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14"/>
  </p:notesMasterIdLst>
  <p:sldIdLst>
    <p:sldId id="257" r:id="rId2"/>
    <p:sldId id="263" r:id="rId3"/>
    <p:sldId id="266" r:id="rId4"/>
    <p:sldId id="258" r:id="rId5"/>
    <p:sldId id="259" r:id="rId6"/>
    <p:sldId id="262" r:id="rId7"/>
    <p:sldId id="260" r:id="rId8"/>
    <p:sldId id="261" r:id="rId9"/>
    <p:sldId id="264" r:id="rId10"/>
    <p:sldId id="265" r:id="rId11"/>
    <p:sldId id="267" r:id="rId12"/>
    <p:sldId id="268" r:id="rId1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8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6571D5C-7F18-4301-878A-0F3ABF3201D2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7F828FA-E553-471B-B956-D67AF4B2B1B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14644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8340068-C5E1-41BB-BAAA-12AFBA6E6DBE}" type="datetimeFigureOut">
              <a:rPr lang="he-IL" smtClean="0"/>
              <a:t>י"ט/תשרי/תשפ"א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9665D27-D59C-4F8C-AE59-B99CB2469C25}" type="slidenum">
              <a:rPr lang="he-IL" smtClean="0"/>
              <a:t>‹#›</a:t>
            </a:fld>
            <a:endParaRPr lang="he-IL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315416"/>
            <a:ext cx="10441160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1640" y="1052736"/>
            <a:ext cx="691276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7200" dirty="0" smtClean="0">
                <a:cs typeface="Acheneli" pitchFamily="2" charset="-79"/>
              </a:rPr>
              <a:t>רחל אמנו </a:t>
            </a:r>
            <a:endParaRPr lang="he-IL" sz="7200" dirty="0">
              <a:cs typeface="Acheneli" pitchFamily="2" charset="-79"/>
            </a:endParaRPr>
          </a:p>
          <a:p>
            <a:pPr algn="ctr"/>
            <a:r>
              <a:rPr lang="he-IL" sz="7200" dirty="0" smtClean="0">
                <a:cs typeface="Acheneli" pitchFamily="2" charset="-79"/>
              </a:rPr>
              <a:t>י"א במרחשוון</a:t>
            </a:r>
          </a:p>
          <a:p>
            <a:pPr algn="ctr"/>
            <a:r>
              <a:rPr lang="he-IL" sz="7200" dirty="0" smtClean="0">
                <a:cs typeface="Acheneli" pitchFamily="2" charset="-79"/>
              </a:rPr>
              <a:t> </a:t>
            </a:r>
            <a:endParaRPr lang="he-IL" sz="7200" dirty="0">
              <a:cs typeface="Acheneli" pitchFamily="2" charset="-79"/>
            </a:endParaRPr>
          </a:p>
        </p:txBody>
      </p:sp>
      <p:pic>
        <p:nvPicPr>
          <p:cNvPr id="1026" name="Picture 2" descr="C:\Users\רויטל\AppData\Local\Microsoft\Windows\INetCache\IE\LEIJY5VD\rajel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197" y="4613078"/>
            <a:ext cx="3102992" cy="191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רויטל\AppData\Local\Microsoft\Windows\INetCache\IE\VU79GGJ5\Tomb_of_Rachel,_Jerusalem,_Holy_Land-LCCN2002725025[2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680520"/>
            <a:ext cx="3314371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1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-243408"/>
            <a:ext cx="11089232" cy="813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556792"/>
            <a:ext cx="4824536" cy="204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593414"/>
            <a:ext cx="4824536" cy="249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024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20688" y="-171400"/>
            <a:ext cx="11737304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316969"/>
            <a:ext cx="7200800" cy="67403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/>
              <a:t>רָחֵל- אַחַת מֵאַרְבַּע </a:t>
            </a:r>
            <a:r>
              <a:rPr lang="he-IL" sz="2400" b="1" dirty="0" err="1"/>
              <a:t>הָאֲמָהוֹת</a:t>
            </a:r>
            <a:r>
              <a:rPr lang="he-IL" sz="2400" b="1" dirty="0"/>
              <a:t> שֶׁל עַם –יִשְׂרָאֵל. </a:t>
            </a:r>
            <a:endParaRPr lang="he-IL" sz="24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 smtClean="0"/>
              <a:t>רחֵל </a:t>
            </a:r>
            <a:r>
              <a:rPr lang="he-IL" sz="2400" b="1" dirty="0" err="1"/>
              <a:t>הָיְתָה</a:t>
            </a:r>
            <a:r>
              <a:rPr lang="he-IL" sz="2400" b="1" dirty="0"/>
              <a:t> בִּתּוֹ שֶׁל לָבָן, וַאֲחוֹתָהּ הַצְּעִירָה שֶׁל </a:t>
            </a:r>
            <a:r>
              <a:rPr lang="he-IL" sz="2400" b="1" dirty="0" smtClean="0"/>
              <a:t>לאָה</a:t>
            </a:r>
            <a:r>
              <a:rPr lang="he-IL" sz="2400" b="1" dirty="0"/>
              <a:t>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 smtClean="0"/>
              <a:t>לֵאָה וְרָחֵל הָיוּ הַנָּשִׁים שֶׁל יַעֲקֹב אָבִינוּ.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 smtClean="0"/>
              <a:t>יַעֲקֹב </a:t>
            </a:r>
            <a:r>
              <a:rPr lang="he-IL" sz="2400" b="1" dirty="0"/>
              <a:t>הִכִּיר אֶת רָחֵל לְיַד הַבְּאֵר כַּאֲשֶׁר בָּרַח מִפְּנֵי עֵשָׂו וּבָא </a:t>
            </a:r>
            <a:r>
              <a:rPr lang="he-IL" sz="2400" b="1" dirty="0" err="1"/>
              <a:t>לְחָרָן</a:t>
            </a:r>
            <a:r>
              <a:rPr lang="he-IL" sz="2400" b="1" dirty="0"/>
              <a:t>. וּבְאוֹתוֹ זְמַן יָצְאָה רָחֵל </a:t>
            </a:r>
            <a:r>
              <a:rPr lang="he-IL" sz="2400" b="1" dirty="0" smtClean="0"/>
              <a:t>לְהַשְׁקוֹת </a:t>
            </a:r>
            <a:r>
              <a:rPr lang="he-IL" sz="2400" b="1" dirty="0"/>
              <a:t>אֶת צֹאן אָבִיהָ . </a:t>
            </a:r>
            <a:endParaRPr lang="he-IL" sz="24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 smtClean="0"/>
              <a:t>יַעֲקֹב </a:t>
            </a:r>
            <a:r>
              <a:rPr lang="he-IL" sz="2400" b="1" dirty="0"/>
              <a:t>הָיָה מוּכָן לַעֲבֹד בְּבֵית אָבִיהָ לָבָן 7 שָׁנִים כְּדֵי </a:t>
            </a:r>
            <a:r>
              <a:rPr lang="he-IL" sz="2400" b="1" dirty="0" smtClean="0"/>
              <a:t>שרחל </a:t>
            </a:r>
            <a:r>
              <a:rPr lang="he-IL" sz="2400" b="1" dirty="0" err="1" smtClean="0"/>
              <a:t>תִּנָּשֵׂא</a:t>
            </a:r>
            <a:r>
              <a:rPr lang="he-IL" sz="2400" b="1" dirty="0" smtClean="0"/>
              <a:t> </a:t>
            </a:r>
            <a:r>
              <a:rPr lang="he-IL" sz="2400" b="1" dirty="0"/>
              <a:t>לוֹ.</a:t>
            </a:r>
          </a:p>
          <a:p>
            <a:r>
              <a:rPr lang="he-IL" sz="2400" b="1" dirty="0" smtClean="0"/>
              <a:t>אַך </a:t>
            </a:r>
            <a:r>
              <a:rPr lang="he-IL" sz="2400" b="1" dirty="0"/>
              <a:t>מִשֶּׁעָבְרוּ 7 </a:t>
            </a:r>
            <a:r>
              <a:rPr lang="he-IL" sz="2400" b="1" dirty="0" smtClean="0"/>
              <a:t>הַשָּׁנִים - רִמָּה </a:t>
            </a:r>
            <a:r>
              <a:rPr lang="he-IL" sz="2400" b="1" dirty="0"/>
              <a:t>לָבָן אֶת יַעֲקֹב וּבִמְקוֹם אֶת רָחֵל, נָתַן לוֹ אֶת לֵאָה אֲחוֹתָהּ </a:t>
            </a:r>
            <a:r>
              <a:rPr lang="he-IL" sz="2400" b="1" dirty="0" smtClean="0"/>
              <a:t>הַבְּכִירָה של רָחֵל</a:t>
            </a:r>
            <a:r>
              <a:rPr lang="he-IL" sz="2400" b="1" dirty="0"/>
              <a:t>. </a:t>
            </a:r>
            <a:endParaRPr lang="he-IL" sz="24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/>
              <a:t>י</a:t>
            </a:r>
            <a:r>
              <a:rPr lang="he-IL" sz="2400" b="1" dirty="0" smtClean="0"/>
              <a:t>עֲקֹב </a:t>
            </a:r>
            <a:r>
              <a:rPr lang="he-IL" sz="2400" b="1" dirty="0"/>
              <a:t>אֵינוֹ מְוַותֵּר עַל רָחֵל וְעוֹבֵד עֲבוּרָהּ 7 שָׁנִים נוֹסָפוֹת שֶׁבְּסוֹפָן הוּא </a:t>
            </a:r>
            <a:r>
              <a:rPr lang="he-IL" sz="2400" b="1" dirty="0" smtClean="0"/>
              <a:t>מְקַבֵּל אוֹתָהּ </a:t>
            </a:r>
            <a:r>
              <a:rPr lang="he-IL" sz="2400" b="1" dirty="0"/>
              <a:t>לְאִישָׁהּ.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/>
              <a:t>לְאַחַר שֶׁרָחֵל נִשְּׂאָה לְיַעֲקֹב הִיא לֹא יָכְלָה לָלֶדֶת לוֹ יְלָדִים, כִּי עֲקָרָה </a:t>
            </a:r>
            <a:r>
              <a:rPr lang="he-IL" sz="2400" b="1" dirty="0" err="1"/>
              <a:t>הָיְתָה</a:t>
            </a:r>
            <a:r>
              <a:rPr lang="he-IL" sz="2400" b="1" dirty="0"/>
              <a:t>. </a:t>
            </a:r>
            <a:endParaRPr lang="he-IL" sz="2400" b="1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 smtClean="0"/>
              <a:t>ה' שומע אֶת </a:t>
            </a:r>
            <a:r>
              <a:rPr lang="he-IL" sz="2400" b="1" dirty="0" err="1"/>
              <a:t>תְּפִלּוֹתֶיה</a:t>
            </a:r>
            <a:r>
              <a:rPr lang="he-IL" sz="2400" b="1" dirty="0"/>
              <a:t>ָ </a:t>
            </a:r>
            <a:r>
              <a:rPr lang="he-IL" sz="2400" b="1" dirty="0" smtClean="0"/>
              <a:t>,ורָחֵל </a:t>
            </a:r>
            <a:r>
              <a:rPr lang="he-IL" sz="2400" b="1" dirty="0"/>
              <a:t>יוֹלֶדֶת אֶת יוֹסִף.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/>
              <a:t>כְּשֶׁהִגִּיעָה רָחֵל וְיּוֹסֶף לְאֶרֶץ כְּנָעַן, זָכְתָה רָחֵל לָלֶדֶת בֶּן שֵׁנִי - הוּא בִּנְיָמִין.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e-IL" sz="2400" b="1" dirty="0"/>
              <a:t>בְּלֵדָתוֹ שֶׁל בִּנְיָמִין </a:t>
            </a:r>
            <a:r>
              <a:rPr lang="he-IL" sz="2400" b="1" dirty="0" smtClean="0"/>
              <a:t>נפטרה </a:t>
            </a:r>
            <a:r>
              <a:rPr lang="he-IL" sz="2400" b="1" dirty="0"/>
              <a:t>רָחֵל מִקְּשָׁיֵי הַלֵּידָה.</a:t>
            </a:r>
          </a:p>
        </p:txBody>
      </p:sp>
    </p:spTree>
    <p:extLst>
      <p:ext uri="{BB962C8B-B14F-4D97-AF65-F5344CB8AC3E}">
        <p14:creationId xmlns:p14="http://schemas.microsoft.com/office/powerpoint/2010/main" val="409081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315416"/>
            <a:ext cx="11737304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1403648" y="476672"/>
            <a:ext cx="676875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200" dirty="0" smtClean="0"/>
              <a:t>רחל אמנו נפטרה בעת לידתה את בנה בנימין. </a:t>
            </a:r>
          </a:p>
          <a:p>
            <a:r>
              <a:rPr lang="he-IL" sz="3200" dirty="0" smtClean="0"/>
              <a:t>היא נקברה על אם הדרך, בדרך </a:t>
            </a:r>
            <a:r>
              <a:rPr lang="he-IL" sz="3200" dirty="0" err="1" smtClean="0"/>
              <a:t>אפרתה</a:t>
            </a:r>
            <a:r>
              <a:rPr lang="he-IL" sz="3200" dirty="0" smtClean="0"/>
              <a:t> ולא יחד</a:t>
            </a:r>
          </a:p>
          <a:p>
            <a:r>
              <a:rPr lang="he-IL" sz="3200" dirty="0" smtClean="0"/>
              <a:t>עם </a:t>
            </a:r>
            <a:r>
              <a:rPr lang="he-IL" sz="3200" dirty="0" err="1" smtClean="0"/>
              <a:t>האמהות</a:t>
            </a:r>
            <a:r>
              <a:rPr lang="he-IL" sz="3200" dirty="0" smtClean="0"/>
              <a:t> במערת המכפלה, </a:t>
            </a:r>
          </a:p>
          <a:p>
            <a:r>
              <a:rPr lang="he-IL" sz="3200" dirty="0" smtClean="0"/>
              <a:t>וזאת כדי שבניה יוכלו בעתיד לבוא, בעת צאתם לגלות, להתפלל על קברה.</a:t>
            </a:r>
          </a:p>
          <a:p>
            <a:endParaRPr lang="he-IL" sz="3200" dirty="0" smtClean="0"/>
          </a:p>
          <a:p>
            <a:r>
              <a:rPr lang="he-IL" sz="2000" b="1" dirty="0" smtClean="0"/>
              <a:t>"</a:t>
            </a:r>
            <a:r>
              <a:rPr lang="he-IL" sz="2000" b="1" dirty="0"/>
              <a:t>צָפָה יַעֲקֹב אָבִינוּ שֶׁהַגָּלֻיּוֹת עֲתִידוֹת לַעֲבוֹר שָׁם, </a:t>
            </a:r>
            <a:r>
              <a:rPr lang="he-IL" sz="2000" b="1" dirty="0" err="1"/>
              <a:t>לְפִיכ</a:t>
            </a:r>
            <a:r>
              <a:rPr lang="he-IL" sz="2000" b="1" dirty="0"/>
              <a:t>ָ ך</a:t>
            </a:r>
          </a:p>
          <a:p>
            <a:r>
              <a:rPr lang="he-IL" sz="2000" b="1" dirty="0"/>
              <a:t>קְבָרָהּ שָׁם, כְּדֵי שֶׁתְּהֵא מְבַקֶּשֶׁת עֲלֵיהֶם רַחֲמִים".</a:t>
            </a:r>
          </a:p>
          <a:p>
            <a:r>
              <a:rPr lang="he-IL" sz="2000" dirty="0"/>
              <a:t>(מדרש בראשית רבא </a:t>
            </a:r>
            <a:r>
              <a:rPr lang="he-IL" sz="2000" dirty="0" err="1"/>
              <a:t>פב</a:t>
            </a:r>
            <a:r>
              <a:rPr lang="he-IL" sz="2000" dirty="0"/>
              <a:t>, י)</a:t>
            </a:r>
            <a:endParaRPr lang="he-IL" sz="2000" dirty="0" smtClean="0"/>
          </a:p>
          <a:p>
            <a:endParaRPr lang="he-IL" sz="2000" dirty="0" smtClean="0"/>
          </a:p>
          <a:p>
            <a:r>
              <a:rPr lang="he-IL" sz="3200" dirty="0" smtClean="0"/>
              <a:t>יום פטירת רחל אמנו ע"ה  הוא הזדמנות ללמוד מדרכיה.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270319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-171400"/>
            <a:ext cx="11377264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9712" y="908720"/>
            <a:ext cx="576064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/>
              <a:t>דמותה של רחל יכולה לשמש לנו מופת בבניין </a:t>
            </a:r>
            <a:r>
              <a:rPr lang="he-IL" sz="3200" dirty="0" smtClean="0"/>
              <a:t>המידות</a:t>
            </a:r>
            <a:r>
              <a:rPr lang="he-IL" sz="3200" dirty="0"/>
              <a:t> </a:t>
            </a:r>
            <a:r>
              <a:rPr lang="he-IL" sz="3200" dirty="0" smtClean="0"/>
              <a:t>– </a:t>
            </a:r>
          </a:p>
          <a:p>
            <a:endParaRPr lang="he-IL" sz="3200" dirty="0" smtClean="0"/>
          </a:p>
          <a:p>
            <a:r>
              <a:rPr lang="he-IL" sz="3200" dirty="0" smtClean="0"/>
              <a:t>צדקותה </a:t>
            </a:r>
            <a:r>
              <a:rPr lang="he-IL" sz="3200" dirty="0"/>
              <a:t>של רחל, </a:t>
            </a:r>
            <a:r>
              <a:rPr lang="he-IL" sz="3200" dirty="0" smtClean="0"/>
              <a:t> טוב </a:t>
            </a:r>
            <a:r>
              <a:rPr lang="he-IL" sz="3200" dirty="0"/>
              <a:t>לבה, </a:t>
            </a:r>
            <a:r>
              <a:rPr lang="he-IL" sz="3200" dirty="0" err="1"/>
              <a:t>ותרנותה</a:t>
            </a:r>
            <a:r>
              <a:rPr lang="he-IL" sz="3200" dirty="0"/>
              <a:t>, </a:t>
            </a:r>
            <a:r>
              <a:rPr lang="he-IL" sz="3200" dirty="0" smtClean="0"/>
              <a:t> צניעותה </a:t>
            </a:r>
            <a:r>
              <a:rPr lang="he-IL" sz="3200" dirty="0"/>
              <a:t>ורגישותה</a:t>
            </a:r>
            <a:endParaRPr lang="en-US" sz="3200" dirty="0"/>
          </a:p>
          <a:p>
            <a:r>
              <a:rPr lang="he-IL" sz="3200" dirty="0"/>
              <a:t>יכולים להיות נר לרגלינו</a:t>
            </a:r>
            <a:r>
              <a:rPr lang="he-IL" sz="3200" dirty="0" smtClean="0"/>
              <a:t>.</a:t>
            </a:r>
          </a:p>
          <a:p>
            <a:endParaRPr lang="he-IL" sz="3200" dirty="0" smtClean="0"/>
          </a:p>
          <a:p>
            <a:r>
              <a:rPr lang="he-IL" sz="3200" dirty="0" smtClean="0">
                <a:effectLst/>
                <a:latin typeface="Times New Roman"/>
                <a:ea typeface="Times New Roman"/>
                <a:cs typeface="Haim new"/>
              </a:rPr>
              <a:t>ננסה ללמוד ולהפנים מעשיה הטובים וללכת בדרכה ובדרכן של </a:t>
            </a:r>
            <a:r>
              <a:rPr lang="he-IL" sz="3200" dirty="0" err="1" smtClean="0">
                <a:effectLst/>
                <a:latin typeface="Times New Roman"/>
                <a:ea typeface="Times New Roman"/>
                <a:cs typeface="Haim new"/>
              </a:rPr>
              <a:t>האמהות</a:t>
            </a:r>
            <a:r>
              <a:rPr lang="he-IL" sz="3200" dirty="0" smtClean="0">
                <a:effectLst/>
                <a:latin typeface="Times New Roman"/>
                <a:ea typeface="Times New Roman"/>
                <a:cs typeface="Haim new"/>
              </a:rPr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61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2696" y="0"/>
            <a:ext cx="11953328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67362" y="788506"/>
            <a:ext cx="7272808" cy="50167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solidFill>
                  <a:srgbClr val="7030A0"/>
                </a:solidFill>
                <a:cs typeface="Acheneli" pitchFamily="2" charset="-79"/>
              </a:rPr>
              <a:t>צניעותה</a:t>
            </a:r>
            <a:r>
              <a:rPr lang="he-IL" sz="3200" dirty="0" smtClean="0"/>
              <a:t>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e-IL" sz="3200" dirty="0"/>
              <a:t>"</a:t>
            </a:r>
            <a:r>
              <a:rPr lang="he-IL" sz="3600" dirty="0"/>
              <a:t>בִשְכַר </a:t>
            </a:r>
            <a:r>
              <a:rPr lang="he-IL" sz="3600" dirty="0" smtClean="0"/>
              <a:t>צְנִיעוּת</a:t>
            </a:r>
            <a:r>
              <a:rPr lang="he-IL" sz="3600" dirty="0"/>
              <a:t>, </a:t>
            </a:r>
            <a:r>
              <a:rPr lang="he-IL" sz="3600" dirty="0" err="1"/>
              <a:t>שֶהיתָה</a:t>
            </a:r>
            <a:r>
              <a:rPr lang="he-IL" sz="3600" dirty="0"/>
              <a:t> בָה בְרָחֵל, זָכְתָה וְיָצָא  מִמֶנָה  </a:t>
            </a:r>
            <a:r>
              <a:rPr lang="he-IL" sz="3600" dirty="0" smtClean="0"/>
              <a:t>שָאוּל</a:t>
            </a:r>
            <a:r>
              <a:rPr lang="he-IL" sz="3600" dirty="0"/>
              <a:t>,  וּבִשְכַר  </a:t>
            </a:r>
            <a:r>
              <a:rPr lang="he-IL" sz="3600" dirty="0" smtClean="0"/>
              <a:t>צְנִיִעוּת  </a:t>
            </a:r>
            <a:r>
              <a:rPr lang="he-IL" sz="3600" dirty="0"/>
              <a:t>שֶהָיָהָ  בּוֹ בְשָאוּל  זָכָה וְיָצָא מִמֶנוּ אֶסְתֵר</a:t>
            </a:r>
            <a:r>
              <a:rPr lang="he-IL" sz="3600" dirty="0" smtClean="0"/>
              <a:t>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he-IL" sz="3600" dirty="0" smtClean="0"/>
              <a:t>כתוב - 'וַיְהִי </a:t>
            </a:r>
            <a:r>
              <a:rPr lang="he-IL" sz="3600" dirty="0"/>
              <a:t>בַּבֹּקֶר וְהִנֵּה הִיא לֵאָה' </a:t>
            </a:r>
            <a:r>
              <a:rPr lang="he-IL" sz="3600" dirty="0" smtClean="0"/>
              <a:t>עַד </a:t>
            </a:r>
            <a:r>
              <a:rPr lang="he-IL" sz="3600" dirty="0" err="1"/>
              <a:t>עַכְשָׁו</a:t>
            </a:r>
            <a:r>
              <a:rPr lang="he-IL" sz="3600" dirty="0"/>
              <a:t> הִיא </a:t>
            </a:r>
            <a:r>
              <a:rPr lang="he-IL" sz="3600" dirty="0" smtClean="0"/>
              <a:t>לֹא הכיר אותה יעקב בשל צניעותה הרבה.</a:t>
            </a:r>
            <a:endParaRPr lang="he-IL" sz="3600" dirty="0"/>
          </a:p>
          <a:p>
            <a:endParaRPr lang="he-IL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4773">
            <a:off x="642367" y="642465"/>
            <a:ext cx="1733550" cy="85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7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6672" y="-315416"/>
            <a:ext cx="11665296" cy="734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674687"/>
            <a:ext cx="7704856" cy="4770537"/>
          </a:xfrm>
          <a:prstGeom prst="rect">
            <a:avLst/>
          </a:prstGeom>
          <a:noFill/>
        </p:spPr>
        <p:txBody>
          <a:bodyPr wrap="square" rtlCol="1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he-IL" sz="4000" dirty="0" err="1" smtClean="0">
                <a:solidFill>
                  <a:srgbClr val="7030A0"/>
                </a:solidFill>
                <a:latin typeface=".MF Ramot" panose="05000000000000000000" pitchFamily="2" charset="0"/>
                <a:cs typeface="IW_Miriam-Black" pitchFamily="2" charset="-79"/>
              </a:rPr>
              <a:t>ותרנותה</a:t>
            </a:r>
            <a:endParaRPr lang="he-IL" sz="4000" dirty="0" smtClean="0">
              <a:solidFill>
                <a:srgbClr val="7030A0"/>
              </a:solidFill>
              <a:latin typeface=".MF Ramot" panose="05000000000000000000" pitchFamily="2" charset="0"/>
              <a:cs typeface="IW_Miriam-Black" pitchFamily="2" charset="-79"/>
            </a:endParaRPr>
          </a:p>
          <a:p>
            <a:endParaRPr lang="he-IL" sz="4000" dirty="0" smtClean="0">
              <a:solidFill>
                <a:srgbClr val="7030A0"/>
              </a:solidFill>
            </a:endParaRPr>
          </a:p>
          <a:p>
            <a:r>
              <a:rPr lang="he-IL" sz="2800" dirty="0" smtClean="0"/>
              <a:t> </a:t>
            </a:r>
            <a:r>
              <a:rPr lang="he-IL" sz="2800" dirty="0"/>
              <a:t>"</a:t>
            </a:r>
            <a:r>
              <a:rPr lang="he-IL" sz="2800" dirty="0" err="1"/>
              <a:t>וַיִּזְכֹּר</a:t>
            </a:r>
            <a:r>
              <a:rPr lang="he-IL" sz="2800" dirty="0"/>
              <a:t> </a:t>
            </a:r>
            <a:r>
              <a:rPr lang="he-IL" sz="2800" dirty="0" err="1"/>
              <a:t>אֱלֹקִים</a:t>
            </a:r>
            <a:r>
              <a:rPr lang="he-IL" sz="2800" dirty="0"/>
              <a:t> אֵת רָחֵל"  </a:t>
            </a:r>
            <a:r>
              <a:rPr lang="he-IL" dirty="0" smtClean="0"/>
              <a:t>(בראשית </a:t>
            </a:r>
            <a:r>
              <a:rPr lang="he-IL" dirty="0"/>
              <a:t>ל' , </a:t>
            </a:r>
            <a:r>
              <a:rPr lang="he-IL" dirty="0" smtClean="0"/>
              <a:t>כ"ב)</a:t>
            </a:r>
            <a:endParaRPr lang="en-US" dirty="0"/>
          </a:p>
          <a:p>
            <a:r>
              <a:rPr lang="he-IL" sz="2800" dirty="0"/>
              <a:t>                                                            </a:t>
            </a:r>
            <a:endParaRPr lang="he-IL" sz="2800" dirty="0" smtClean="0"/>
          </a:p>
          <a:p>
            <a:r>
              <a:rPr lang="he-IL" sz="2800" dirty="0" smtClean="0"/>
              <a:t> </a:t>
            </a:r>
            <a:r>
              <a:rPr lang="he-IL" sz="2800" dirty="0"/>
              <a:t>אוֹמֵר </a:t>
            </a:r>
            <a:r>
              <a:rPr lang="he-IL" sz="2800" dirty="0" smtClean="0"/>
              <a:t>רָשִׁ"י</a:t>
            </a:r>
            <a:r>
              <a:rPr lang="he-IL" sz="2800" dirty="0"/>
              <a:t> </a:t>
            </a:r>
            <a:r>
              <a:rPr lang="he-IL" sz="2800" dirty="0" smtClean="0"/>
              <a:t> -  </a:t>
            </a:r>
            <a:r>
              <a:rPr lang="he-IL" sz="2800" dirty="0"/>
              <a:t>זָכַר לָהּ שֶמָסְרָה סִימָנֶיָהָ </a:t>
            </a:r>
            <a:r>
              <a:rPr lang="he-IL" sz="2800" dirty="0" smtClean="0"/>
              <a:t>לַאֲחוֹתָהּ</a:t>
            </a:r>
          </a:p>
          <a:p>
            <a:r>
              <a:rPr lang="he-IL" sz="2800" dirty="0" smtClean="0"/>
              <a:t> שֶכּן הָיּוּ </a:t>
            </a:r>
            <a:r>
              <a:rPr lang="he-IL" sz="2800" dirty="0" err="1" smtClean="0"/>
              <a:t>הַכּל</a:t>
            </a:r>
            <a:r>
              <a:rPr lang="he-IL" sz="2800" dirty="0" smtClean="0"/>
              <a:t> אוֹמְרִים: שׁנֵי בָנִים לְרִבְקָה וּשְתֵי בָנוֹת לְלָבָן, הַגְדוֹלָה-  לַגָדוֹל, וְהַקְטָנָה- לַקָטָן, לְפִיכָךְ בָכְתָה לֵאָה עַד שֶנַעֲשׂוּ עֵינֶיהָ רַכּוֹת לְפִי </a:t>
            </a:r>
            <a:r>
              <a:rPr lang="he-IL" sz="2800" dirty="0" err="1" smtClean="0"/>
              <a:t>שֶהָיְתָה</a:t>
            </a:r>
            <a:r>
              <a:rPr lang="he-IL" sz="2800" dirty="0" smtClean="0"/>
              <a:t> סְבוּרָה לַעֲלוֹת בּגוֹרָלוֹ שֶל עֵשָו .</a:t>
            </a:r>
          </a:p>
          <a:p>
            <a:endParaRPr lang="he-IL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098" name="Picture 2" descr="מפתח הל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556395"/>
            <a:ext cx="1873932" cy="139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48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680" y="-171400"/>
            <a:ext cx="11809312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654943"/>
            <a:ext cx="6480720" cy="50783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he-IL" sz="4000" dirty="0" smtClean="0">
                <a:cs typeface="+mj-cs"/>
              </a:rPr>
              <a:t>רחל מָסְרָה אֶת סִימָנֶיהָ לְלֵאָה, כְדֵי שֶלֹא </a:t>
            </a:r>
            <a:r>
              <a:rPr lang="he-IL" sz="4000" dirty="0" err="1" smtClean="0">
                <a:cs typeface="+mj-cs"/>
              </a:rPr>
              <a:t>תִתְבַיֵש</a:t>
            </a:r>
            <a:r>
              <a:rPr lang="he-IL" sz="4000" dirty="0" smtClean="0">
                <a:cs typeface="+mj-cs"/>
              </a:rPr>
              <a:t>.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he-IL" sz="4000" dirty="0">
                <a:cs typeface="+mj-cs"/>
              </a:rPr>
              <a:t>א</a:t>
            </a:r>
            <a:r>
              <a:rPr lang="he-IL" sz="4000" dirty="0" smtClean="0">
                <a:cs typeface="+mj-cs"/>
              </a:rPr>
              <a:t>ת זֹאת זָכַר להּ הַ' - "שָמְסָרה סִימָנֶיהָ לַאֲחוֹתָהּ".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he-IL" sz="4000" dirty="0" smtClean="0">
                <a:cs typeface="+mj-cs"/>
              </a:rPr>
              <a:t> מִשֶרָאָה יַעֲקֹב אֶת גודֶל צִדְקוּתָהּ וְעוֹצֶם מְסִירוּת-נַפְשָהּ, עַד כֵּדיַ כך  לְמַעַן אֲחוֹתָהּ, </a:t>
            </a:r>
            <a:r>
              <a:rPr lang="he-IL" sz="4000" dirty="0" err="1" smtClean="0">
                <a:cs typeface="+mj-cs"/>
              </a:rPr>
              <a:t>נִתְגַבְרָה</a:t>
            </a:r>
            <a:r>
              <a:rPr lang="he-IL" sz="4000" dirty="0" smtClean="0">
                <a:cs typeface="+mj-cs"/>
              </a:rPr>
              <a:t> בּוֹ הערכתו אֵלֵיהָ</a:t>
            </a:r>
            <a:r>
              <a:rPr lang="he-IL" sz="4400" dirty="0" smtClean="0">
                <a:cs typeface="+mj-cs"/>
              </a:rPr>
              <a:t>.</a:t>
            </a:r>
            <a:endParaRPr lang="en-US" sz="44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479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0648" y="-171400"/>
            <a:ext cx="11089232" cy="72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916832"/>
            <a:ext cx="7272808" cy="295465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b="1" dirty="0"/>
          </a:p>
          <a:p>
            <a:r>
              <a:rPr lang="he-IL" b="1" dirty="0" smtClean="0"/>
              <a:t>"</a:t>
            </a:r>
            <a:r>
              <a:rPr lang="he-IL" sz="2800" b="1" dirty="0" smtClean="0"/>
              <a:t>קָפְצָה </a:t>
            </a:r>
            <a:r>
              <a:rPr lang="he-IL" sz="2800" b="1" dirty="0"/>
              <a:t>רָחֵל אִמֵּנוּ לִפְנֵי הַקָּדוֹשׁ בָּרוּ ך הוּא וְאָמְרָה: "</a:t>
            </a:r>
            <a:r>
              <a:rPr lang="he-IL" sz="2800" b="1" dirty="0" err="1"/>
              <a:t>רִבּוֹנו</a:t>
            </a:r>
            <a:r>
              <a:rPr lang="he-IL" sz="2800" b="1" dirty="0"/>
              <a:t>ֹ </a:t>
            </a:r>
            <a:r>
              <a:rPr lang="he-IL" sz="2800" b="1" dirty="0" smtClean="0"/>
              <a:t>שֶׁל עוֹלָם</a:t>
            </a:r>
            <a:r>
              <a:rPr lang="he-IL" sz="2800" b="1" dirty="0"/>
              <a:t>, גָּלוּי וְיָדוּעַ לְפָנֶיךָ שֶׁיַּעֲקֹב עַבְדֶּךָ אֲהָבַנִי אַהֲבָה יְתֵרָה, וְעָבַד</a:t>
            </a:r>
          </a:p>
          <a:p>
            <a:r>
              <a:rPr lang="he-IL" sz="2800" b="1" dirty="0"/>
              <a:t>בִּשְׁבִילִי </a:t>
            </a:r>
            <a:r>
              <a:rPr lang="he-IL" sz="2800" b="1" dirty="0" smtClean="0"/>
              <a:t>שֶׁבַע שָׁנִים....</a:t>
            </a:r>
            <a:r>
              <a:rPr lang="he-IL" sz="2800" b="1" dirty="0" err="1" smtClean="0"/>
              <a:t>ורִחַמְתִּי</a:t>
            </a:r>
            <a:r>
              <a:rPr lang="he-IL" sz="2800" b="1" dirty="0" smtClean="0"/>
              <a:t> </a:t>
            </a:r>
            <a:r>
              <a:rPr lang="he-IL" sz="2800" b="1" dirty="0"/>
              <a:t>עַל אֲחוֹתִי שֶׁלֹּא</a:t>
            </a:r>
          </a:p>
          <a:p>
            <a:r>
              <a:rPr lang="he-IL" sz="2800" b="1" dirty="0"/>
              <a:t>תֵּצֵא </a:t>
            </a:r>
            <a:r>
              <a:rPr lang="he-IL" sz="2800" b="1" dirty="0" smtClean="0"/>
              <a:t>לְחֶרְפָּה...</a:t>
            </a:r>
            <a:r>
              <a:rPr lang="he-IL" sz="2800" b="1" dirty="0" err="1" smtClean="0"/>
              <a:t>וּמָסַרְתִּיֶת</a:t>
            </a:r>
            <a:r>
              <a:rPr lang="he-IL" sz="2800" b="1" dirty="0" smtClean="0"/>
              <a:t> </a:t>
            </a:r>
            <a:r>
              <a:rPr lang="he-IL" sz="2800" b="1" dirty="0"/>
              <a:t>הַסִּימָנִים לַאֲחוֹתִי, וְגָמַלְתִּי חֶסֶד עִמָּהּ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53549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רויטל\AppData\Local\Microsoft\Windows\INetCache\IE\TH0C1Z9Z\3thingsanxiet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501008"/>
            <a:ext cx="1421904" cy="178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0608" y="41021"/>
            <a:ext cx="10801200" cy="696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רויטל\AppData\Local\Microsoft\Windows\INetCache\IE\TH0C1Z9Z\3thingsanxiety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72816"/>
            <a:ext cx="1133872" cy="1133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953426"/>
            <a:ext cx="7128792" cy="46474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solidFill>
                  <a:srgbClr val="7030A0"/>
                </a:solidFill>
                <a:cs typeface="Acheneli" pitchFamily="2" charset="-79"/>
              </a:rPr>
              <a:t>שתיקתה</a:t>
            </a:r>
            <a:endParaRPr lang="he-IL" sz="3600" dirty="0" smtClean="0">
              <a:solidFill>
                <a:srgbClr val="7030A0"/>
              </a:solidFill>
              <a:cs typeface="Acheneli" pitchFamily="2" charset="-79"/>
            </a:endParaRPr>
          </a:p>
          <a:p>
            <a:endParaRPr lang="he-IL" sz="3600" i="1" dirty="0"/>
          </a:p>
          <a:p>
            <a:r>
              <a:rPr lang="he-IL" sz="3200" i="1" dirty="0" smtClean="0"/>
              <a:t>"וַיִּזְכּוֹר </a:t>
            </a:r>
            <a:r>
              <a:rPr lang="he-IL" sz="3200" i="1" dirty="0" err="1"/>
              <a:t>אֱלֹקִים</a:t>
            </a:r>
            <a:r>
              <a:rPr lang="he-IL" sz="3200" i="1" dirty="0"/>
              <a:t> אֶת רָחֵל" </a:t>
            </a:r>
            <a:r>
              <a:rPr lang="he-IL" sz="3200" i="1" dirty="0" smtClean="0"/>
              <a:t>–</a:t>
            </a:r>
          </a:p>
          <a:p>
            <a:endParaRPr lang="he-IL" sz="3200" i="1" dirty="0"/>
          </a:p>
          <a:p>
            <a:r>
              <a:rPr lang="he-IL" sz="3200" i="1" dirty="0"/>
              <a:t>זָכַר </a:t>
            </a:r>
            <a:r>
              <a:rPr lang="he-IL" sz="3200" i="1" dirty="0" smtClean="0"/>
              <a:t>לָהּ ה'את  </a:t>
            </a:r>
            <a:r>
              <a:rPr lang="he-IL" sz="3200" i="1" dirty="0"/>
              <a:t>שְׁתִיקָתָהּ לַאֲחוֹתָהּ, בְּשָׁעָה </a:t>
            </a:r>
            <a:r>
              <a:rPr lang="he-IL" sz="3200" i="1" dirty="0" smtClean="0"/>
              <a:t>בא יעקב ונתנו לו את לֵאָה</a:t>
            </a:r>
            <a:r>
              <a:rPr lang="he-IL" sz="3200" i="1" dirty="0"/>
              <a:t>, </a:t>
            </a:r>
            <a:r>
              <a:rPr lang="he-IL" sz="3200" i="1" dirty="0" err="1"/>
              <a:t>הָיְתָה</a:t>
            </a:r>
            <a:r>
              <a:rPr lang="he-IL" sz="3200" i="1" dirty="0"/>
              <a:t> יוֹדַעַת </a:t>
            </a:r>
            <a:r>
              <a:rPr lang="he-IL" sz="3200" i="1" dirty="0" smtClean="0"/>
              <a:t>וְשׁוֹתֶקֶת בהתגברות עצומה...</a:t>
            </a:r>
          </a:p>
          <a:p>
            <a:endParaRPr lang="he-IL" sz="3200" dirty="0"/>
          </a:p>
          <a:p>
            <a:r>
              <a:rPr lang="he-IL" sz="3200" dirty="0"/>
              <a:t>וְלָכֵן "וַיִּזְכּוֹר </a:t>
            </a:r>
            <a:r>
              <a:rPr lang="he-IL" sz="3200" dirty="0" err="1"/>
              <a:t>אֱלֹקִים</a:t>
            </a:r>
            <a:r>
              <a:rPr lang="he-IL" sz="3200" dirty="0"/>
              <a:t> אֶת רָחֵל".</a:t>
            </a:r>
          </a:p>
        </p:txBody>
      </p:sp>
    </p:spTree>
    <p:extLst>
      <p:ext uri="{BB962C8B-B14F-4D97-AF65-F5344CB8AC3E}">
        <p14:creationId xmlns:p14="http://schemas.microsoft.com/office/powerpoint/2010/main" val="155090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רויטל\AppData\Local\Microsoft\Windows\INetCache\IE\VU79GGJ5\flower-border-1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8640" y="-171399"/>
            <a:ext cx="11305256" cy="717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1600" y="1700808"/>
            <a:ext cx="6912768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/>
              <a:t> </a:t>
            </a:r>
            <a:r>
              <a:rPr lang="he-IL" sz="2400" dirty="0" smtClean="0">
                <a:cs typeface="IW_Miriam-Black" pitchFamily="2" charset="-79"/>
              </a:rPr>
              <a:t>".....</a:t>
            </a:r>
            <a:r>
              <a:rPr lang="he-IL" sz="4000" dirty="0" smtClean="0">
                <a:cs typeface="IW_Miriam-Black" pitchFamily="2" charset="-79"/>
              </a:rPr>
              <a:t>מִנְעִי </a:t>
            </a:r>
            <a:r>
              <a:rPr lang="he-IL" sz="4000" dirty="0">
                <a:cs typeface="IW_Miriam-Black" pitchFamily="2" charset="-79"/>
              </a:rPr>
              <a:t>קוֹלֵךְ </a:t>
            </a:r>
            <a:r>
              <a:rPr lang="he-IL" sz="4000" dirty="0" smtClean="0">
                <a:cs typeface="IW_Miriam-Black" pitchFamily="2" charset="-79"/>
              </a:rPr>
              <a:t>מִבכי   </a:t>
            </a:r>
            <a:r>
              <a:rPr lang="he-IL" sz="4000" dirty="0">
                <a:cs typeface="IW_Miriam-Black" pitchFamily="2" charset="-79"/>
              </a:rPr>
              <a:t>וְעֵינַיִךְ מִדִמְעָה</a:t>
            </a:r>
            <a:endParaRPr lang="en-US" sz="4000" dirty="0">
              <a:cs typeface="IW_Miriam-Black" pitchFamily="2" charset="-79"/>
            </a:endParaRPr>
          </a:p>
          <a:p>
            <a:r>
              <a:rPr lang="he-IL" sz="4000" dirty="0">
                <a:cs typeface="IW_Miriam-Black" pitchFamily="2" charset="-79"/>
              </a:rPr>
              <a:t>כ</a:t>
            </a:r>
            <a:r>
              <a:rPr lang="he-IL" sz="4000" dirty="0" smtClean="0">
                <a:cs typeface="IW_Miriam-Black" pitchFamily="2" charset="-79"/>
              </a:rPr>
              <a:t>י </a:t>
            </a:r>
            <a:r>
              <a:rPr lang="he-IL" sz="4000" dirty="0">
                <a:cs typeface="IW_Miriam-Black" pitchFamily="2" charset="-79"/>
              </a:rPr>
              <a:t> </a:t>
            </a:r>
            <a:r>
              <a:rPr lang="he-IL" sz="4000" dirty="0" smtClean="0">
                <a:cs typeface="IW_Miriam-Black" pitchFamily="2" charset="-79"/>
              </a:rPr>
              <a:t>יש  שכָר לִפְעולָתֵךְ     וְתקווה לאַחֲרִיתֵךְ....""</a:t>
            </a:r>
            <a:endParaRPr lang="he-IL" sz="4000" dirty="0">
              <a:cs typeface="IW_Miriam-Blac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622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רויטל\AppData\Local\Microsoft\Windows\INetCache\IE\E5RYO3N6\flower-border-3-600x4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6592" y="-747464"/>
            <a:ext cx="10945216" cy="806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124744"/>
            <a:ext cx="7992888" cy="541686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/>
            <a:r>
              <a:rPr lang="he-IL" sz="4000" b="1" dirty="0" smtClean="0">
                <a:cs typeface="IW_Drorit" pitchFamily="2" charset="-79"/>
              </a:rPr>
              <a:t>משימת כתיבה </a:t>
            </a:r>
            <a:r>
              <a:rPr lang="he-IL" sz="2800" b="1" dirty="0" smtClean="0">
                <a:cs typeface="IW_Drorit" pitchFamily="2" charset="-79"/>
              </a:rPr>
              <a:t>....(בקלסר שפה "רחל אימנו")</a:t>
            </a:r>
          </a:p>
          <a:p>
            <a:pPr lvl="0"/>
            <a:endParaRPr lang="he-IL" b="1" dirty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he-IL" sz="2400" b="1" dirty="0" smtClean="0"/>
              <a:t>סַפְרִי </a:t>
            </a:r>
            <a:r>
              <a:rPr lang="he-IL" sz="2400" b="1" dirty="0"/>
              <a:t>מִקְרֶה , </a:t>
            </a:r>
            <a:r>
              <a:rPr lang="he-IL" sz="2400" b="1" dirty="0" err="1"/>
              <a:t>שֶוִיתְרו</a:t>
            </a:r>
            <a:r>
              <a:rPr lang="he-IL" sz="2400" b="1" dirty="0"/>
              <a:t>ּ לַךְ-אֵיךְ הִרְגַשְתְ?</a:t>
            </a:r>
            <a:r>
              <a:rPr lang="he-IL" sz="2400" dirty="0"/>
              <a:t> </a:t>
            </a:r>
            <a:endParaRPr lang="he-IL" sz="2400" dirty="0" smtClean="0"/>
          </a:p>
          <a:p>
            <a:pPr lvl="0"/>
            <a:endParaRPr lang="en-US" sz="2400" dirty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he-IL" sz="2400" b="1" dirty="0"/>
              <a:t>סַפְרִי מִקְרֶה </a:t>
            </a:r>
            <a:r>
              <a:rPr lang="he-IL" sz="2400" b="1" dirty="0" err="1"/>
              <a:t>שֶוִיתַרְתְ-אֵיך</a:t>
            </a:r>
            <a:r>
              <a:rPr lang="he-IL" sz="2400" b="1" dirty="0"/>
              <a:t>ְ הִרְגַשְתְ</a:t>
            </a:r>
            <a:r>
              <a:rPr lang="he-IL" sz="2400" b="1" dirty="0" smtClean="0"/>
              <a:t>?</a:t>
            </a:r>
          </a:p>
          <a:p>
            <a:pPr lvl="0"/>
            <a:endParaRPr lang="en-US" sz="2400" dirty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he-IL" sz="2400" b="1" dirty="0"/>
              <a:t>עַל מַה וִיתְרָה רָחֵל? </a:t>
            </a:r>
            <a:r>
              <a:rPr lang="he-IL" sz="2400" b="1" dirty="0" smtClean="0"/>
              <a:t>.... מה </a:t>
            </a:r>
            <a:r>
              <a:rPr lang="he-IL" sz="2400" b="1" dirty="0"/>
              <a:t>דַעֲתֵךְ עַל הַמַעֲשֵה שֶל רָחֵל</a:t>
            </a:r>
            <a:r>
              <a:rPr lang="he-IL" sz="2400" b="1" dirty="0" smtClean="0"/>
              <a:t>?</a:t>
            </a:r>
          </a:p>
          <a:p>
            <a:pPr lvl="0"/>
            <a:endParaRPr lang="he-IL" sz="2400" b="1" dirty="0" smtClean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he-IL" sz="2400" b="1" dirty="0"/>
              <a:t>מַה הָיָה שְכַר רָחֵל עַל </a:t>
            </a:r>
            <a:r>
              <a:rPr lang="he-IL" sz="2400" b="1" dirty="0" smtClean="0"/>
              <a:t>צְנִיעוּתָהּ, </a:t>
            </a:r>
            <a:r>
              <a:rPr lang="he-IL" sz="2400" b="1" dirty="0" err="1" smtClean="0"/>
              <a:t>ותרנותה</a:t>
            </a:r>
            <a:r>
              <a:rPr lang="he-IL" sz="2400" b="1" dirty="0" smtClean="0"/>
              <a:t> ושתיקתה?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he-IL" sz="2400" b="1" dirty="0"/>
          </a:p>
          <a:p>
            <a:pPr lvl="0" algn="ctr"/>
            <a:endParaRPr lang="he-IL" sz="3200" b="1" dirty="0" smtClean="0">
              <a:solidFill>
                <a:srgbClr val="0070C0"/>
              </a:solidFill>
            </a:endParaRPr>
          </a:p>
          <a:p>
            <a:pPr lvl="0" algn="ctr"/>
            <a:r>
              <a:rPr lang="he-IL" sz="3200" b="1" dirty="0" smtClean="0">
                <a:solidFill>
                  <a:srgbClr val="0070C0"/>
                </a:solidFill>
              </a:rPr>
              <a:t>בהצלחה רבה </a:t>
            </a:r>
          </a:p>
          <a:p>
            <a:pPr lvl="0" algn="ctr"/>
            <a:r>
              <a:rPr lang="he-IL" sz="3200" b="1" dirty="0" smtClean="0">
                <a:solidFill>
                  <a:srgbClr val="0070C0"/>
                </a:solidFill>
              </a:rPr>
              <a:t>המחנכת - רויטל </a:t>
            </a:r>
          </a:p>
        </p:txBody>
      </p:sp>
    </p:spTree>
    <p:extLst>
      <p:ext uri="{BB962C8B-B14F-4D97-AF65-F5344CB8AC3E}">
        <p14:creationId xmlns:p14="http://schemas.microsoft.com/office/powerpoint/2010/main" val="404756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וקחות">
  <a:themeElements>
    <a:clrScheme name="רוקחות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רוקחות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רוקחות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126</TotalTime>
  <Words>556</Words>
  <Application>Microsoft Office PowerPoint</Application>
  <PresentationFormat>‫הצגה על המסך (4:3)</PresentationFormat>
  <Paragraphs>68</Paragraphs>
  <Slides>12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3" baseType="lpstr">
      <vt:lpstr>רוקחות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רויטל</dc:creator>
  <cp:lastModifiedBy>רויטל</cp:lastModifiedBy>
  <cp:revision>26</cp:revision>
  <dcterms:created xsi:type="dcterms:W3CDTF">2020-10-07T09:43:25Z</dcterms:created>
  <dcterms:modified xsi:type="dcterms:W3CDTF">2020-10-07T11:53:30Z</dcterms:modified>
</cp:coreProperties>
</file>