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y="6858000" cx="12192000"/>
  <p:notesSz cx="6858000" cy="9144000"/>
  <p:embeddedFontLst>
    <p:embeddedFont>
      <p:font typeface="Open Sans"/>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OpenSans-bold.fntdata"/><Relationship Id="rId20" Type="http://schemas.openxmlformats.org/officeDocument/2006/relationships/slide" Target="slides/slide16.xml"/><Relationship Id="rId42" Type="http://schemas.openxmlformats.org/officeDocument/2006/relationships/font" Target="fonts/OpenSans-boldItalic.fntdata"/><Relationship Id="rId41" Type="http://schemas.openxmlformats.org/officeDocument/2006/relationships/font" Target="fonts/OpenSans-italic.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font" Target="fonts/OpenSans-regular.fntdata"/><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 name="Google Shape;13;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4" name="Google Shape;14;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8" name="Google Shape;18;p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 name="Google Shape;20;p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4" name="Google Shape;24;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6" name="Google Shape;26;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1" name="Google Shape;3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2" name="Google Shape;32;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6" name="Google Shape;36;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7" name="Google Shape;37;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8" name="Google Shape;38;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9" name="Google Shape;39;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3" name="Google Shape;43;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4" name="Google Shape;44;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5" name="Google Shape;45;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6" name="Google Shape;46;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7" name="Google Shape;4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8" name="Google Shape;48;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3" name="Google Shape;53;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1" algn="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7" name="Google Shape;67;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3" name="Google Shape;73;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9" name="Google Shape;79;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9FC"/>
            </a:gs>
            <a:gs pos="74000">
              <a:srgbClr val="B3D1EC"/>
            </a:gs>
            <a:gs pos="83000">
              <a:srgbClr val="B3D1EC"/>
            </a:gs>
            <a:gs pos="100000">
              <a:srgbClr val="CCE0F2"/>
            </a:gs>
          </a:gsLst>
          <a:lin ang="5400000"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888888"/>
                </a:solidFill>
                <a:latin typeface="Calibri"/>
                <a:ea typeface="Calibri"/>
                <a:cs typeface="Calibri"/>
                <a:sym typeface="Calibri"/>
              </a:defRPr>
            </a:lvl1pPr>
            <a:lvl2pPr indent="0" lvl="1" marL="0" marR="0" rtl="1" algn="l">
              <a:spcBef>
                <a:spcPts val="0"/>
              </a:spcBef>
              <a:buNone/>
              <a:defRPr b="0" i="0" sz="1200" u="none" cap="none" strike="noStrike">
                <a:solidFill>
                  <a:srgbClr val="888888"/>
                </a:solidFill>
                <a:latin typeface="Calibri"/>
                <a:ea typeface="Calibri"/>
                <a:cs typeface="Calibri"/>
                <a:sym typeface="Calibri"/>
              </a:defRPr>
            </a:lvl2pPr>
            <a:lvl3pPr indent="0" lvl="2" marL="0" marR="0" rtl="1" algn="l">
              <a:spcBef>
                <a:spcPts val="0"/>
              </a:spcBef>
              <a:buNone/>
              <a:defRPr b="0" i="0" sz="1200" u="none" cap="none" strike="noStrike">
                <a:solidFill>
                  <a:srgbClr val="888888"/>
                </a:solidFill>
                <a:latin typeface="Calibri"/>
                <a:ea typeface="Calibri"/>
                <a:cs typeface="Calibri"/>
                <a:sym typeface="Calibri"/>
              </a:defRPr>
            </a:lvl3pPr>
            <a:lvl4pPr indent="0" lvl="3" marL="0" marR="0" rtl="1" algn="l">
              <a:spcBef>
                <a:spcPts val="0"/>
              </a:spcBef>
              <a:buNone/>
              <a:defRPr b="0" i="0" sz="1200" u="none" cap="none" strike="noStrike">
                <a:solidFill>
                  <a:srgbClr val="888888"/>
                </a:solidFill>
                <a:latin typeface="Calibri"/>
                <a:ea typeface="Calibri"/>
                <a:cs typeface="Calibri"/>
                <a:sym typeface="Calibri"/>
              </a:defRPr>
            </a:lvl4pPr>
            <a:lvl5pPr indent="0" lvl="4" marL="0" marR="0" rtl="1" algn="l">
              <a:spcBef>
                <a:spcPts val="0"/>
              </a:spcBef>
              <a:buNone/>
              <a:defRPr b="0" i="0" sz="1200" u="none" cap="none" strike="noStrike">
                <a:solidFill>
                  <a:srgbClr val="888888"/>
                </a:solidFill>
                <a:latin typeface="Calibri"/>
                <a:ea typeface="Calibri"/>
                <a:cs typeface="Calibri"/>
                <a:sym typeface="Calibri"/>
              </a:defRPr>
            </a:lvl5pPr>
            <a:lvl6pPr indent="0" lvl="5" marL="0" marR="0" rtl="1" algn="l">
              <a:spcBef>
                <a:spcPts val="0"/>
              </a:spcBef>
              <a:buNone/>
              <a:defRPr b="0" i="0" sz="1200" u="none" cap="none" strike="noStrike">
                <a:solidFill>
                  <a:srgbClr val="888888"/>
                </a:solidFill>
                <a:latin typeface="Calibri"/>
                <a:ea typeface="Calibri"/>
                <a:cs typeface="Calibri"/>
                <a:sym typeface="Calibri"/>
              </a:defRPr>
            </a:lvl6pPr>
            <a:lvl7pPr indent="0" lvl="6" marL="0" marR="0" rtl="1" algn="l">
              <a:spcBef>
                <a:spcPts val="0"/>
              </a:spcBef>
              <a:buNone/>
              <a:defRPr b="0" i="0" sz="1200" u="none" cap="none" strike="noStrike">
                <a:solidFill>
                  <a:srgbClr val="888888"/>
                </a:solidFill>
                <a:latin typeface="Calibri"/>
                <a:ea typeface="Calibri"/>
                <a:cs typeface="Calibri"/>
                <a:sym typeface="Calibri"/>
              </a:defRPr>
            </a:lvl7pPr>
            <a:lvl8pPr indent="0" lvl="7" marL="0" marR="0" rtl="1" algn="l">
              <a:spcBef>
                <a:spcPts val="0"/>
              </a:spcBef>
              <a:buNone/>
              <a:defRPr b="0" i="0" sz="1200" u="none" cap="none" strike="noStrike">
                <a:solidFill>
                  <a:srgbClr val="888888"/>
                </a:solidFill>
                <a:latin typeface="Calibri"/>
                <a:ea typeface="Calibri"/>
                <a:cs typeface="Calibri"/>
                <a:sym typeface="Calibri"/>
              </a:defRPr>
            </a:lvl8pPr>
            <a:lvl9pPr indent="0" lvl="8" marL="0" marR="0" rtl="1" algn="l">
              <a:spcBef>
                <a:spcPts val="0"/>
              </a:spcBef>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2.jpg"/><Relationship Id="rId4" Type="http://schemas.openxmlformats.org/officeDocument/2006/relationships/image" Target="../media/image24.png"/><Relationship Id="rId5"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8.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jp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3.png"/><Relationship Id="rId4" Type="http://schemas.openxmlformats.org/officeDocument/2006/relationships/image" Target="../media/image36.png"/><Relationship Id="rId5"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1.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b="0" l="0" r="0" t="0"/>
          <a:stretch/>
        </p:blipFill>
        <p:spPr>
          <a:xfrm>
            <a:off x="0" y="0"/>
            <a:ext cx="12191999" cy="6858000"/>
          </a:xfrm>
          <a:prstGeom prst="rect">
            <a:avLst/>
          </a:prstGeom>
          <a:noFill/>
          <a:ln>
            <a:noFill/>
          </a:ln>
        </p:spPr>
      </p:pic>
      <p:pic>
        <p:nvPicPr>
          <p:cNvPr id="85" name="Google Shape;85;p13"/>
          <p:cNvPicPr preferRelativeResize="0"/>
          <p:nvPr/>
        </p:nvPicPr>
        <p:blipFill rotWithShape="1">
          <a:blip r:embed="rId4">
            <a:alphaModFix/>
          </a:blip>
          <a:srcRect b="0" l="0" r="0" t="0"/>
          <a:stretch/>
        </p:blipFill>
        <p:spPr>
          <a:xfrm>
            <a:off x="3805643" y="3231531"/>
            <a:ext cx="4291956" cy="3475021"/>
          </a:xfrm>
          <a:prstGeom prst="rect">
            <a:avLst/>
          </a:prstGeom>
          <a:noFill/>
          <a:ln>
            <a:noFill/>
          </a:ln>
        </p:spPr>
      </p:pic>
      <p:pic>
        <p:nvPicPr>
          <p:cNvPr id="86" name="Google Shape;86;p13"/>
          <p:cNvPicPr preferRelativeResize="0"/>
          <p:nvPr/>
        </p:nvPicPr>
        <p:blipFill rotWithShape="1">
          <a:blip r:embed="rId5">
            <a:alphaModFix/>
          </a:blip>
          <a:srcRect b="0" l="0" r="0" t="0"/>
          <a:stretch/>
        </p:blipFill>
        <p:spPr>
          <a:xfrm>
            <a:off x="1379223" y="2112071"/>
            <a:ext cx="9144793" cy="1731414"/>
          </a:xfrm>
          <a:prstGeom prst="rect">
            <a:avLst/>
          </a:prstGeom>
          <a:noFill/>
          <a:ln>
            <a:noFill/>
          </a:ln>
        </p:spPr>
      </p:pic>
      <p:pic>
        <p:nvPicPr>
          <p:cNvPr id="87" name="Google Shape;87;p13"/>
          <p:cNvPicPr preferRelativeResize="0"/>
          <p:nvPr/>
        </p:nvPicPr>
        <p:blipFill rotWithShape="1">
          <a:blip r:embed="rId6">
            <a:alphaModFix/>
          </a:blip>
          <a:srcRect b="0" l="0" r="0" t="0"/>
          <a:stretch/>
        </p:blipFill>
        <p:spPr>
          <a:xfrm>
            <a:off x="3933669" y="763402"/>
            <a:ext cx="4035902" cy="14509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ctrTitle"/>
          </p:nvPr>
        </p:nvSpPr>
        <p:spPr>
          <a:xfrm>
            <a:off x="2664940" y="1816443"/>
            <a:ext cx="9144000"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150000"/>
              </a:lnSpc>
              <a:spcBef>
                <a:spcPts val="0"/>
              </a:spcBef>
              <a:spcAft>
                <a:spcPts val="0"/>
              </a:spcAft>
              <a:buClr>
                <a:srgbClr val="333333"/>
              </a:buClr>
              <a:buSzPct val="100000"/>
              <a:buFont typeface="Open Sans"/>
              <a:buNone/>
            </a:pPr>
            <a:r>
              <a:rPr b="1" i="0" lang="iw-IL">
                <a:solidFill>
                  <a:srgbClr val="333333"/>
                </a:solidFill>
                <a:latin typeface="Open Sans"/>
                <a:ea typeface="Open Sans"/>
                <a:cs typeface="Open Sans"/>
                <a:sym typeface="Open Sans"/>
              </a:rPr>
              <a:t>מודֶה / מודָה / אֲנִי לְפָנֶיךָ מֶלֶךְ חַי וְקַיָּם, שֶׁהֶחֱזַרְתָּ בִּי נִשְׁמָתִי </a:t>
            </a:r>
            <a:br>
              <a:rPr b="1" i="0" lang="iw-IL">
                <a:solidFill>
                  <a:srgbClr val="333333"/>
                </a:solidFill>
                <a:latin typeface="Open Sans"/>
                <a:ea typeface="Open Sans"/>
                <a:cs typeface="Open Sans"/>
                <a:sym typeface="Open Sans"/>
              </a:rPr>
            </a:br>
            <a:r>
              <a:rPr b="1" i="0" lang="iw-IL">
                <a:solidFill>
                  <a:srgbClr val="333333"/>
                </a:solidFill>
                <a:latin typeface="Open Sans"/>
                <a:ea typeface="Open Sans"/>
                <a:cs typeface="Open Sans"/>
                <a:sym typeface="Open Sans"/>
              </a:rPr>
              <a:t>בְּחֶמְלָה, רַבָּה אֱמוּנָתֶךָ:</a:t>
            </a:r>
            <a:endParaRPr/>
          </a:p>
        </p:txBody>
      </p:sp>
      <p:pic>
        <p:nvPicPr>
          <p:cNvPr descr="פרטי כותר - מודה אני" id="93" name="Google Shape;93;p14"/>
          <p:cNvPicPr preferRelativeResize="0"/>
          <p:nvPr/>
        </p:nvPicPr>
        <p:blipFill rotWithShape="1">
          <a:blip r:embed="rId3">
            <a:alphaModFix/>
          </a:blip>
          <a:srcRect b="38378" l="0" r="47297" t="0"/>
          <a:stretch/>
        </p:blipFill>
        <p:spPr>
          <a:xfrm>
            <a:off x="477323" y="1816443"/>
            <a:ext cx="3699733" cy="4139514"/>
          </a:xfrm>
          <a:prstGeom prst="rect">
            <a:avLst/>
          </a:prstGeom>
          <a:noFill/>
          <a:ln>
            <a:noFill/>
          </a:ln>
          <a:effectLst>
            <a:reflection blurRad="0" dir="5400000" dist="5000" endA="0" endPos="30000" kx="0" rotWithShape="0" algn="bl" stA="30000" stPos="0" sy="-100000" ky="0"/>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ctrTitle"/>
          </p:nvPr>
        </p:nvSpPr>
        <p:spPr>
          <a:xfrm>
            <a:off x="1036288" y="-322876"/>
            <a:ext cx="9144000" cy="5756855"/>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chemeClr val="dk1"/>
              </a:buClr>
              <a:buSzPts val="6000"/>
              <a:buFont typeface="Calibri"/>
              <a:buNone/>
            </a:pPr>
            <a:r>
              <a:rPr lang="iw-IL"/>
              <a:t>תּוֹרָה, תּוֹרָה, צִוָּה לָנוּ מֹשֶׁה</a:t>
            </a:r>
            <a:br>
              <a:rPr lang="iw-IL"/>
            </a:br>
            <a:r>
              <a:rPr lang="iw-IL"/>
              <a:t> מוֹרָשָׁה קְהִלַּת יַעֲקֹב</a:t>
            </a:r>
            <a:br>
              <a:rPr lang="iw-IL"/>
            </a:br>
            <a:r>
              <a:rPr lang="iw-IL"/>
              <a:t> שְׁמַע בְּנִי מוּסַר אָבִיךָ, </a:t>
            </a:r>
            <a:br>
              <a:rPr lang="iw-IL"/>
            </a:br>
            <a:r>
              <a:rPr lang="iw-IL"/>
              <a:t>וְאַל תִּטֹּשׁ תּוֹרַת אִמֶּךָ</a:t>
            </a:r>
            <a:br>
              <a:rPr lang="iw-IL"/>
            </a:br>
            <a:r>
              <a:rPr lang="iw-IL"/>
              <a:t>ת</a:t>
            </a:r>
            <a:r>
              <a:rPr lang="iw-IL">
                <a:solidFill>
                  <a:srgbClr val="000000"/>
                </a:solidFill>
              </a:rPr>
              <a:t>ּוֹרָה</a:t>
            </a:r>
            <a:r>
              <a:rPr lang="iw-IL"/>
              <a:t> תְּהֵא אֱמוּנָתִי. </a:t>
            </a:r>
            <a:br>
              <a:rPr lang="iw-IL"/>
            </a:br>
            <a:r>
              <a:rPr lang="iw-IL"/>
              <a:t>וְאֵל שַׁדַּי בְּעֶזְרָתִי.</a:t>
            </a:r>
            <a:endParaRPr/>
          </a:p>
        </p:txBody>
      </p:sp>
      <p:pic>
        <p:nvPicPr>
          <p:cNvPr id="99" name="Google Shape;99;p15"/>
          <p:cNvPicPr preferRelativeResize="0"/>
          <p:nvPr/>
        </p:nvPicPr>
        <p:blipFill rotWithShape="1">
          <a:blip r:embed="rId3">
            <a:alphaModFix/>
          </a:blip>
          <a:srcRect b="0" l="0" r="0" t="0"/>
          <a:stretch/>
        </p:blipFill>
        <p:spPr>
          <a:xfrm>
            <a:off x="223301" y="817021"/>
            <a:ext cx="2189273" cy="2203073"/>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id="100" name="Google Shape;100;p15"/>
          <p:cNvPicPr preferRelativeResize="0"/>
          <p:nvPr/>
        </p:nvPicPr>
        <p:blipFill rotWithShape="1">
          <a:blip r:embed="rId4">
            <a:alphaModFix/>
          </a:blip>
          <a:srcRect b="0" l="0" r="0" t="0"/>
          <a:stretch/>
        </p:blipFill>
        <p:spPr>
          <a:xfrm>
            <a:off x="8168576" y="4009958"/>
            <a:ext cx="4023424" cy="28480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6"/>
          <p:cNvSpPr txBox="1"/>
          <p:nvPr>
            <p:ph type="ctrTitle"/>
          </p:nvPr>
        </p:nvSpPr>
        <p:spPr>
          <a:xfrm>
            <a:off x="2236573" y="2098546"/>
            <a:ext cx="9144000"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150000"/>
              </a:lnSpc>
              <a:spcBef>
                <a:spcPts val="0"/>
              </a:spcBef>
              <a:spcAft>
                <a:spcPts val="0"/>
              </a:spcAft>
              <a:buClr>
                <a:srgbClr val="333333"/>
              </a:buClr>
              <a:buSzPct val="100000"/>
              <a:buFont typeface="Open Sans"/>
              <a:buNone/>
            </a:pPr>
            <a:r>
              <a:rPr b="0" i="0" lang="iw-IL">
                <a:solidFill>
                  <a:srgbClr val="333333"/>
                </a:solidFill>
                <a:latin typeface="Open Sans"/>
                <a:ea typeface="Open Sans"/>
                <a:cs typeface="Open Sans"/>
                <a:sym typeface="Open Sans"/>
              </a:rPr>
              <a:t>בָּרוּךְ אַתָּה ה', אֱלהֵינוּ מֶלֶךְ הָעולָם, אֲשֶׁר קִדְּשָׁנוּ בְּמִצְותָיו וְצִוָּנוּ </a:t>
            </a:r>
            <a:br>
              <a:rPr b="0" i="0"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עַל נְטִילַת יָדַיִם:</a:t>
            </a:r>
            <a:endParaRPr/>
          </a:p>
        </p:txBody>
      </p:sp>
      <p:pic>
        <p:nvPicPr>
          <p:cNvPr descr="יודאיקה כפר חב&quot;ד. כרית מודה אני לבנים" id="106" name="Google Shape;106;p16"/>
          <p:cNvPicPr preferRelativeResize="0"/>
          <p:nvPr/>
        </p:nvPicPr>
        <p:blipFill rotWithShape="1">
          <a:blip r:embed="rId3">
            <a:alphaModFix/>
          </a:blip>
          <a:srcRect b="8541" l="22143" r="23371" t="18595"/>
          <a:stretch/>
        </p:blipFill>
        <p:spPr>
          <a:xfrm>
            <a:off x="556054" y="2098546"/>
            <a:ext cx="3113903" cy="4164228"/>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7"/>
          <p:cNvSpPr txBox="1"/>
          <p:nvPr>
            <p:ph type="ctrTitle"/>
          </p:nvPr>
        </p:nvSpPr>
        <p:spPr>
          <a:xfrm>
            <a:off x="1210962" y="3420720"/>
            <a:ext cx="9444682"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333333"/>
              </a:buClr>
              <a:buSzPct val="100000"/>
              <a:buFont typeface="Open Sans"/>
              <a:buNone/>
            </a:pPr>
            <a:r>
              <a:rPr b="0" i="0" lang="iw-IL">
                <a:solidFill>
                  <a:srgbClr val="333333"/>
                </a:solidFill>
                <a:latin typeface="Open Sans"/>
                <a:ea typeface="Open Sans"/>
                <a:cs typeface="Open Sans"/>
                <a:sym typeface="Open Sans"/>
              </a:rPr>
              <a:t>בָּרוּךְ אַתָּה ה', אֱלהֵינוּ מֶלֶךְ הָעולָם, אֲשֶׁר יָצַר אֶת הָאָדָם בְּחָכְמָה. וּבָרָא בו נְקָבִים נְקָבִים. חֲלוּלִים חֲלוּלִים. גָּלוּי וְיָדוּעַ לִפְנֵי כִסֵּא כְבודֶךָ שֶׁאִם יִסָּתֵם אֶחָד מֵהֶם או אִם יִפָּתֵחַ אֶחָד מֵהֶם אֵי אֶפְשַׁר לְהִתְקַיֵּם אֲפִלּוּ שָׁעָה אֶחָת. בָּרוּךְ אַתָּה ה', רופֵא כָל בָּשָׂר וּמַפְלִיא לַעֲשׂות:</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ph type="ctrTitle"/>
          </p:nvPr>
        </p:nvSpPr>
        <p:spPr>
          <a:xfrm>
            <a:off x="1528505" y="3816136"/>
            <a:ext cx="9144000"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333333"/>
              </a:buClr>
              <a:buSzPct val="100000"/>
              <a:buFont typeface="Open Sans"/>
              <a:buNone/>
            </a:pPr>
            <a:r>
              <a:rPr b="0" i="0" lang="iw-IL">
                <a:solidFill>
                  <a:srgbClr val="333333"/>
                </a:solidFill>
                <a:latin typeface="Open Sans"/>
                <a:ea typeface="Open Sans"/>
                <a:cs typeface="Open Sans"/>
                <a:sym typeface="Open Sans"/>
              </a:rPr>
              <a:t>אֱלהַי. נְשָׁמָה שֶׁנָּתַתָּ בִּי טְהורָה. אַתָּה בְרָאתָהּ. אַתָּה יְצַרְתָּהּ. אַתָּה נְפַחְתָּהּ בִּי. וְאַתָּה מְשַׁמְּרָהּ בְּקִרְבִּי. וְאַתָּה עָתִיד לִטְּלָהּ מִמֶּנִּי וּלְהַחֲזִירָהּ בִּי לֶעָתִיד לָבא. כָּל זְמַן שֶׁהַנְּשָׁמָה בְקִרְבִּי מודֶה אֲנִי לְפָנֶיךָ ה' אֱלהַי וֵאלהֵי אֲבותַי רִבּון כָּל הַמַּעֲשִׂים. אֲדון כָּל הַנְּשָׁמות. בָּרוּךְ אַתָּה ה', הַמַּחֲזִיר נְשָׁמות לִפְגָרִים מֵתִים:</a:t>
            </a:r>
            <a:endParaRPr/>
          </a:p>
        </p:txBody>
      </p:sp>
      <p:pic>
        <p:nvPicPr>
          <p:cNvPr descr="סידור לתפילת ילדים לזכרו של אליאב גלמן הי&quot;ד - קרן גוש עציוןקרן גוש עציון" id="117" name="Google Shape;117;p18"/>
          <p:cNvPicPr preferRelativeResize="0"/>
          <p:nvPr/>
        </p:nvPicPr>
        <p:blipFill rotWithShape="1">
          <a:blip r:embed="rId3">
            <a:alphaModFix/>
          </a:blip>
          <a:srcRect b="26232" l="49130" r="18718" t="34335"/>
          <a:stretch/>
        </p:blipFill>
        <p:spPr>
          <a:xfrm>
            <a:off x="10401043" y="3915410"/>
            <a:ext cx="1695450" cy="2942590"/>
          </a:xfrm>
          <a:prstGeom prst="rect">
            <a:avLst/>
          </a:prstGeom>
          <a:noFill/>
          <a:ln>
            <a:noFill/>
          </a:ln>
        </p:spPr>
      </p:pic>
      <p:pic>
        <p:nvPicPr>
          <p:cNvPr descr="סידור לתפילת ילדים לזכרו של אליאב גלמן הי&quot;ד - קרן גוש עציוןקרן גוש עציון" id="118" name="Google Shape;118;p18"/>
          <p:cNvPicPr preferRelativeResize="0"/>
          <p:nvPr/>
        </p:nvPicPr>
        <p:blipFill rotWithShape="1">
          <a:blip r:embed="rId3">
            <a:alphaModFix/>
          </a:blip>
          <a:srcRect b="26232" l="16437" r="47257" t="34335"/>
          <a:stretch/>
        </p:blipFill>
        <p:spPr>
          <a:xfrm>
            <a:off x="0" y="3915410"/>
            <a:ext cx="1914525" cy="294259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9"/>
          <p:cNvSpPr txBox="1"/>
          <p:nvPr>
            <p:ph type="ctrTitle"/>
          </p:nvPr>
        </p:nvSpPr>
        <p:spPr>
          <a:xfrm>
            <a:off x="980303" y="2518676"/>
            <a:ext cx="9144000"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chemeClr val="dk1"/>
              </a:buClr>
              <a:buSzPct val="100000"/>
              <a:buFont typeface="Calibri"/>
              <a:buNone/>
            </a:pPr>
            <a:r>
              <a:rPr lang="iw-IL"/>
              <a:t>בָּרוּךְ אַתָּה ה', אֱלהֵינוּ מֶלֶךְ הָעולָם,</a:t>
            </a:r>
            <a:br>
              <a:rPr lang="iw-IL"/>
            </a:br>
            <a:br>
              <a:rPr lang="iw-IL"/>
            </a:br>
            <a:r>
              <a:rPr lang="iw-IL"/>
              <a:t> הַנּותֵן לַשֶּׂכְוִי בִּינָה </a:t>
            </a:r>
            <a:br>
              <a:rPr lang="iw-IL"/>
            </a:br>
            <a:br>
              <a:rPr lang="iw-IL"/>
            </a:br>
            <a:r>
              <a:rPr lang="iw-IL"/>
              <a:t>לְהַבְחִין בֵּין יום וּבֵין לָיְלָה: </a:t>
            </a:r>
            <a:endParaRPr/>
          </a:p>
        </p:txBody>
      </p:sp>
      <p:pic>
        <p:nvPicPr>
          <p:cNvPr descr="בריאת העולם-2 | פרוג - דף הבית של היוצרים החרדים" id="124" name="Google Shape;124;p19"/>
          <p:cNvPicPr preferRelativeResize="0"/>
          <p:nvPr/>
        </p:nvPicPr>
        <p:blipFill rotWithShape="1">
          <a:blip r:embed="rId3">
            <a:alphaModFix/>
          </a:blip>
          <a:srcRect b="61970" l="55637" r="3384" t="9639"/>
          <a:stretch/>
        </p:blipFill>
        <p:spPr>
          <a:xfrm>
            <a:off x="3731740" y="5053913"/>
            <a:ext cx="4164227" cy="1482811"/>
          </a:xfrm>
          <a:prstGeom prst="rect">
            <a:avLst/>
          </a:prstGeom>
          <a:noFill/>
          <a:ln>
            <a:noFill/>
          </a:ln>
        </p:spPr>
      </p:pic>
      <p:pic>
        <p:nvPicPr>
          <p:cNvPr descr="הנותן לשכוי בינה" id="125" name="Google Shape;125;p19"/>
          <p:cNvPicPr preferRelativeResize="0"/>
          <p:nvPr/>
        </p:nvPicPr>
        <p:blipFill rotWithShape="1">
          <a:blip r:embed="rId4">
            <a:alphaModFix/>
          </a:blip>
          <a:srcRect b="33891" l="19470" r="9168" t="0"/>
          <a:stretch/>
        </p:blipFill>
        <p:spPr>
          <a:xfrm rot="-549756">
            <a:off x="8463657" y="2421924"/>
            <a:ext cx="3321291" cy="307683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ph type="ctrTitle"/>
          </p:nvPr>
        </p:nvSpPr>
        <p:spPr>
          <a:xfrm>
            <a:off x="1561070" y="1359244"/>
            <a:ext cx="9144000" cy="3274539"/>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פּוקֵחַ עִוְרִים:</a:t>
            </a:r>
            <a:endParaRPr/>
          </a:p>
        </p:txBody>
      </p:sp>
      <p:pic>
        <p:nvPicPr>
          <p:cNvPr descr="פוקח עוורים" id="131" name="Google Shape;131;p20"/>
          <p:cNvPicPr preferRelativeResize="0"/>
          <p:nvPr/>
        </p:nvPicPr>
        <p:blipFill rotWithShape="1">
          <a:blip r:embed="rId3">
            <a:alphaModFix/>
          </a:blip>
          <a:srcRect b="0" l="0" r="0" t="0"/>
          <a:stretch/>
        </p:blipFill>
        <p:spPr>
          <a:xfrm>
            <a:off x="7846540" y="2889420"/>
            <a:ext cx="3488725" cy="3488725"/>
          </a:xfrm>
          <a:prstGeom prst="roundRect">
            <a:avLst>
              <a:gd fmla="val 16667" name="adj"/>
            </a:avLst>
          </a:prstGeom>
          <a:noFill/>
          <a:ln>
            <a:noFill/>
          </a:ln>
          <a:effectLst>
            <a:outerShdw blurRad="152400" kx="110000" rotWithShape="0" algn="tl" dir="900000" dist="12000" sy="98000" ky="200000">
              <a:srgbClr val="000000">
                <a:alpha val="29803"/>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ph type="ctrTitle"/>
          </p:nvPr>
        </p:nvSpPr>
        <p:spPr>
          <a:xfrm>
            <a:off x="1524000" y="1122363"/>
            <a:ext cx="9144000" cy="3375496"/>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מַתִּיר אֲסוּרִים:</a:t>
            </a:r>
            <a:endParaRPr/>
          </a:p>
        </p:txBody>
      </p:sp>
      <p:pic>
        <p:nvPicPr>
          <p:cNvPr descr="פרוייקט ציורים על ברכות השחר | פרוג - דף הבית של היוצרים החרדים" id="137" name="Google Shape;137;p21"/>
          <p:cNvPicPr preferRelativeResize="0"/>
          <p:nvPr/>
        </p:nvPicPr>
        <p:blipFill rotWithShape="1">
          <a:blip r:embed="rId3">
            <a:alphaModFix/>
          </a:blip>
          <a:srcRect b="0" l="23961" r="0" t="1730"/>
          <a:stretch/>
        </p:blipFill>
        <p:spPr>
          <a:xfrm>
            <a:off x="1037967" y="3509318"/>
            <a:ext cx="2172815" cy="2808073"/>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descr="מתיר אסורים" id="138" name="Google Shape;138;p21"/>
          <p:cNvPicPr preferRelativeResize="0"/>
          <p:nvPr/>
        </p:nvPicPr>
        <p:blipFill rotWithShape="1">
          <a:blip r:embed="rId4">
            <a:alphaModFix/>
          </a:blip>
          <a:srcRect b="0" l="0" r="0" t="0"/>
          <a:stretch/>
        </p:blipFill>
        <p:spPr>
          <a:xfrm>
            <a:off x="8377880" y="3236439"/>
            <a:ext cx="3142735" cy="314273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2"/>
          <p:cNvSpPr txBox="1"/>
          <p:nvPr>
            <p:ph type="ctrTitle"/>
          </p:nvPr>
        </p:nvSpPr>
        <p:spPr>
          <a:xfrm>
            <a:off x="1524000" y="1122362"/>
            <a:ext cx="9144000" cy="3387853"/>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זוקֵף כְּפוּפִים:</a:t>
            </a:r>
            <a:endParaRPr/>
          </a:p>
        </p:txBody>
      </p:sp>
      <p:pic>
        <p:nvPicPr>
          <p:cNvPr id="144" name="Google Shape;144;p22"/>
          <p:cNvPicPr preferRelativeResize="0"/>
          <p:nvPr/>
        </p:nvPicPr>
        <p:blipFill rotWithShape="1">
          <a:blip r:embed="rId3">
            <a:alphaModFix/>
          </a:blip>
          <a:srcRect b="0" l="0" r="0" t="0"/>
          <a:stretch/>
        </p:blipFill>
        <p:spPr>
          <a:xfrm>
            <a:off x="8284827" y="3096682"/>
            <a:ext cx="3011685" cy="3017782"/>
          </a:xfrm>
          <a:prstGeom prst="roundRect">
            <a:avLst>
              <a:gd fmla="val 16667" name="adj"/>
            </a:avLst>
          </a:prstGeom>
          <a:noFill/>
          <a:ln>
            <a:noFill/>
          </a:ln>
          <a:effectLst>
            <a:outerShdw blurRad="152400" kx="110000" rotWithShape="0" algn="tl" dir="900000" dist="12000" sy="98000" ky="200000">
              <a:srgbClr val="000000">
                <a:alpha val="29803"/>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ph type="ctrTitle"/>
          </p:nvPr>
        </p:nvSpPr>
        <p:spPr>
          <a:xfrm>
            <a:off x="1524000" y="1122362"/>
            <a:ext cx="9144000" cy="3326069"/>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מַלְבִּישׁ עֲרֻמִּים:</a:t>
            </a:r>
            <a:endParaRPr/>
          </a:p>
        </p:txBody>
      </p:sp>
      <p:pic>
        <p:nvPicPr>
          <p:cNvPr descr="מלביש ערומים | פרוג - דף הבית של היוצרים החרדים" id="150" name="Google Shape;150;p23"/>
          <p:cNvPicPr preferRelativeResize="0"/>
          <p:nvPr/>
        </p:nvPicPr>
        <p:blipFill rotWithShape="1">
          <a:blip r:embed="rId3">
            <a:alphaModFix/>
          </a:blip>
          <a:srcRect b="0" l="0" r="0" t="0"/>
          <a:stretch/>
        </p:blipFill>
        <p:spPr>
          <a:xfrm>
            <a:off x="748700" y="3225113"/>
            <a:ext cx="2857500" cy="2857500"/>
          </a:xfrm>
          <a:prstGeom prst="roundRect">
            <a:avLst>
              <a:gd fmla="val 4167" name="adj"/>
            </a:avLst>
          </a:prstGeom>
          <a:solidFill>
            <a:srgbClr val="FFFFFF"/>
          </a:solidFill>
          <a:ln cap="sq" cmpd="sng" w="76200">
            <a:solidFill>
              <a:srgbClr val="EAEAEA"/>
            </a:solidFill>
            <a:prstDash val="solid"/>
            <a:miter lim="800000"/>
            <a:headEnd len="sm" w="sm" type="none"/>
            <a:tailEnd len="sm" w="sm" type="none"/>
          </a:ln>
          <a:effectLst>
            <a:reflection blurRad="0" dir="5400000" dist="5000" endA="0" endPos="28000" kx="0" rotWithShape="0" algn="bl" stA="33000" stPos="0" sy="-100000" ky="0"/>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type="ctrTitle"/>
          </p:nvPr>
        </p:nvSpPr>
        <p:spPr>
          <a:xfrm>
            <a:off x="2586680" y="988541"/>
            <a:ext cx="9144000" cy="2842054"/>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a:t>
            </a:r>
            <a:br>
              <a:rPr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הַנּותֵן לַיָּעֵף כּחַ:</a:t>
            </a:r>
            <a:endParaRPr/>
          </a:p>
        </p:txBody>
      </p:sp>
      <p:pic>
        <p:nvPicPr>
          <p:cNvPr id="156" name="Google Shape;156;p24"/>
          <p:cNvPicPr preferRelativeResize="0"/>
          <p:nvPr/>
        </p:nvPicPr>
        <p:blipFill rotWithShape="1">
          <a:blip r:embed="rId3">
            <a:alphaModFix/>
          </a:blip>
          <a:srcRect b="0" l="0" r="0" t="0"/>
          <a:stretch/>
        </p:blipFill>
        <p:spPr>
          <a:xfrm>
            <a:off x="996407" y="2409568"/>
            <a:ext cx="3798386" cy="379838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5"/>
          <p:cNvSpPr txBox="1"/>
          <p:nvPr>
            <p:ph type="ctrTitle"/>
          </p:nvPr>
        </p:nvSpPr>
        <p:spPr>
          <a:xfrm>
            <a:off x="2821459" y="1104471"/>
            <a:ext cx="9144000" cy="3560848"/>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333333"/>
              </a:buClr>
              <a:buSzPct val="100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רוקַע הָאָרֶץ </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עַל הַמָּיִם:</a:t>
            </a:r>
            <a:endParaRPr/>
          </a:p>
        </p:txBody>
      </p:sp>
      <p:pic>
        <p:nvPicPr>
          <p:cNvPr descr="רוקע הארץ" id="162" name="Google Shape;162;p25"/>
          <p:cNvPicPr preferRelativeResize="0"/>
          <p:nvPr/>
        </p:nvPicPr>
        <p:blipFill rotWithShape="1">
          <a:blip r:embed="rId3">
            <a:alphaModFix/>
          </a:blip>
          <a:srcRect b="0" l="0" r="0" t="0"/>
          <a:stretch/>
        </p:blipFill>
        <p:spPr>
          <a:xfrm>
            <a:off x="1193543" y="1779372"/>
            <a:ext cx="3600879" cy="4783352"/>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ph type="ctrTitle"/>
          </p:nvPr>
        </p:nvSpPr>
        <p:spPr>
          <a:xfrm>
            <a:off x="2426043" y="776374"/>
            <a:ext cx="9144000" cy="3560848"/>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 </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הַמֵּכִין מִצְעֲדֵי גָבֶר:</a:t>
            </a:r>
            <a:endParaRPr/>
          </a:p>
        </p:txBody>
      </p:sp>
      <p:pic>
        <p:nvPicPr>
          <p:cNvPr descr="מכין מצעדי גבר" id="168" name="Google Shape;168;p26"/>
          <p:cNvPicPr preferRelativeResize="0"/>
          <p:nvPr/>
        </p:nvPicPr>
        <p:blipFill rotWithShape="1">
          <a:blip r:embed="rId3">
            <a:alphaModFix/>
          </a:blip>
          <a:srcRect b="0" l="0" r="0" t="0"/>
          <a:stretch/>
        </p:blipFill>
        <p:spPr>
          <a:xfrm>
            <a:off x="271847" y="2774089"/>
            <a:ext cx="3805883" cy="3805884"/>
          </a:xfrm>
          <a:prstGeom prst="roundRect">
            <a:avLst>
              <a:gd fmla="val 4167" name="adj"/>
            </a:avLst>
          </a:prstGeom>
          <a:solidFill>
            <a:srgbClr val="FFFFFF"/>
          </a:solidFill>
          <a:ln cap="sq" cmpd="sng" w="76200">
            <a:solidFill>
              <a:srgbClr val="EAEAEA"/>
            </a:solidFill>
            <a:prstDash val="solid"/>
            <a:miter lim="800000"/>
            <a:headEnd len="sm" w="sm" type="none"/>
            <a:tailEnd len="sm" w="sm" type="none"/>
          </a:ln>
          <a:effectLst>
            <a:reflection blurRad="0" dir="5400000" dist="5000" endA="0" endPos="28000" kx="0" rotWithShape="0" algn="bl" stA="33000" stPos="0" sy="-100000" ky="0"/>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7"/>
          <p:cNvSpPr txBox="1"/>
          <p:nvPr>
            <p:ph type="ctrTitle"/>
          </p:nvPr>
        </p:nvSpPr>
        <p:spPr>
          <a:xfrm>
            <a:off x="1576052" y="493187"/>
            <a:ext cx="9144000" cy="3212756"/>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שֶׁעָשָׂה לִי כָּל צָרְכִּי:</a:t>
            </a:r>
            <a:endParaRPr/>
          </a:p>
        </p:txBody>
      </p:sp>
      <p:pic>
        <p:nvPicPr>
          <p:cNvPr descr="מצעדי גבר" id="174" name="Google Shape;174;p27"/>
          <p:cNvPicPr preferRelativeResize="0"/>
          <p:nvPr/>
        </p:nvPicPr>
        <p:blipFill rotWithShape="1">
          <a:blip r:embed="rId3">
            <a:alphaModFix/>
          </a:blip>
          <a:srcRect b="0" l="0" r="0" t="40366"/>
          <a:stretch/>
        </p:blipFill>
        <p:spPr>
          <a:xfrm>
            <a:off x="2786479" y="3705943"/>
            <a:ext cx="6562725" cy="391360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8"/>
          <p:cNvSpPr txBox="1"/>
          <p:nvPr>
            <p:ph type="ctrTitle"/>
          </p:nvPr>
        </p:nvSpPr>
        <p:spPr>
          <a:xfrm>
            <a:off x="2524897" y="716691"/>
            <a:ext cx="9144000" cy="3410465"/>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אוזֵר יִשְׂרָאֵל בִּגְבוּרָה:</a:t>
            </a:r>
            <a:endParaRPr/>
          </a:p>
        </p:txBody>
      </p:sp>
      <p:pic>
        <p:nvPicPr>
          <p:cNvPr descr="אוזר ישראל" id="180" name="Google Shape;180;p28"/>
          <p:cNvPicPr preferRelativeResize="0"/>
          <p:nvPr/>
        </p:nvPicPr>
        <p:blipFill rotWithShape="1">
          <a:blip r:embed="rId3">
            <a:alphaModFix/>
          </a:blip>
          <a:srcRect b="0" l="0" r="0" t="0"/>
          <a:stretch/>
        </p:blipFill>
        <p:spPr>
          <a:xfrm>
            <a:off x="390354" y="2876205"/>
            <a:ext cx="3663435" cy="366343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9"/>
          <p:cNvSpPr txBox="1"/>
          <p:nvPr>
            <p:ph type="ctrTitle"/>
          </p:nvPr>
        </p:nvSpPr>
        <p:spPr>
          <a:xfrm>
            <a:off x="1473114" y="1221215"/>
            <a:ext cx="9144000" cy="3128361"/>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עוטֵר יִשְׂרָאֵל בְּתִפְאָרָה:</a:t>
            </a:r>
            <a:endParaRPr/>
          </a:p>
        </p:txBody>
      </p:sp>
      <p:pic>
        <p:nvPicPr>
          <p:cNvPr descr="הנותן לשכוי בינה | פרוג - דף הבית של היוצרים החרדים" id="186" name="Google Shape;186;p29"/>
          <p:cNvPicPr preferRelativeResize="0"/>
          <p:nvPr/>
        </p:nvPicPr>
        <p:blipFill rotWithShape="1">
          <a:blip r:embed="rId3">
            <a:alphaModFix/>
          </a:blip>
          <a:srcRect b="0" l="0" r="0" t="0"/>
          <a:stretch/>
        </p:blipFill>
        <p:spPr>
          <a:xfrm>
            <a:off x="8582883" y="2940908"/>
            <a:ext cx="3079921" cy="307992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0"/>
          <p:cNvSpPr txBox="1"/>
          <p:nvPr>
            <p:ph type="ctrTitle"/>
          </p:nvPr>
        </p:nvSpPr>
        <p:spPr>
          <a:xfrm>
            <a:off x="1511644" y="2951163"/>
            <a:ext cx="9144000"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333333"/>
              </a:buClr>
              <a:buSzPct val="100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lang="iw-IL">
                <a:solidFill>
                  <a:srgbClr val="0070C0"/>
                </a:solidFill>
                <a:latin typeface="Open Sans"/>
                <a:ea typeface="Open Sans"/>
                <a:cs typeface="Open Sans"/>
                <a:sym typeface="Open Sans"/>
              </a:rPr>
              <a:t>בנים: </a:t>
            </a:r>
            <a:r>
              <a:rPr b="0" i="0" lang="iw-IL">
                <a:solidFill>
                  <a:srgbClr val="0070C0"/>
                </a:solidFill>
                <a:latin typeface="Open Sans"/>
                <a:ea typeface="Open Sans"/>
                <a:cs typeface="Open Sans"/>
                <a:sym typeface="Open Sans"/>
              </a:rPr>
              <a:t> </a:t>
            </a:r>
            <a:r>
              <a:rPr b="0" i="0" lang="iw-IL">
                <a:solidFill>
                  <a:srgbClr val="333333"/>
                </a:solidFill>
                <a:latin typeface="Open Sans"/>
                <a:ea typeface="Open Sans"/>
                <a:cs typeface="Open Sans"/>
                <a:sym typeface="Open Sans"/>
              </a:rPr>
              <a:t>שֶׁלּא עָשַׂנִי גוי.</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br>
              <a:rPr b="0" i="0"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a:t>
            </a:r>
            <a:r>
              <a:rPr b="0" i="0" lang="iw-IL">
                <a:solidFill>
                  <a:srgbClr val="FF3399"/>
                </a:solidFill>
                <a:latin typeface="Open Sans"/>
                <a:ea typeface="Open Sans"/>
                <a:cs typeface="Open Sans"/>
                <a:sym typeface="Open Sans"/>
              </a:rPr>
              <a:t>בנות: </a:t>
            </a:r>
            <a:r>
              <a:rPr lang="iw-IL">
                <a:solidFill>
                  <a:srgbClr val="333333"/>
                </a:solidFill>
                <a:latin typeface="Open Sans"/>
                <a:ea typeface="Open Sans"/>
                <a:cs typeface="Open Sans"/>
                <a:sym typeface="Open Sans"/>
              </a:rPr>
              <a:t>שֶׁלּא עָשַׂנִי </a:t>
            </a:r>
            <a:r>
              <a:rPr b="0" i="0" lang="iw-IL">
                <a:solidFill>
                  <a:srgbClr val="333333"/>
                </a:solidFill>
                <a:latin typeface="Open Sans"/>
                <a:ea typeface="Open Sans"/>
                <a:cs typeface="Open Sans"/>
                <a:sym typeface="Open Sans"/>
              </a:rPr>
              <a:t>גויָה:</a:t>
            </a:r>
            <a:endParaRPr/>
          </a:p>
        </p:txBody>
      </p:sp>
      <p:pic>
        <p:nvPicPr>
          <p:cNvPr id="192" name="Google Shape;192;p30"/>
          <p:cNvPicPr preferRelativeResize="0"/>
          <p:nvPr/>
        </p:nvPicPr>
        <p:blipFill rotWithShape="1">
          <a:blip r:embed="rId3">
            <a:alphaModFix/>
          </a:blip>
          <a:srcRect b="34584" l="0" r="0" t="0"/>
          <a:stretch/>
        </p:blipFill>
        <p:spPr>
          <a:xfrm>
            <a:off x="8849059" y="4144963"/>
            <a:ext cx="1806586" cy="1822700"/>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pic>
        <p:nvPicPr>
          <p:cNvPr id="193" name="Google Shape;193;p30"/>
          <p:cNvPicPr preferRelativeResize="0"/>
          <p:nvPr/>
        </p:nvPicPr>
        <p:blipFill rotWithShape="1">
          <a:blip r:embed="rId4">
            <a:alphaModFix/>
          </a:blip>
          <a:srcRect b="37169" l="31146" r="12753" t="-2"/>
          <a:stretch/>
        </p:blipFill>
        <p:spPr>
          <a:xfrm>
            <a:off x="8971223" y="1828794"/>
            <a:ext cx="1684421" cy="1932125"/>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1"/>
          <p:cNvSpPr txBox="1"/>
          <p:nvPr>
            <p:ph type="ctrTitle"/>
          </p:nvPr>
        </p:nvSpPr>
        <p:spPr>
          <a:xfrm>
            <a:off x="1474573" y="-481035"/>
            <a:ext cx="9144000" cy="6689407"/>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chemeClr val="dk1"/>
              </a:buClr>
              <a:buSzPts val="5400"/>
              <a:buFont typeface="Calibri"/>
              <a:buNone/>
            </a:pPr>
            <a:r>
              <a:rPr lang="iw-IL" sz="5400"/>
              <a:t>בָּרוּךְ אַתָּה ה', אֱלהֵינוּ מֶלֶךְ הָעולָם,</a:t>
            </a:r>
            <a:br>
              <a:rPr lang="iw-IL" sz="5400"/>
            </a:br>
            <a:br>
              <a:rPr lang="iw-IL" sz="5400"/>
            </a:br>
            <a:br>
              <a:rPr lang="iw-IL" sz="5400"/>
            </a:br>
            <a:r>
              <a:rPr lang="iw-IL" sz="5400">
                <a:solidFill>
                  <a:srgbClr val="0070C0"/>
                </a:solidFill>
                <a:latin typeface="Open Sans"/>
                <a:ea typeface="Open Sans"/>
                <a:cs typeface="Open Sans"/>
                <a:sym typeface="Open Sans"/>
              </a:rPr>
              <a:t> בנים:</a:t>
            </a:r>
            <a:r>
              <a:rPr lang="iw-IL" sz="5400">
                <a:solidFill>
                  <a:srgbClr val="333333"/>
                </a:solidFill>
                <a:latin typeface="Open Sans"/>
                <a:ea typeface="Open Sans"/>
                <a:cs typeface="Open Sans"/>
                <a:sym typeface="Open Sans"/>
              </a:rPr>
              <a:t> </a:t>
            </a:r>
            <a:r>
              <a:rPr lang="iw-IL" sz="5400"/>
              <a:t>שֶׁלּא עָשַׂנִי עָבֶד.</a:t>
            </a:r>
            <a:br>
              <a:rPr lang="iw-IL" sz="5400"/>
            </a:br>
            <a:r>
              <a:rPr lang="iw-IL" sz="5400"/>
              <a:t> </a:t>
            </a:r>
            <a:br>
              <a:rPr lang="iw-IL" sz="5400"/>
            </a:br>
            <a:br>
              <a:rPr lang="iw-IL" sz="5400"/>
            </a:br>
            <a:r>
              <a:rPr lang="iw-IL" sz="5400">
                <a:solidFill>
                  <a:srgbClr val="FF3399"/>
                </a:solidFill>
                <a:latin typeface="Open Sans"/>
                <a:ea typeface="Open Sans"/>
                <a:cs typeface="Open Sans"/>
                <a:sym typeface="Open Sans"/>
              </a:rPr>
              <a:t>בנות: </a:t>
            </a:r>
            <a:r>
              <a:rPr lang="iw-IL" sz="5400">
                <a:solidFill>
                  <a:srgbClr val="333333"/>
                </a:solidFill>
                <a:latin typeface="Open Sans"/>
                <a:ea typeface="Open Sans"/>
                <a:cs typeface="Open Sans"/>
                <a:sym typeface="Open Sans"/>
              </a:rPr>
              <a:t>שֶׁלּא עָשַׂנִי </a:t>
            </a:r>
            <a:r>
              <a:rPr lang="iw-IL" sz="5400"/>
              <a:t>שִׁפְחָה:</a:t>
            </a:r>
            <a:endParaRPr/>
          </a:p>
        </p:txBody>
      </p:sp>
      <p:pic>
        <p:nvPicPr>
          <p:cNvPr descr="שלא עשני עבד" id="199" name="Google Shape;199;p31"/>
          <p:cNvPicPr preferRelativeResize="0"/>
          <p:nvPr/>
        </p:nvPicPr>
        <p:blipFill rotWithShape="1">
          <a:blip r:embed="rId3">
            <a:alphaModFix/>
          </a:blip>
          <a:srcRect b="0" l="0" r="0" t="0"/>
          <a:stretch/>
        </p:blipFill>
        <p:spPr>
          <a:xfrm>
            <a:off x="711629" y="2582561"/>
            <a:ext cx="2242409" cy="2242409"/>
          </a:xfrm>
          <a:prstGeom prst="rect">
            <a:avLst/>
          </a:prstGeom>
          <a:noFill/>
          <a:ln>
            <a:noFill/>
          </a:ln>
        </p:spPr>
      </p:pic>
      <p:pic>
        <p:nvPicPr>
          <p:cNvPr id="200" name="Google Shape;200;p31"/>
          <p:cNvPicPr preferRelativeResize="0"/>
          <p:nvPr/>
        </p:nvPicPr>
        <p:blipFill rotWithShape="1">
          <a:blip r:embed="rId4">
            <a:alphaModFix/>
          </a:blip>
          <a:srcRect b="0" l="0" r="0" t="0"/>
          <a:stretch/>
        </p:blipFill>
        <p:spPr>
          <a:xfrm>
            <a:off x="8735694" y="4701446"/>
            <a:ext cx="2335187" cy="3013852"/>
          </a:xfrm>
          <a:prstGeom prst="rect">
            <a:avLst/>
          </a:prstGeom>
          <a:noFill/>
          <a:ln>
            <a:noFill/>
          </a:ln>
        </p:spPr>
      </p:pic>
      <p:pic>
        <p:nvPicPr>
          <p:cNvPr id="201" name="Google Shape;201;p31"/>
          <p:cNvPicPr preferRelativeResize="0"/>
          <p:nvPr/>
        </p:nvPicPr>
        <p:blipFill rotWithShape="1">
          <a:blip r:embed="rId5">
            <a:alphaModFix/>
          </a:blip>
          <a:srcRect b="0" l="0" r="0" t="0"/>
          <a:stretch/>
        </p:blipFill>
        <p:spPr>
          <a:xfrm>
            <a:off x="8423823" y="2422140"/>
            <a:ext cx="2194750" cy="306045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2"/>
          <p:cNvSpPr txBox="1"/>
          <p:nvPr>
            <p:ph type="ctrTitle"/>
          </p:nvPr>
        </p:nvSpPr>
        <p:spPr>
          <a:xfrm>
            <a:off x="815545" y="111211"/>
            <a:ext cx="9144000" cy="5585254"/>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0070C0"/>
              </a:buClr>
              <a:buSzPts val="6000"/>
              <a:buFont typeface="Open Sans"/>
              <a:buNone/>
            </a:pPr>
            <a:r>
              <a:rPr b="0" i="0" lang="iw-IL">
                <a:solidFill>
                  <a:srgbClr val="0070C0"/>
                </a:solidFill>
                <a:latin typeface="Open Sans"/>
                <a:ea typeface="Open Sans"/>
                <a:cs typeface="Open Sans"/>
                <a:sym typeface="Open Sans"/>
              </a:rPr>
              <a:t>בנים: </a:t>
            </a:r>
            <a:r>
              <a:rPr b="0" i="0" lang="iw-IL">
                <a:solidFill>
                  <a:srgbClr val="333333"/>
                </a:solidFill>
                <a:latin typeface="Open Sans"/>
                <a:ea typeface="Open Sans"/>
                <a:cs typeface="Open Sans"/>
                <a:sym typeface="Open Sans"/>
              </a:rPr>
              <a:t>בָּרוּךְ אַתָּה ה', אֱלהֵינוּ מֶלֶךְ הָעולָם, שֶׁלּא עָשַׂנִי אִשָּׁה:</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br>
              <a:rPr lang="iw-IL"/>
            </a:br>
            <a:r>
              <a:rPr b="0" i="0" lang="iw-IL">
                <a:solidFill>
                  <a:srgbClr val="FF3399"/>
                </a:solidFill>
                <a:latin typeface="Open Sans"/>
                <a:ea typeface="Open Sans"/>
                <a:cs typeface="Open Sans"/>
                <a:sym typeface="Open Sans"/>
              </a:rPr>
              <a:t>בנות: </a:t>
            </a:r>
            <a:r>
              <a:rPr b="0" i="0" lang="iw-IL">
                <a:solidFill>
                  <a:srgbClr val="333333"/>
                </a:solidFill>
                <a:latin typeface="Open Sans"/>
                <a:ea typeface="Open Sans"/>
                <a:cs typeface="Open Sans"/>
                <a:sym typeface="Open Sans"/>
              </a:rPr>
              <a:t>בָּרוּךְ שֶׁעָשַׂנִי כִּרְצונו:</a:t>
            </a:r>
            <a:endParaRPr/>
          </a:p>
        </p:txBody>
      </p:sp>
      <p:pic>
        <p:nvPicPr>
          <p:cNvPr descr="שלא עשני אשה" id="207" name="Google Shape;207;p32"/>
          <p:cNvPicPr preferRelativeResize="0"/>
          <p:nvPr/>
        </p:nvPicPr>
        <p:blipFill rotWithShape="1">
          <a:blip r:embed="rId3">
            <a:alphaModFix/>
          </a:blip>
          <a:srcRect b="0" l="0" r="0" t="0"/>
          <a:stretch/>
        </p:blipFill>
        <p:spPr>
          <a:xfrm>
            <a:off x="9625912" y="911422"/>
            <a:ext cx="2405792" cy="2405792"/>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
        <p:nvSpPr>
          <p:cNvPr descr="Girl pointing up - ילדה מצביעה למעלה - JVisual" id="208" name="Google Shape;208;p3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pic>
        <p:nvPicPr>
          <p:cNvPr descr="Cute girl1 - JVisual" id="209" name="Google Shape;209;p32"/>
          <p:cNvPicPr preferRelativeResize="0"/>
          <p:nvPr/>
        </p:nvPicPr>
        <p:blipFill rotWithShape="1">
          <a:blip r:embed="rId4">
            <a:alphaModFix/>
          </a:blip>
          <a:srcRect b="0" l="0" r="0" t="0"/>
          <a:stretch/>
        </p:blipFill>
        <p:spPr>
          <a:xfrm>
            <a:off x="8880218" y="3957019"/>
            <a:ext cx="1948590" cy="2379251"/>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3"/>
          <p:cNvSpPr txBox="1"/>
          <p:nvPr>
            <p:ph type="ctrTitle"/>
          </p:nvPr>
        </p:nvSpPr>
        <p:spPr>
          <a:xfrm>
            <a:off x="1213865" y="127643"/>
            <a:ext cx="9144000" cy="4944806"/>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333333"/>
              </a:buClr>
              <a:buSzPts val="6000"/>
              <a:buFont typeface="Open Sans"/>
              <a:buNone/>
            </a:pPr>
            <a:r>
              <a:rPr b="0" i="0" lang="iw-IL">
                <a:solidFill>
                  <a:srgbClr val="333333"/>
                </a:solidFill>
                <a:latin typeface="Open Sans"/>
                <a:ea typeface="Open Sans"/>
                <a:cs typeface="Open Sans"/>
                <a:sym typeface="Open Sans"/>
              </a:rPr>
              <a:t>בָּרוּךְ אַתָּה ה', אֱלהֵינוּ מֶלֶךְ הָעולָם,</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 הַמַּעֲבִיר חֶבְלֵי שֵׁנָה מֵעֵינַי </a:t>
            </a:r>
            <a:br>
              <a:rPr b="0" i="0" lang="iw-IL">
                <a:solidFill>
                  <a:srgbClr val="333333"/>
                </a:solidFill>
                <a:latin typeface="Open Sans"/>
                <a:ea typeface="Open Sans"/>
                <a:cs typeface="Open Sans"/>
                <a:sym typeface="Open Sans"/>
              </a:rPr>
            </a:br>
            <a:br>
              <a:rPr lang="iw-IL">
                <a:solidFill>
                  <a:srgbClr val="333333"/>
                </a:solidFill>
                <a:latin typeface="Open Sans"/>
                <a:ea typeface="Open Sans"/>
                <a:cs typeface="Open Sans"/>
                <a:sym typeface="Open Sans"/>
              </a:rPr>
            </a:br>
            <a:r>
              <a:rPr b="0" i="0" lang="iw-IL">
                <a:solidFill>
                  <a:srgbClr val="333333"/>
                </a:solidFill>
                <a:latin typeface="Open Sans"/>
                <a:ea typeface="Open Sans"/>
                <a:cs typeface="Open Sans"/>
                <a:sym typeface="Open Sans"/>
              </a:rPr>
              <a:t>וּתְנוּמָה מֵעַפְעַפָּי:</a:t>
            </a:r>
            <a:endParaRPr/>
          </a:p>
        </p:txBody>
      </p:sp>
      <p:pic>
        <p:nvPicPr>
          <p:cNvPr id="215" name="Google Shape;215;p33"/>
          <p:cNvPicPr preferRelativeResize="0"/>
          <p:nvPr/>
        </p:nvPicPr>
        <p:blipFill rotWithShape="1">
          <a:blip r:embed="rId3">
            <a:alphaModFix/>
          </a:blip>
          <a:srcRect b="0" l="0" r="0" t="0"/>
          <a:stretch/>
        </p:blipFill>
        <p:spPr>
          <a:xfrm>
            <a:off x="8558741" y="2842054"/>
            <a:ext cx="3598247" cy="3598247"/>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4"/>
          <p:cNvSpPr txBox="1"/>
          <p:nvPr>
            <p:ph type="ctrTitle"/>
          </p:nvPr>
        </p:nvSpPr>
        <p:spPr>
          <a:xfrm>
            <a:off x="918517" y="2221470"/>
            <a:ext cx="10326129" cy="2387600"/>
          </a:xfrm>
          <a:prstGeom prst="rect">
            <a:avLst/>
          </a:prstGeom>
          <a:noFill/>
          <a:ln>
            <a:noFill/>
          </a:ln>
        </p:spPr>
        <p:txBody>
          <a:bodyPr anchorCtr="0" anchor="b" bIns="45700" lIns="91425" spcFirstLastPara="1" rIns="91425" wrap="square" tIns="45700">
            <a:noAutofit/>
          </a:bodyPr>
          <a:lstStyle/>
          <a:p>
            <a:pPr indent="0" lvl="0" marL="0" rtl="1" algn="ctr">
              <a:lnSpc>
                <a:spcPct val="90000"/>
              </a:lnSpc>
              <a:spcBef>
                <a:spcPts val="0"/>
              </a:spcBef>
              <a:spcAft>
                <a:spcPts val="0"/>
              </a:spcAft>
              <a:buClr>
                <a:srgbClr val="333333"/>
              </a:buClr>
              <a:buSzPts val="4400"/>
              <a:buFont typeface="Open Sans"/>
              <a:buNone/>
            </a:pPr>
            <a:r>
              <a:rPr b="0" i="0" lang="iw-IL" sz="4400">
                <a:solidFill>
                  <a:srgbClr val="333333"/>
                </a:solidFill>
                <a:latin typeface="Open Sans"/>
                <a:ea typeface="Open Sans"/>
                <a:cs typeface="Open Sans"/>
                <a:sym typeface="Open Sans"/>
              </a:rPr>
              <a:t>וִיהִי רָצון מִלְּפָנֶיךָ ה' אֱלהַי וֵאלהֵי אֲבותַי, שֶׁתַּרְגִּילֵנִי בְּתורָתֶךָ. וְתַדְבִּיקֵנִי בְּמִצְותֶיךָ. וְאַל תְּבִיאֵנִי לִידֵי חֵטְא. וְלא לִידֵי עָון. וְלא לִידֵי נִסָּיון. וְלא לִידֵי בִזָּיון. וְתַרְחִיקֵנִי מִיֵּצֶר הָרָע. וְתַדְבִּיקֵנִי בְּיֵצֶר הַטּוב. וְכוף אֶת יִצְרִי לְהִשְׁתַּעְבֶּד לָךְ. וּתְנֵנִי הַיּום וּבְכָל יום לְחֵן וּלְחֶסֶד וּלְרַחֲמִים בְּעֵינֶיךָ וּבְעֵינֵי כָל רואַי. וְגָמְלֵנִי חֲסָדִים טובִים. בָּרוּךְ אַתָּה ה', גּומֵל חֲסָדִים טובִים לְעַמּו יִשְׂרָאֵל:</a:t>
            </a:r>
            <a:endParaRPr sz="4400"/>
          </a:p>
        </p:txBody>
      </p:sp>
      <p:pic>
        <p:nvPicPr>
          <p:cNvPr descr="רכבת-מצוות | פרוג - דף הבית של היוצרים החרדים" id="221" name="Google Shape;221;p34"/>
          <p:cNvPicPr preferRelativeResize="0"/>
          <p:nvPr/>
        </p:nvPicPr>
        <p:blipFill rotWithShape="1">
          <a:blip r:embed="rId3">
            <a:alphaModFix/>
          </a:blip>
          <a:srcRect b="10413" l="0" r="0" t="21542"/>
          <a:stretch/>
        </p:blipFill>
        <p:spPr>
          <a:xfrm>
            <a:off x="2421925" y="4757208"/>
            <a:ext cx="7525264" cy="210079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5"/>
          <p:cNvSpPr txBox="1"/>
          <p:nvPr>
            <p:ph type="ctrTitle"/>
          </p:nvPr>
        </p:nvSpPr>
        <p:spPr>
          <a:xfrm>
            <a:off x="1449859" y="2296255"/>
            <a:ext cx="9609438"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333333"/>
              </a:buClr>
              <a:buSzPct val="100000"/>
              <a:buFont typeface="Open Sans"/>
              <a:buNone/>
            </a:pPr>
            <a:r>
              <a:rPr b="0" i="0" lang="iw-IL">
                <a:solidFill>
                  <a:srgbClr val="333333"/>
                </a:solidFill>
                <a:latin typeface="Open Sans"/>
                <a:ea typeface="Open Sans"/>
                <a:cs typeface="Open Sans"/>
                <a:sym typeface="Open Sans"/>
              </a:rPr>
              <a:t>יְהִי רָצון מִלְּפָנֶיךָ ה' אֱלהַי וֵאלהֵי אֲבותַי שֶׁתַּצִּילֵנִי הַיּום וּבְכָל יום וָיום מֵעַזֵּי פָנִים. וּמֵעַזּוּת פָּנִים. מֵאָדָם רָע. מִיֵּצֶר רָע. מֵחָבֵר רָע. מִשָּׁכֵן רָע. מִפֶּגַע רָע. מֵעַיִן הָרָע. וּמִלָּשׁון הָרָע. מִדִּין קָשֶׁה. וּמִבַּעַל דִּין קָשֶׁה. בֵּין שֶׁהוּא בֶן בְּרִית. וּבֵין שֶׁאֵינו בֶן בְּרִית:</a:t>
            </a:r>
            <a:endParaRPr/>
          </a:p>
        </p:txBody>
      </p:sp>
      <p:pic>
        <p:nvPicPr>
          <p:cNvPr id="227" name="Google Shape;227;p35"/>
          <p:cNvPicPr preferRelativeResize="0"/>
          <p:nvPr/>
        </p:nvPicPr>
        <p:blipFill rotWithShape="1">
          <a:blip r:embed="rId3">
            <a:alphaModFix/>
          </a:blip>
          <a:srcRect b="0" l="0" r="0" t="0"/>
          <a:stretch/>
        </p:blipFill>
        <p:spPr>
          <a:xfrm>
            <a:off x="2331393" y="5016842"/>
            <a:ext cx="7529213" cy="17374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6"/>
          <p:cNvSpPr txBox="1"/>
          <p:nvPr>
            <p:ph type="ctrTitle"/>
          </p:nvPr>
        </p:nvSpPr>
        <p:spPr>
          <a:xfrm>
            <a:off x="0" y="605481"/>
            <a:ext cx="11701849" cy="5771250"/>
          </a:xfrm>
          <a:prstGeom prst="rect">
            <a:avLst/>
          </a:prstGeom>
          <a:noFill/>
          <a:ln>
            <a:noFill/>
          </a:ln>
        </p:spPr>
        <p:txBody>
          <a:bodyPr anchorCtr="0" anchor="b" bIns="45700" lIns="91425" spcFirstLastPara="1" rIns="91425" wrap="square" tIns="45700">
            <a:noAutofit/>
          </a:bodyPr>
          <a:lstStyle/>
          <a:p>
            <a:pPr indent="0" lvl="0" marL="0" rtl="1" algn="ctr">
              <a:lnSpc>
                <a:spcPct val="90000"/>
              </a:lnSpc>
              <a:spcBef>
                <a:spcPts val="0"/>
              </a:spcBef>
              <a:spcAft>
                <a:spcPts val="0"/>
              </a:spcAft>
              <a:buClr>
                <a:srgbClr val="333333"/>
              </a:buClr>
              <a:buSzPts val="4400"/>
              <a:buFont typeface="Open Sans"/>
              <a:buNone/>
            </a:pPr>
            <a:r>
              <a:rPr b="0" i="0" lang="iw-IL" sz="4400">
                <a:solidFill>
                  <a:srgbClr val="333333"/>
                </a:solidFill>
                <a:latin typeface="Open Sans"/>
                <a:ea typeface="Open Sans"/>
                <a:cs typeface="Open Sans"/>
                <a:sym typeface="Open Sans"/>
              </a:rPr>
              <a:t>בָּרוּךְ אַתָּה ה', אֱלהֵינוּ מֶלֶךְ הָעולָם, </a:t>
            </a:r>
            <a:br>
              <a:rPr b="0" i="0" lang="iw-IL" sz="4400">
                <a:solidFill>
                  <a:srgbClr val="333333"/>
                </a:solidFill>
                <a:latin typeface="Open Sans"/>
                <a:ea typeface="Open Sans"/>
                <a:cs typeface="Open Sans"/>
                <a:sym typeface="Open Sans"/>
              </a:rPr>
            </a:br>
            <a:r>
              <a:rPr b="0" i="0" lang="iw-IL" sz="4400">
                <a:solidFill>
                  <a:srgbClr val="333333"/>
                </a:solidFill>
                <a:latin typeface="Open Sans"/>
                <a:ea typeface="Open Sans"/>
                <a:cs typeface="Open Sans"/>
                <a:sym typeface="Open Sans"/>
              </a:rPr>
              <a:t>אֲשֶׁר קִדְּשָׁנוּ בְּמִצְותָיו וְצִוָּנוּ עַל דִּבְרֵי תורָה:</a:t>
            </a:r>
            <a:br>
              <a:rPr b="0" i="0" lang="iw-IL" sz="4400">
                <a:solidFill>
                  <a:srgbClr val="333333"/>
                </a:solidFill>
                <a:latin typeface="Open Sans"/>
                <a:ea typeface="Open Sans"/>
                <a:cs typeface="Open Sans"/>
                <a:sym typeface="Open Sans"/>
              </a:rPr>
            </a:br>
            <a:br>
              <a:rPr lang="iw-IL" sz="4400"/>
            </a:br>
            <a:r>
              <a:rPr b="0" i="0" lang="iw-IL" sz="4400">
                <a:solidFill>
                  <a:srgbClr val="333333"/>
                </a:solidFill>
                <a:latin typeface="Open Sans"/>
                <a:ea typeface="Open Sans"/>
                <a:cs typeface="Open Sans"/>
                <a:sym typeface="Open Sans"/>
              </a:rPr>
              <a:t>וְהַעֲרֵב נָא ה' אֱלהֵינוּ אֶת דִּבְרֵי תורָתְךָ בְּפִינוּ וּבְפִיפִיּות עַמְּךָ בֵּית יִשְׂרָאֵל. וְנִהְיֶה אֲנַחְנוּ וְצֶאֱצָאֵינוּ וְצֶאֱצָאֵי צֶאֱצָאֵינוּ כֻּלָּנוּ יודְעֵי שְׁמֶךָ וְלומְדֵי תורָתְךָ לִשְׁמָהּ. בָּרוּךְ אַתָּה ה', הַמְלַמֵּד תּורָה לְעַמּו יִשְׂרָאֵל:</a:t>
            </a:r>
            <a:br>
              <a:rPr lang="iw-IL" sz="4400"/>
            </a:br>
            <a:r>
              <a:rPr b="0" i="0" lang="iw-IL" sz="4400">
                <a:solidFill>
                  <a:srgbClr val="333333"/>
                </a:solidFill>
                <a:latin typeface="Open Sans"/>
                <a:ea typeface="Open Sans"/>
                <a:cs typeface="Open Sans"/>
                <a:sym typeface="Open Sans"/>
              </a:rPr>
              <a:t>בָּרוּךְ אַתָּה ה', אֱלהֵינוּ מֶלֶךְ הָעולָם, אֲשֶׁר בָּחַר בָּנוּ מִכָּל הָעַמִּים וְנָתַן לָנוּ אֶת תּורָתו. בָּרוּךְ אַתָּה ה', נותֵן הַתּורָה:</a:t>
            </a:r>
            <a:endParaRPr sz="4400"/>
          </a:p>
        </p:txBody>
      </p:sp>
      <p:pic>
        <p:nvPicPr>
          <p:cNvPr descr="עכשיו!! תורה - כיפה" id="233" name="Google Shape;233;p36"/>
          <p:cNvPicPr preferRelativeResize="0"/>
          <p:nvPr/>
        </p:nvPicPr>
        <p:blipFill rotWithShape="1">
          <a:blip r:embed="rId3">
            <a:alphaModFix/>
          </a:blip>
          <a:srcRect b="0" l="0" r="0" t="0"/>
          <a:stretch/>
        </p:blipFill>
        <p:spPr>
          <a:xfrm rot="-5400000">
            <a:off x="124485" y="983118"/>
            <a:ext cx="2187343" cy="1239495"/>
          </a:xfrm>
          <a:prstGeom prst="rect">
            <a:avLst/>
          </a:prstGeom>
          <a:noFill/>
          <a:ln>
            <a:noFill/>
          </a:ln>
        </p:spPr>
      </p:pic>
      <p:pic>
        <p:nvPicPr>
          <p:cNvPr descr="לילד ולגן - הכל לילד במחיר לגן | חיתוך ספר תורה פתוח 20 יחידות | ציוד  חומרים משחקים וריהוט לגני ילדים | שונות" id="234" name="Google Shape;234;p36"/>
          <p:cNvPicPr preferRelativeResize="0"/>
          <p:nvPr/>
        </p:nvPicPr>
        <p:blipFill rotWithShape="1">
          <a:blip r:embed="rId4">
            <a:alphaModFix/>
          </a:blip>
          <a:srcRect b="0" l="0" r="0" t="0"/>
          <a:stretch/>
        </p:blipFill>
        <p:spPr>
          <a:xfrm rot="1094004">
            <a:off x="9257781" y="-321276"/>
            <a:ext cx="2879729" cy="287973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7"/>
          <p:cNvSpPr txBox="1"/>
          <p:nvPr>
            <p:ph type="ctrTitle"/>
          </p:nvPr>
        </p:nvSpPr>
        <p:spPr>
          <a:xfrm>
            <a:off x="481914" y="4186839"/>
            <a:ext cx="11096367" cy="2387600"/>
          </a:xfrm>
          <a:prstGeom prst="rect">
            <a:avLst/>
          </a:prstGeom>
          <a:no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rgbClr val="333333"/>
              </a:buClr>
              <a:buSzPts val="4400"/>
              <a:buFont typeface="Open Sans"/>
              <a:buNone/>
            </a:pPr>
            <a:r>
              <a:rPr b="0" i="0" lang="iw-IL" sz="4400">
                <a:solidFill>
                  <a:srgbClr val="333333"/>
                </a:solidFill>
                <a:latin typeface="Open Sans"/>
                <a:ea typeface="Open Sans"/>
                <a:cs typeface="Open Sans"/>
                <a:sym typeface="Open Sans"/>
              </a:rPr>
              <a:t>וַיְדַבֵּר ה' אֶל משֶׁה לֵּאמר:</a:t>
            </a:r>
            <a:r>
              <a:rPr lang="iw-IL" sz="4400"/>
              <a:t> </a:t>
            </a:r>
            <a:r>
              <a:rPr b="0" i="0" lang="iw-IL" sz="4400">
                <a:solidFill>
                  <a:srgbClr val="333333"/>
                </a:solidFill>
                <a:latin typeface="Open Sans"/>
                <a:ea typeface="Open Sans"/>
                <a:cs typeface="Open Sans"/>
                <a:sym typeface="Open Sans"/>
              </a:rPr>
              <a:t>דַּבֵּר אֶל אַהֲרן וְאֶל בָּנָיו לֵאמר כּה תְבָרְכוּ אֶת בְּנֵי</a:t>
            </a:r>
            <a:r>
              <a:rPr lang="iw-IL" sz="4400">
                <a:solidFill>
                  <a:srgbClr val="333333"/>
                </a:solidFill>
                <a:latin typeface="Open Sans"/>
                <a:ea typeface="Open Sans"/>
                <a:cs typeface="Open Sans"/>
                <a:sym typeface="Open Sans"/>
              </a:rPr>
              <a:t> יִשְׂרָאֵל. אָמור לָהֶם:</a:t>
            </a:r>
            <a:br>
              <a:rPr lang="iw-IL" sz="4400">
                <a:solidFill>
                  <a:srgbClr val="333333"/>
                </a:solidFill>
                <a:latin typeface="Open Sans"/>
                <a:ea typeface="Open Sans"/>
                <a:cs typeface="Open Sans"/>
                <a:sym typeface="Open Sans"/>
              </a:rPr>
            </a:br>
            <a:br>
              <a:rPr lang="iw-IL" sz="4400"/>
            </a:br>
            <a:r>
              <a:rPr b="0" i="0" lang="iw-IL" sz="4400">
                <a:solidFill>
                  <a:srgbClr val="333333"/>
                </a:solidFill>
                <a:latin typeface="Open Sans"/>
                <a:ea typeface="Open Sans"/>
                <a:cs typeface="Open Sans"/>
                <a:sym typeface="Open Sans"/>
              </a:rPr>
              <a:t>יְבָרֶכְךָ ה' וְיִשְׁמְרֶךָ:</a:t>
            </a:r>
            <a:br>
              <a:rPr b="0" i="0" lang="iw-IL" sz="4400">
                <a:solidFill>
                  <a:srgbClr val="333333"/>
                </a:solidFill>
                <a:latin typeface="Open Sans"/>
                <a:ea typeface="Open Sans"/>
                <a:cs typeface="Open Sans"/>
                <a:sym typeface="Open Sans"/>
              </a:rPr>
            </a:br>
            <a:br>
              <a:rPr lang="iw-IL" sz="4400"/>
            </a:br>
            <a:r>
              <a:rPr b="0" i="0" lang="iw-IL" sz="4400">
                <a:solidFill>
                  <a:srgbClr val="333333"/>
                </a:solidFill>
                <a:latin typeface="Open Sans"/>
                <a:ea typeface="Open Sans"/>
                <a:cs typeface="Open Sans"/>
                <a:sym typeface="Open Sans"/>
              </a:rPr>
              <a:t>יָאֵר ה' פָּנָיו אֵלֶיךָ וִיחֻנֶּךָּ:</a:t>
            </a:r>
            <a:br>
              <a:rPr b="0" i="0" lang="iw-IL" sz="4400">
                <a:solidFill>
                  <a:srgbClr val="333333"/>
                </a:solidFill>
                <a:latin typeface="Open Sans"/>
                <a:ea typeface="Open Sans"/>
                <a:cs typeface="Open Sans"/>
                <a:sym typeface="Open Sans"/>
              </a:rPr>
            </a:br>
            <a:br>
              <a:rPr lang="iw-IL" sz="4400"/>
            </a:br>
            <a:r>
              <a:rPr b="0" i="0" lang="iw-IL" sz="4400">
                <a:solidFill>
                  <a:srgbClr val="333333"/>
                </a:solidFill>
                <a:latin typeface="Open Sans"/>
                <a:ea typeface="Open Sans"/>
                <a:cs typeface="Open Sans"/>
                <a:sym typeface="Open Sans"/>
              </a:rPr>
              <a:t>יִשָּׂא ה' פָּנָיו אֵלֶיךָ וְיָשֵׂם לְךָ שָׁלום:</a:t>
            </a:r>
            <a:br>
              <a:rPr b="0" i="0" lang="iw-IL" sz="4400">
                <a:solidFill>
                  <a:srgbClr val="333333"/>
                </a:solidFill>
                <a:latin typeface="Open Sans"/>
                <a:ea typeface="Open Sans"/>
                <a:cs typeface="Open Sans"/>
                <a:sym typeface="Open Sans"/>
              </a:rPr>
            </a:br>
            <a:br>
              <a:rPr lang="iw-IL" sz="4400"/>
            </a:br>
            <a:r>
              <a:rPr b="0" i="0" lang="iw-IL" sz="4400">
                <a:solidFill>
                  <a:srgbClr val="333333"/>
                </a:solidFill>
                <a:latin typeface="Open Sans"/>
                <a:ea typeface="Open Sans"/>
                <a:cs typeface="Open Sans"/>
                <a:sym typeface="Open Sans"/>
              </a:rPr>
              <a:t>וְשָׂמוּ אֶת שְׁמִי עַל בְּנֵי יִשְׂרָאֵל וַאֲנִי אֲבָרְכֵם:</a:t>
            </a:r>
            <a:endParaRPr sz="4400"/>
          </a:p>
        </p:txBody>
      </p:sp>
      <p:pic>
        <p:nvPicPr>
          <p:cNvPr descr="ברכת כהנים- יברכך ה וישמרך... - תורה שלמה" id="240" name="Google Shape;240;p37"/>
          <p:cNvPicPr preferRelativeResize="0"/>
          <p:nvPr/>
        </p:nvPicPr>
        <p:blipFill rotWithShape="1">
          <a:blip r:embed="rId3">
            <a:alphaModFix/>
          </a:blip>
          <a:srcRect b="0" l="0" r="0" t="0"/>
          <a:stretch/>
        </p:blipFill>
        <p:spPr>
          <a:xfrm>
            <a:off x="1178269" y="2002440"/>
            <a:ext cx="3534031" cy="353403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8"/>
          <p:cNvSpPr txBox="1"/>
          <p:nvPr>
            <p:ph type="ctrTitle"/>
          </p:nvPr>
        </p:nvSpPr>
        <p:spPr>
          <a:xfrm>
            <a:off x="1363363" y="2296255"/>
            <a:ext cx="9144000"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chemeClr val="dk1"/>
              </a:buClr>
              <a:buSzPct val="100000"/>
              <a:buFont typeface="Arial"/>
              <a:buNone/>
            </a:pPr>
            <a:r>
              <a:rPr i="0" lang="iw-IL">
                <a:latin typeface="Arial"/>
                <a:ea typeface="Arial"/>
                <a:cs typeface="Arial"/>
                <a:sym typeface="Arial"/>
              </a:rPr>
              <a:t>בָּרוּךְ אַתָּה ה', אֱלהֵינוּ מֶלֶךְ הָעולָם,</a:t>
            </a:r>
            <a:br>
              <a:rPr i="0" lang="iw-IL">
                <a:latin typeface="Arial"/>
                <a:ea typeface="Arial"/>
                <a:cs typeface="Arial"/>
                <a:sym typeface="Arial"/>
              </a:rPr>
            </a:br>
            <a:br>
              <a:rPr lang="iw-IL">
                <a:latin typeface="Arial"/>
                <a:ea typeface="Arial"/>
                <a:cs typeface="Arial"/>
                <a:sym typeface="Arial"/>
              </a:rPr>
            </a:br>
            <a:r>
              <a:rPr i="0" lang="iw-IL">
                <a:latin typeface="Arial"/>
                <a:ea typeface="Arial"/>
                <a:cs typeface="Arial"/>
                <a:sym typeface="Arial"/>
              </a:rPr>
              <a:t> אֲשֶׁר קִדְּשָׁנוּ בְמִצְותָיו וְצִוָּנוּ </a:t>
            </a:r>
            <a:br>
              <a:rPr i="0" lang="iw-IL">
                <a:latin typeface="Arial"/>
                <a:ea typeface="Arial"/>
                <a:cs typeface="Arial"/>
                <a:sym typeface="Arial"/>
              </a:rPr>
            </a:br>
            <a:br>
              <a:rPr lang="iw-IL">
                <a:latin typeface="Arial"/>
                <a:ea typeface="Arial"/>
                <a:cs typeface="Arial"/>
                <a:sym typeface="Arial"/>
              </a:rPr>
            </a:br>
            <a:r>
              <a:rPr i="0" lang="iw-IL">
                <a:latin typeface="Arial"/>
                <a:ea typeface="Arial"/>
                <a:cs typeface="Arial"/>
                <a:sym typeface="Arial"/>
              </a:rPr>
              <a:t>עַל מִצְוַת צִיצִית: </a:t>
            </a:r>
            <a:endParaRPr/>
          </a:p>
        </p:txBody>
      </p:sp>
      <p:pic>
        <p:nvPicPr>
          <p:cNvPr descr="תמונה של לבישת ציצית, מאגר תמונות,איורים, ציורים, | picjew" id="246" name="Google Shape;246;p38"/>
          <p:cNvPicPr preferRelativeResize="0"/>
          <p:nvPr/>
        </p:nvPicPr>
        <p:blipFill rotWithShape="1">
          <a:blip r:embed="rId3">
            <a:alphaModFix/>
          </a:blip>
          <a:srcRect b="0" l="16000" r="9399" t="0"/>
          <a:stretch/>
        </p:blipFill>
        <p:spPr>
          <a:xfrm>
            <a:off x="8958649" y="1865871"/>
            <a:ext cx="3097427" cy="4493912"/>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9"/>
          <p:cNvSpPr txBox="1"/>
          <p:nvPr>
            <p:ph type="ctrTitle"/>
          </p:nvPr>
        </p:nvSpPr>
        <p:spPr>
          <a:xfrm>
            <a:off x="576816" y="2763871"/>
            <a:ext cx="11071654"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053676"/>
              </a:buClr>
              <a:buSzPct val="100000"/>
              <a:buFont typeface="Arial"/>
              <a:buNone/>
            </a:pPr>
            <a:r>
              <a:rPr b="1" i="0" lang="iw-IL" sz="8000">
                <a:solidFill>
                  <a:srgbClr val="053676"/>
                </a:solidFill>
                <a:latin typeface="Arial"/>
                <a:ea typeface="Arial"/>
                <a:cs typeface="Arial"/>
                <a:sym typeface="Arial"/>
              </a:rPr>
              <a:t>שְׁמַע יִשְׂרָאֵל ה' </a:t>
            </a:r>
            <a:br>
              <a:rPr b="1" i="0" lang="iw-IL" sz="8000">
                <a:solidFill>
                  <a:srgbClr val="053676"/>
                </a:solidFill>
                <a:latin typeface="Arial"/>
                <a:ea typeface="Arial"/>
                <a:cs typeface="Arial"/>
                <a:sym typeface="Arial"/>
              </a:rPr>
            </a:br>
            <a:r>
              <a:rPr b="1" i="0" lang="iw-IL" sz="8000">
                <a:solidFill>
                  <a:srgbClr val="053676"/>
                </a:solidFill>
                <a:latin typeface="Arial"/>
                <a:ea typeface="Arial"/>
                <a:cs typeface="Arial"/>
                <a:sym typeface="Arial"/>
              </a:rPr>
              <a:t>אֱלהֵינוּ ה' אֶחָד:</a:t>
            </a:r>
            <a:br>
              <a:rPr b="1" i="0" lang="iw-IL">
                <a:solidFill>
                  <a:srgbClr val="053676"/>
                </a:solidFill>
                <a:latin typeface="Arial"/>
                <a:ea typeface="Arial"/>
                <a:cs typeface="Arial"/>
                <a:sym typeface="Arial"/>
              </a:rPr>
            </a:br>
            <a:r>
              <a:rPr b="1" i="0" lang="iw-IL">
                <a:solidFill>
                  <a:srgbClr val="053676"/>
                </a:solidFill>
                <a:latin typeface="Arial"/>
                <a:ea typeface="Arial"/>
                <a:cs typeface="Arial"/>
                <a:sym typeface="Arial"/>
              </a:rPr>
              <a:t> </a:t>
            </a:r>
            <a:br>
              <a:rPr lang="iw-IL"/>
            </a:br>
            <a:r>
              <a:rPr b="0" i="0" lang="iw-IL">
                <a:solidFill>
                  <a:srgbClr val="555555"/>
                </a:solidFill>
                <a:latin typeface="Arial"/>
                <a:ea typeface="Arial"/>
                <a:cs typeface="Arial"/>
                <a:sym typeface="Arial"/>
              </a:rPr>
              <a:t>בלחש - </a:t>
            </a:r>
            <a:r>
              <a:rPr b="1" i="0" lang="iw-IL">
                <a:solidFill>
                  <a:srgbClr val="555555"/>
                </a:solidFill>
                <a:latin typeface="Arial"/>
                <a:ea typeface="Arial"/>
                <a:cs typeface="Arial"/>
                <a:sym typeface="Arial"/>
              </a:rPr>
              <a:t>בָּרוּךְ שֵׁם כְּבוד מַלְכוּתו, לְעולָם וָעֶד: </a:t>
            </a:r>
            <a:endParaRPr/>
          </a:p>
        </p:txBody>
      </p:sp>
      <p:pic>
        <p:nvPicPr>
          <p:cNvPr descr="Boy saying the Shema Yisrael - ילד אומר שמע ישראל - JVisual" id="252" name="Google Shape;252;p39"/>
          <p:cNvPicPr preferRelativeResize="0"/>
          <p:nvPr/>
        </p:nvPicPr>
        <p:blipFill rotWithShape="1">
          <a:blip r:embed="rId3">
            <a:alphaModFix/>
          </a:blip>
          <a:srcRect b="15403" l="22577" r="21786" t="0"/>
          <a:stretch/>
        </p:blipFill>
        <p:spPr>
          <a:xfrm>
            <a:off x="10738020" y="5151471"/>
            <a:ext cx="1359245" cy="1519881"/>
          </a:xfrm>
          <a:prstGeom prst="rect">
            <a:avLst/>
          </a:prstGeom>
          <a:noFill/>
          <a:ln>
            <a:noFill/>
          </a:ln>
        </p:spPr>
      </p:pic>
      <p:pic>
        <p:nvPicPr>
          <p:cNvPr id="253" name="Google Shape;253;p39"/>
          <p:cNvPicPr preferRelativeResize="0"/>
          <p:nvPr/>
        </p:nvPicPr>
        <p:blipFill rotWithShape="1">
          <a:blip r:embed="rId4">
            <a:alphaModFix/>
          </a:blip>
          <a:srcRect b="0" l="0" r="0" t="0"/>
          <a:stretch/>
        </p:blipFill>
        <p:spPr>
          <a:xfrm flipH="1">
            <a:off x="259490" y="5252227"/>
            <a:ext cx="1285104" cy="1421145"/>
          </a:xfrm>
          <a:prstGeom prst="rect">
            <a:avLst/>
          </a:prstGeom>
          <a:noFill/>
          <a:ln>
            <a:noFill/>
          </a:ln>
        </p:spPr>
      </p:pic>
      <p:pic>
        <p:nvPicPr>
          <p:cNvPr descr="פרוכת לארון קודש - דגם מסורתי" id="254" name="Google Shape;254;p39"/>
          <p:cNvPicPr preferRelativeResize="0"/>
          <p:nvPr/>
        </p:nvPicPr>
        <p:blipFill rotWithShape="1">
          <a:blip r:embed="rId5">
            <a:alphaModFix/>
          </a:blip>
          <a:srcRect b="0" l="0" r="0" t="0"/>
          <a:stretch/>
        </p:blipFill>
        <p:spPr>
          <a:xfrm>
            <a:off x="5037347" y="-135924"/>
            <a:ext cx="2076450" cy="201415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0"/>
          <p:cNvSpPr txBox="1"/>
          <p:nvPr>
            <p:ph type="ctrTitle"/>
          </p:nvPr>
        </p:nvSpPr>
        <p:spPr>
          <a:xfrm>
            <a:off x="160638" y="3741996"/>
            <a:ext cx="11442356"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053676"/>
              </a:buClr>
              <a:buSzPct val="100000"/>
              <a:buFont typeface="Arial"/>
              <a:buNone/>
            </a:pPr>
            <a:r>
              <a:rPr b="1" i="0" lang="iw-IL">
                <a:solidFill>
                  <a:srgbClr val="053676"/>
                </a:solidFill>
                <a:latin typeface="Arial"/>
                <a:ea typeface="Arial"/>
                <a:cs typeface="Arial"/>
                <a:sym typeface="Arial"/>
              </a:rPr>
              <a:t>וְאָהַבְתָּ אֵת ה' אֱלהֶיךָ.</a:t>
            </a:r>
            <a:r>
              <a:rPr b="0" i="0" lang="iw-IL">
                <a:solidFill>
                  <a:srgbClr val="053676"/>
                </a:solidFill>
                <a:latin typeface="Arial"/>
                <a:ea typeface="Arial"/>
                <a:cs typeface="Arial"/>
                <a:sym typeface="Arial"/>
              </a:rPr>
              <a:t> </a:t>
            </a:r>
            <a:br>
              <a:rPr b="0" i="0" lang="iw-IL">
                <a:solidFill>
                  <a:srgbClr val="053676"/>
                </a:solidFill>
                <a:latin typeface="Arial"/>
                <a:ea typeface="Arial"/>
                <a:cs typeface="Arial"/>
                <a:sym typeface="Arial"/>
              </a:rPr>
            </a:br>
            <a:r>
              <a:rPr b="0" i="0" lang="iw-IL">
                <a:solidFill>
                  <a:srgbClr val="053676"/>
                </a:solidFill>
                <a:latin typeface="Arial"/>
                <a:ea typeface="Arial"/>
                <a:cs typeface="Arial"/>
                <a:sym typeface="Arial"/>
              </a:rPr>
              <a:t>בְּכָל לְבָבְךָ וּבְכָל נַפְשְׁךָ וּבְכָל מְאדֶךָ: </a:t>
            </a:r>
            <a:br>
              <a:rPr lang="iw-IL"/>
            </a:br>
            <a:r>
              <a:rPr b="0" i="0" lang="iw-IL">
                <a:solidFill>
                  <a:srgbClr val="053676"/>
                </a:solidFill>
                <a:latin typeface="Arial"/>
                <a:ea typeface="Arial"/>
                <a:cs typeface="Arial"/>
                <a:sym typeface="Arial"/>
              </a:rPr>
              <a:t>וְהָיוּ הַדְּבָרִים הָאֵלֶּה אֲשֶׁר אָנכִי מְצַוְּךָ הַיּום, </a:t>
            </a:r>
            <a:br>
              <a:rPr b="0" i="0" lang="iw-IL">
                <a:solidFill>
                  <a:srgbClr val="053676"/>
                </a:solidFill>
                <a:latin typeface="Arial"/>
                <a:ea typeface="Arial"/>
                <a:cs typeface="Arial"/>
                <a:sym typeface="Arial"/>
              </a:rPr>
            </a:br>
            <a:r>
              <a:rPr b="0" i="0" lang="iw-IL">
                <a:solidFill>
                  <a:srgbClr val="053676"/>
                </a:solidFill>
                <a:latin typeface="Arial"/>
                <a:ea typeface="Arial"/>
                <a:cs typeface="Arial"/>
                <a:sym typeface="Arial"/>
              </a:rPr>
              <a:t>עַל לְבָבֶךָ: </a:t>
            </a:r>
            <a:br>
              <a:rPr lang="iw-IL"/>
            </a:br>
            <a:r>
              <a:rPr b="0" i="0" lang="iw-IL">
                <a:solidFill>
                  <a:srgbClr val="053676"/>
                </a:solidFill>
                <a:latin typeface="Arial"/>
                <a:ea typeface="Arial"/>
                <a:cs typeface="Arial"/>
                <a:sym typeface="Arial"/>
              </a:rPr>
              <a:t>וְשִׁנַּנְתָּם לְבָנֶיךָ וְדִבַּרְתָּ בָּם.</a:t>
            </a:r>
            <a:br>
              <a:rPr b="0" i="0" lang="iw-IL">
                <a:solidFill>
                  <a:srgbClr val="053676"/>
                </a:solidFill>
                <a:latin typeface="Arial"/>
                <a:ea typeface="Arial"/>
                <a:cs typeface="Arial"/>
                <a:sym typeface="Arial"/>
              </a:rPr>
            </a:br>
            <a:r>
              <a:rPr b="0" i="0" lang="iw-IL">
                <a:solidFill>
                  <a:srgbClr val="053676"/>
                </a:solidFill>
                <a:latin typeface="Arial"/>
                <a:ea typeface="Arial"/>
                <a:cs typeface="Arial"/>
                <a:sym typeface="Arial"/>
              </a:rPr>
              <a:t> בְּשִׁבְתְּךָ בְּבֵיתֶךָ וּבְלֶכְתְּךָ בַדֶּרֶךְ וּבְשָׁכְבְּךָ וּבְקוּמֶךָ: </a:t>
            </a:r>
            <a:br>
              <a:rPr lang="iw-IL"/>
            </a:br>
            <a:r>
              <a:rPr b="0" i="0" lang="iw-IL">
                <a:solidFill>
                  <a:srgbClr val="053676"/>
                </a:solidFill>
                <a:latin typeface="Arial"/>
                <a:ea typeface="Arial"/>
                <a:cs typeface="Arial"/>
                <a:sym typeface="Arial"/>
              </a:rPr>
              <a:t>וּקְשַׁרְתָּם לְאות עַל יָדֶךָ. וְהָיוּ לְטטָפות בֵּין עֵינֶיךָ: </a:t>
            </a:r>
            <a:br>
              <a:rPr lang="iw-IL"/>
            </a:br>
            <a:r>
              <a:rPr b="0" i="0" lang="iw-IL">
                <a:solidFill>
                  <a:srgbClr val="053676"/>
                </a:solidFill>
                <a:latin typeface="Arial"/>
                <a:ea typeface="Arial"/>
                <a:cs typeface="Arial"/>
                <a:sym typeface="Arial"/>
              </a:rPr>
              <a:t>וּכְתַבְתָּם עַל מְזֻזות בֵּיתֶךָ וּבִשְׁעָרֶיךָ: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1"/>
          <p:cNvSpPr txBox="1"/>
          <p:nvPr>
            <p:ph type="ctrTitle"/>
          </p:nvPr>
        </p:nvSpPr>
        <p:spPr>
          <a:xfrm>
            <a:off x="383059" y="420129"/>
            <a:ext cx="11158152" cy="478271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053676"/>
              </a:buClr>
              <a:buSzPct val="100000"/>
              <a:buFont typeface="Arial"/>
              <a:buNone/>
            </a:pPr>
            <a:r>
              <a:rPr b="1" i="0" lang="iw-IL" sz="4400">
                <a:solidFill>
                  <a:srgbClr val="053676"/>
                </a:solidFill>
                <a:latin typeface="Arial"/>
                <a:ea typeface="Arial"/>
                <a:cs typeface="Arial"/>
                <a:sym typeface="Arial"/>
              </a:rPr>
              <a:t>וְהָיָה אִם שָׁמעַ</a:t>
            </a:r>
            <a:r>
              <a:rPr b="0" i="0" lang="iw-IL" sz="4400">
                <a:solidFill>
                  <a:srgbClr val="053676"/>
                </a:solidFill>
                <a:latin typeface="Arial"/>
                <a:ea typeface="Arial"/>
                <a:cs typeface="Arial"/>
                <a:sym typeface="Arial"/>
              </a:rPr>
              <a:t> תִּשְׁמְעוּ אֶל מִצְותַי אֲשֶׁר אָנכִי מְצַוֶּה אֶתְכֶם הַיּום. לְאַהֲבָה אֶת ה' אֱלהֵיכֶם וּלְעָבְדו בְּכָל לְבַבְכֶם וּבְכָל נַפְשְׁכֶם: </a:t>
            </a:r>
            <a:br>
              <a:rPr lang="iw-IL" sz="4400"/>
            </a:br>
            <a:r>
              <a:rPr b="0" i="0" lang="iw-IL" sz="4400">
                <a:solidFill>
                  <a:srgbClr val="053676"/>
                </a:solidFill>
                <a:latin typeface="Arial"/>
                <a:ea typeface="Arial"/>
                <a:cs typeface="Arial"/>
                <a:sym typeface="Arial"/>
              </a:rPr>
              <a:t>וְנָתַתִּי מְטַר אַרְצְכֶם בְּעִתּו יורֶה וּמַלְקושׁ. </a:t>
            </a:r>
            <a:br>
              <a:rPr b="0" i="0" lang="iw-IL" sz="4400">
                <a:solidFill>
                  <a:srgbClr val="053676"/>
                </a:solidFill>
                <a:latin typeface="Arial"/>
                <a:ea typeface="Arial"/>
                <a:cs typeface="Arial"/>
                <a:sym typeface="Arial"/>
              </a:rPr>
            </a:br>
            <a:r>
              <a:rPr b="0" i="0" lang="iw-IL" sz="4400">
                <a:solidFill>
                  <a:srgbClr val="053676"/>
                </a:solidFill>
                <a:latin typeface="Arial"/>
                <a:ea typeface="Arial"/>
                <a:cs typeface="Arial"/>
                <a:sym typeface="Arial"/>
              </a:rPr>
              <a:t>וְאָסַפְתָּ דְגָנֶךָ וְתִירשְׁךָ וְיִצְהָרֶךָ: </a:t>
            </a:r>
            <a:br>
              <a:rPr lang="iw-IL" sz="4400"/>
            </a:br>
            <a:r>
              <a:rPr b="0" i="0" lang="iw-IL" sz="4400">
                <a:solidFill>
                  <a:srgbClr val="053676"/>
                </a:solidFill>
                <a:latin typeface="Arial"/>
                <a:ea typeface="Arial"/>
                <a:cs typeface="Arial"/>
                <a:sym typeface="Arial"/>
              </a:rPr>
              <a:t>וְנָתַתִּי עֵשֶׂב בְּשָׂדְךָ לִבְהֶמְתֶּךָ. וְאָכַלְתָּ וְשָׂבָעְתָּ: </a:t>
            </a:r>
            <a:br>
              <a:rPr lang="iw-IL" sz="4400"/>
            </a:br>
            <a:r>
              <a:rPr b="0" i="0" lang="iw-IL" sz="4400">
                <a:solidFill>
                  <a:srgbClr val="053676"/>
                </a:solidFill>
                <a:latin typeface="Arial"/>
                <a:ea typeface="Arial"/>
                <a:cs typeface="Arial"/>
                <a:sym typeface="Arial"/>
              </a:rPr>
              <a:t>הִשָּׁמְרוּ לָכֶם פֶּן יִפְתֶּה לְבַבְכֶם. </a:t>
            </a:r>
            <a:br>
              <a:rPr b="0" i="0" lang="iw-IL" sz="4400">
                <a:solidFill>
                  <a:srgbClr val="053676"/>
                </a:solidFill>
                <a:latin typeface="Arial"/>
                <a:ea typeface="Arial"/>
                <a:cs typeface="Arial"/>
                <a:sym typeface="Arial"/>
              </a:rPr>
            </a:br>
            <a:r>
              <a:rPr b="0" i="0" lang="iw-IL" sz="4400">
                <a:solidFill>
                  <a:srgbClr val="053676"/>
                </a:solidFill>
                <a:latin typeface="Arial"/>
                <a:ea typeface="Arial"/>
                <a:cs typeface="Arial"/>
                <a:sym typeface="Arial"/>
              </a:rPr>
              <a:t>וְסַרְתֶּם וַעֲבַדְתֶּם אֱלהִים אֲחֵרִים וְהִשְׁתַּחֲוִיתֶם לָהֶם: </a:t>
            </a:r>
            <a:br>
              <a:rPr lang="iw-IL" sz="4400"/>
            </a:br>
            <a:endParaRPr/>
          </a:p>
        </p:txBody>
      </p:sp>
      <p:pic>
        <p:nvPicPr>
          <p:cNvPr descr="שדה חיטה | תמונה 120710 - מסגרת" id="265" name="Google Shape;265;p41"/>
          <p:cNvPicPr preferRelativeResize="0"/>
          <p:nvPr/>
        </p:nvPicPr>
        <p:blipFill rotWithShape="1">
          <a:blip r:embed="rId3">
            <a:alphaModFix/>
          </a:blip>
          <a:srcRect b="19437" l="0" r="0" t="14729"/>
          <a:stretch/>
        </p:blipFill>
        <p:spPr>
          <a:xfrm>
            <a:off x="234778" y="5078627"/>
            <a:ext cx="11219936" cy="165580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2"/>
          <p:cNvSpPr txBox="1"/>
          <p:nvPr>
            <p:ph type="ctrTitle"/>
          </p:nvPr>
        </p:nvSpPr>
        <p:spPr>
          <a:xfrm>
            <a:off x="1326291" y="3840850"/>
            <a:ext cx="9144000"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053676"/>
              </a:buClr>
              <a:buSzPct val="100000"/>
              <a:buFont typeface="Arial"/>
              <a:buNone/>
            </a:pPr>
            <a:r>
              <a:rPr lang="iw-IL" sz="4000">
                <a:solidFill>
                  <a:srgbClr val="053676"/>
                </a:solidFill>
                <a:latin typeface="Arial"/>
                <a:ea typeface="Arial"/>
                <a:cs typeface="Arial"/>
                <a:sym typeface="Arial"/>
              </a:rPr>
              <a:t>וְחָרָה אַף ה' בָּכֶם וְעָצַר אֶת הַשָּׁמַיִם </a:t>
            </a:r>
            <a:br>
              <a:rPr lang="iw-IL" sz="4000">
                <a:solidFill>
                  <a:srgbClr val="053676"/>
                </a:solidFill>
                <a:latin typeface="Arial"/>
                <a:ea typeface="Arial"/>
                <a:cs typeface="Arial"/>
                <a:sym typeface="Arial"/>
              </a:rPr>
            </a:br>
            <a:r>
              <a:rPr lang="iw-IL" sz="4000">
                <a:solidFill>
                  <a:srgbClr val="053676"/>
                </a:solidFill>
                <a:latin typeface="Arial"/>
                <a:ea typeface="Arial"/>
                <a:cs typeface="Arial"/>
                <a:sym typeface="Arial"/>
              </a:rPr>
              <a:t>וְלא יִהְיֶה מָטָר וְהָאֲדָמָה לא תִתֵּן אֶת יְבוּלָהּ. </a:t>
            </a:r>
            <a:br>
              <a:rPr lang="iw-IL" sz="4000">
                <a:solidFill>
                  <a:srgbClr val="053676"/>
                </a:solidFill>
                <a:latin typeface="Arial"/>
                <a:ea typeface="Arial"/>
                <a:cs typeface="Arial"/>
                <a:sym typeface="Arial"/>
              </a:rPr>
            </a:br>
            <a:r>
              <a:rPr lang="iw-IL" sz="4000">
                <a:solidFill>
                  <a:srgbClr val="053676"/>
                </a:solidFill>
                <a:latin typeface="Arial"/>
                <a:ea typeface="Arial"/>
                <a:cs typeface="Arial"/>
                <a:sym typeface="Arial"/>
              </a:rPr>
              <a:t>וַאֲבַדְתֶּם מְהֵרָה מֵעַל הָאָרֶץ הַטּבָה אֲשֶׁר ה' נתֵן לָכֶם: </a:t>
            </a:r>
            <a:br>
              <a:rPr lang="iw-IL" sz="4000">
                <a:solidFill>
                  <a:srgbClr val="000000"/>
                </a:solidFill>
              </a:rPr>
            </a:br>
            <a:r>
              <a:rPr lang="iw-IL" sz="4000">
                <a:solidFill>
                  <a:srgbClr val="053676"/>
                </a:solidFill>
                <a:latin typeface="Arial"/>
                <a:ea typeface="Arial"/>
                <a:cs typeface="Arial"/>
                <a:sym typeface="Arial"/>
              </a:rPr>
              <a:t>וְשַׂמְתֶּם אֶת דְּבָרַי אֵלֶּה עַל לְבַבְכֶם וְעַל נַפְשְׁכֶם. </a:t>
            </a:r>
            <a:br>
              <a:rPr lang="iw-IL" sz="4000">
                <a:solidFill>
                  <a:srgbClr val="053676"/>
                </a:solidFill>
                <a:latin typeface="Arial"/>
                <a:ea typeface="Arial"/>
                <a:cs typeface="Arial"/>
                <a:sym typeface="Arial"/>
              </a:rPr>
            </a:br>
            <a:r>
              <a:rPr lang="iw-IL" sz="4000">
                <a:solidFill>
                  <a:srgbClr val="053676"/>
                </a:solidFill>
                <a:latin typeface="Arial"/>
                <a:ea typeface="Arial"/>
                <a:cs typeface="Arial"/>
                <a:sym typeface="Arial"/>
              </a:rPr>
              <a:t>וּקְשַׁרְתֶּם אתָם לְאות עַל יֶדְכֶם וְהָיוּ לְטוטָפת בֵּין עֵינֵיכֶם: </a:t>
            </a:r>
            <a:br>
              <a:rPr lang="iw-IL" sz="4000">
                <a:solidFill>
                  <a:srgbClr val="000000"/>
                </a:solidFill>
              </a:rPr>
            </a:br>
            <a:r>
              <a:rPr lang="iw-IL" sz="4000">
                <a:solidFill>
                  <a:srgbClr val="053676"/>
                </a:solidFill>
                <a:latin typeface="Arial"/>
                <a:ea typeface="Arial"/>
                <a:cs typeface="Arial"/>
                <a:sym typeface="Arial"/>
              </a:rPr>
              <a:t>וְלִמַּדְתֶּם אתָם אֶת בְּנֵיכֶם לְדַבֵּר בָּם. </a:t>
            </a:r>
            <a:br>
              <a:rPr lang="iw-IL" sz="4000">
                <a:solidFill>
                  <a:srgbClr val="053676"/>
                </a:solidFill>
                <a:latin typeface="Arial"/>
                <a:ea typeface="Arial"/>
                <a:cs typeface="Arial"/>
                <a:sym typeface="Arial"/>
              </a:rPr>
            </a:br>
            <a:r>
              <a:rPr lang="iw-IL" sz="4000">
                <a:solidFill>
                  <a:srgbClr val="053676"/>
                </a:solidFill>
                <a:latin typeface="Arial"/>
                <a:ea typeface="Arial"/>
                <a:cs typeface="Arial"/>
                <a:sym typeface="Arial"/>
              </a:rPr>
              <a:t>בְּשִׁבְתְּךָ בְּבֵיתֶךָ וּבְלֶכְתְּךָ בַדֶּרֶךְ וּבְשָׁכְבְּךָ וּבְקוּמֶךָ: </a:t>
            </a:r>
            <a:br>
              <a:rPr lang="iw-IL" sz="4000">
                <a:solidFill>
                  <a:srgbClr val="000000"/>
                </a:solidFill>
              </a:rPr>
            </a:br>
            <a:r>
              <a:rPr lang="iw-IL" sz="4000">
                <a:solidFill>
                  <a:srgbClr val="053676"/>
                </a:solidFill>
                <a:latin typeface="Arial"/>
                <a:ea typeface="Arial"/>
                <a:cs typeface="Arial"/>
                <a:sym typeface="Arial"/>
              </a:rPr>
              <a:t>וּכְתַבְתָּם עַל מְזוּזות בֵּיתֶךָ וּבִשְׁעָרֶיךָ: </a:t>
            </a:r>
            <a:br>
              <a:rPr lang="iw-IL" sz="4000">
                <a:solidFill>
                  <a:srgbClr val="000000"/>
                </a:solidFill>
              </a:rPr>
            </a:br>
            <a:r>
              <a:rPr lang="iw-IL" sz="4000">
                <a:solidFill>
                  <a:srgbClr val="053676"/>
                </a:solidFill>
                <a:latin typeface="Arial"/>
                <a:ea typeface="Arial"/>
                <a:cs typeface="Arial"/>
                <a:sym typeface="Arial"/>
              </a:rPr>
              <a:t>לְמַעַן יִרְבּוּ יְמֵיכֶם וִימֵי בְנֵיכֶם עַל הָאֲדָמָה אֲשֶׁר נִשְׁבַּע ה' לַאֲבתֵיכֶם לָתֵת לָהֶם. כִּימֵי הַשָּׁמַיִם עַל הָאָרֶץ:</a:t>
            </a:r>
            <a:r>
              <a:rPr lang="iw-IL" sz="5400">
                <a:solidFill>
                  <a:srgbClr val="053676"/>
                </a:solidFill>
                <a:latin typeface="Arial"/>
                <a:ea typeface="Arial"/>
                <a:cs typeface="Arial"/>
                <a:sym typeface="Arial"/>
              </a:rPr>
              <a:t> </a:t>
            </a:r>
            <a:endParaRPr/>
          </a:p>
        </p:txBody>
      </p:sp>
      <p:pic>
        <p:nvPicPr>
          <p:cNvPr descr="זוג תפילין 4X4 - רש&quot;י - מהודרות - היכל מנחם" id="271" name="Google Shape;271;p42"/>
          <p:cNvPicPr preferRelativeResize="0"/>
          <p:nvPr/>
        </p:nvPicPr>
        <p:blipFill rotWithShape="1">
          <a:blip r:embed="rId3">
            <a:alphaModFix/>
          </a:blip>
          <a:srcRect b="33258" l="0" r="0" t="21348"/>
          <a:stretch/>
        </p:blipFill>
        <p:spPr>
          <a:xfrm rot="-715203">
            <a:off x="-36300" y="0"/>
            <a:ext cx="2725181" cy="224094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3"/>
          <p:cNvSpPr txBox="1"/>
          <p:nvPr>
            <p:ph type="ctrTitle"/>
          </p:nvPr>
        </p:nvSpPr>
        <p:spPr>
          <a:xfrm>
            <a:off x="2512540" y="3433076"/>
            <a:ext cx="9144000" cy="2387600"/>
          </a:xfrm>
          <a:prstGeom prst="rect">
            <a:avLst/>
          </a:prstGeom>
          <a:noFill/>
          <a:ln>
            <a:noFill/>
          </a:ln>
        </p:spPr>
        <p:txBody>
          <a:bodyPr anchorCtr="0" anchor="b" bIns="45700" lIns="91425" spcFirstLastPara="1" rIns="91425" wrap="square" tIns="45700">
            <a:noAutofit/>
          </a:bodyPr>
          <a:lstStyle/>
          <a:p>
            <a:pPr indent="0" lvl="0" marL="0" rtl="1" algn="ctr">
              <a:lnSpc>
                <a:spcPct val="90000"/>
              </a:lnSpc>
              <a:spcBef>
                <a:spcPts val="0"/>
              </a:spcBef>
              <a:spcAft>
                <a:spcPts val="0"/>
              </a:spcAft>
              <a:buClr>
                <a:srgbClr val="053676"/>
              </a:buClr>
              <a:buSzPts val="3600"/>
              <a:buFont typeface="Arial"/>
              <a:buNone/>
            </a:pPr>
            <a:r>
              <a:rPr b="1" i="0" lang="iw-IL" sz="3600">
                <a:solidFill>
                  <a:srgbClr val="053676"/>
                </a:solidFill>
                <a:latin typeface="Arial"/>
                <a:ea typeface="Arial"/>
                <a:cs typeface="Arial"/>
                <a:sym typeface="Arial"/>
              </a:rPr>
              <a:t>וַיּאמֶר ה' אֶל משֶׁה לֵּאמר: </a:t>
            </a:r>
            <a:br>
              <a:rPr lang="iw-IL" sz="3600"/>
            </a:br>
            <a:r>
              <a:rPr b="0" i="0" lang="iw-IL" sz="3600">
                <a:solidFill>
                  <a:srgbClr val="053676"/>
                </a:solidFill>
                <a:latin typeface="Arial"/>
                <a:ea typeface="Arial"/>
                <a:cs typeface="Arial"/>
                <a:sym typeface="Arial"/>
              </a:rPr>
              <a:t>דַּבֵּר אֶל בְּנֵי יִשְׂרָאֵל וְאָמַרְתָּ אֲלֵהֶם וְעָשׂוּ לָהֶם צִיצִת עַל כַּנְפֵי בִגְדֵיהֶם לְדרתָם. וְנָתְנוּ עַל צִיצִת הַכָּנָף פְּתִיל תְּכֵלֶת: </a:t>
            </a:r>
            <a:br>
              <a:rPr lang="iw-IL" sz="3600"/>
            </a:br>
            <a:r>
              <a:rPr b="0" i="0" lang="iw-IL" sz="3600">
                <a:solidFill>
                  <a:srgbClr val="053676"/>
                </a:solidFill>
                <a:latin typeface="Arial"/>
                <a:ea typeface="Arial"/>
                <a:cs typeface="Arial"/>
                <a:sym typeface="Arial"/>
              </a:rPr>
              <a:t>וְהָיָה לָכֶם לְצִיצִת וּרְאִיתֶם אתו וּזְכַרְתֶּם אֶת כָּל מִצְות ה' וַעֲשִׂיתֶם אתָם. וְלא תָתוּרוּ אַחֲרֵי לְבַבְכֶם </a:t>
            </a:r>
            <a:br>
              <a:rPr b="0" i="0" lang="iw-IL" sz="3600">
                <a:solidFill>
                  <a:srgbClr val="053676"/>
                </a:solidFill>
                <a:latin typeface="Arial"/>
                <a:ea typeface="Arial"/>
                <a:cs typeface="Arial"/>
                <a:sym typeface="Arial"/>
              </a:rPr>
            </a:br>
            <a:r>
              <a:rPr b="0" i="0" lang="iw-IL" sz="3600">
                <a:solidFill>
                  <a:srgbClr val="053676"/>
                </a:solidFill>
                <a:latin typeface="Arial"/>
                <a:ea typeface="Arial"/>
                <a:cs typeface="Arial"/>
                <a:sym typeface="Arial"/>
              </a:rPr>
              <a:t>וְאַחֲרֵי עֵינֵיכֶם אֲשֶׁר אַתֶּם זנִים אַחֲרֵיהֶם: </a:t>
            </a:r>
            <a:br>
              <a:rPr lang="iw-IL" sz="3600"/>
            </a:br>
            <a:r>
              <a:rPr b="0" i="0" lang="iw-IL" sz="3600">
                <a:solidFill>
                  <a:srgbClr val="053676"/>
                </a:solidFill>
                <a:latin typeface="Arial"/>
                <a:ea typeface="Arial"/>
                <a:cs typeface="Arial"/>
                <a:sym typeface="Arial"/>
              </a:rPr>
              <a:t>לְמַעַן תִּזְכְּרוּ וַעֲשִׂיתֶם אֶת כָּל מִצְותָי. </a:t>
            </a:r>
            <a:br>
              <a:rPr b="0" i="0" lang="iw-IL" sz="3600">
                <a:solidFill>
                  <a:srgbClr val="053676"/>
                </a:solidFill>
                <a:latin typeface="Arial"/>
                <a:ea typeface="Arial"/>
                <a:cs typeface="Arial"/>
                <a:sym typeface="Arial"/>
              </a:rPr>
            </a:br>
            <a:r>
              <a:rPr b="0" i="0" lang="iw-IL" sz="3600">
                <a:solidFill>
                  <a:srgbClr val="053676"/>
                </a:solidFill>
                <a:latin typeface="Arial"/>
                <a:ea typeface="Arial"/>
                <a:cs typeface="Arial"/>
                <a:sym typeface="Arial"/>
              </a:rPr>
              <a:t>וִהְיִיתֶם קְדשִׁים לֵאלהֵיכֶם: </a:t>
            </a:r>
            <a:br>
              <a:rPr lang="iw-IL" sz="3600"/>
            </a:br>
            <a:r>
              <a:rPr b="0" i="0" lang="iw-IL" sz="3600">
                <a:solidFill>
                  <a:srgbClr val="053676"/>
                </a:solidFill>
                <a:latin typeface="Arial"/>
                <a:ea typeface="Arial"/>
                <a:cs typeface="Arial"/>
                <a:sym typeface="Arial"/>
              </a:rPr>
              <a:t>אֲנִי ה' אֱלהֵיכֶם אֲשֶׁר הוצֵאתִי אֶתְכֶם מֵאֶרֶץ מִצְרַיִם </a:t>
            </a:r>
            <a:br>
              <a:rPr b="0" i="0" lang="iw-IL" sz="3600">
                <a:solidFill>
                  <a:srgbClr val="053676"/>
                </a:solidFill>
                <a:latin typeface="Arial"/>
                <a:ea typeface="Arial"/>
                <a:cs typeface="Arial"/>
                <a:sym typeface="Arial"/>
              </a:rPr>
            </a:br>
            <a:r>
              <a:rPr b="0" i="0" lang="iw-IL" sz="3600">
                <a:solidFill>
                  <a:srgbClr val="053676"/>
                </a:solidFill>
                <a:latin typeface="Arial"/>
                <a:ea typeface="Arial"/>
                <a:cs typeface="Arial"/>
                <a:sym typeface="Arial"/>
              </a:rPr>
              <a:t>לִהְיות לָכֶם לֵאלהִים. אֲנִי ה' אֱלהֵיכֶם: </a:t>
            </a:r>
            <a:br>
              <a:rPr lang="iw-IL" sz="3600"/>
            </a:br>
            <a:r>
              <a:rPr b="0" i="0" lang="iw-IL" sz="3600">
                <a:solidFill>
                  <a:srgbClr val="053676"/>
                </a:solidFill>
                <a:latin typeface="Arial"/>
                <a:ea typeface="Arial"/>
                <a:cs typeface="Arial"/>
                <a:sym typeface="Arial"/>
              </a:rPr>
              <a:t>אֱמֶת:</a:t>
            </a:r>
            <a:endParaRPr sz="3600"/>
          </a:p>
        </p:txBody>
      </p:sp>
      <p:pic>
        <p:nvPicPr>
          <p:cNvPr descr="עד-מתי-אפשר-היום-לקרוא-קריאת-שמע - הרב של האינטרנט" id="277" name="Google Shape;277;p43"/>
          <p:cNvPicPr preferRelativeResize="0"/>
          <p:nvPr/>
        </p:nvPicPr>
        <p:blipFill rotWithShape="1">
          <a:blip r:embed="rId3">
            <a:alphaModFix/>
          </a:blip>
          <a:srcRect b="-2269" l="18899" r="22506" t="2270"/>
          <a:stretch/>
        </p:blipFill>
        <p:spPr>
          <a:xfrm>
            <a:off x="704335" y="2347784"/>
            <a:ext cx="2557849" cy="3810000"/>
          </a:xfrm>
          <a:prstGeom prst="rect">
            <a:avLst/>
          </a:prstGeom>
          <a:noFill/>
          <a:ln>
            <a:noFill/>
          </a:ln>
          <a:effectLst>
            <a:reflection blurRad="0" dir="5400000" dist="5000" endA="0" endPos="30000" kx="0" rotWithShape="0" algn="bl" stA="30000" stPos="0" sy="-100000" ky="0"/>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descr="שיר עד - משיב הרוח - מתוך תפילת הגשם | ידידיה אדמון | בביצוע חבורת רננים -  Mashiv ha'Ruakh - YouTube" id="282" name="Google Shape;282;p44"/>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t/>
            </a:r>
            <a:endParaRPr sz="1800">
              <a:solidFill>
                <a:schemeClr val="dk1"/>
              </a:solidFill>
              <a:latin typeface="Calibri"/>
              <a:ea typeface="Calibri"/>
              <a:cs typeface="Calibri"/>
              <a:sym typeface="Calibri"/>
            </a:endParaRPr>
          </a:p>
        </p:txBody>
      </p:sp>
      <p:pic>
        <p:nvPicPr>
          <p:cNvPr id="283" name="Google Shape;283;p44"/>
          <p:cNvPicPr preferRelativeResize="0"/>
          <p:nvPr/>
        </p:nvPicPr>
        <p:blipFill rotWithShape="1">
          <a:blip r:embed="rId3">
            <a:alphaModFix/>
          </a:blip>
          <a:srcRect b="0" l="0" r="0" t="0"/>
          <a:stretch/>
        </p:blipFill>
        <p:spPr>
          <a:xfrm>
            <a:off x="155575" y="193929"/>
            <a:ext cx="11717337" cy="656170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5"/>
          <p:cNvSpPr txBox="1"/>
          <p:nvPr>
            <p:ph type="ctrTitle"/>
          </p:nvPr>
        </p:nvSpPr>
        <p:spPr>
          <a:xfrm>
            <a:off x="1572126" y="-272716"/>
            <a:ext cx="9946106" cy="970547"/>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FFC000"/>
              </a:buClr>
              <a:buSzPts val="3200"/>
              <a:buFont typeface="Calibri"/>
              <a:buNone/>
            </a:pPr>
            <a:r>
              <a:rPr b="1" lang="iw-IL" sz="3200">
                <a:solidFill>
                  <a:srgbClr val="FFC000"/>
                </a:solidFill>
              </a:rPr>
              <a:t>פרק בתהילים (קכא') לשמירה והצלת עם ישראל ורפואת כל החולים</a:t>
            </a:r>
            <a:endParaRPr/>
          </a:p>
        </p:txBody>
      </p:sp>
      <p:sp>
        <p:nvSpPr>
          <p:cNvPr id="289" name="Google Shape;289;p45"/>
          <p:cNvSpPr txBox="1"/>
          <p:nvPr>
            <p:ph idx="1" type="subTitle"/>
          </p:nvPr>
        </p:nvSpPr>
        <p:spPr>
          <a:xfrm>
            <a:off x="3272590" y="866273"/>
            <a:ext cx="5983705" cy="5670884"/>
          </a:xfrm>
          <a:prstGeom prst="rect">
            <a:avLst/>
          </a:prstGeom>
          <a:noFill/>
          <a:ln>
            <a:noFill/>
          </a:ln>
        </p:spPr>
        <p:txBody>
          <a:bodyPr anchorCtr="0" anchor="t" bIns="45700" lIns="91425" spcFirstLastPara="1" rIns="91425" wrap="square" tIns="45700">
            <a:normAutofit fontScale="92500"/>
          </a:bodyPr>
          <a:lstStyle/>
          <a:p>
            <a:pPr indent="0" lvl="0" marL="0" rtl="1" algn="ctr">
              <a:lnSpc>
                <a:spcPct val="150000"/>
              </a:lnSpc>
              <a:spcBef>
                <a:spcPts val="0"/>
              </a:spcBef>
              <a:spcAft>
                <a:spcPts val="0"/>
              </a:spcAft>
              <a:buClr>
                <a:schemeClr val="dk1"/>
              </a:buClr>
              <a:buSzPct val="100000"/>
              <a:buNone/>
            </a:pPr>
            <a:r>
              <a:rPr lang="iw-IL"/>
              <a:t>שִׁיר לַמַּעֲלוֹת:</a:t>
            </a:r>
            <a:endParaRPr/>
          </a:p>
          <a:p>
            <a:pPr indent="0" lvl="0" marL="0" rtl="1" algn="ctr">
              <a:lnSpc>
                <a:spcPct val="150000"/>
              </a:lnSpc>
              <a:spcBef>
                <a:spcPts val="1000"/>
              </a:spcBef>
              <a:spcAft>
                <a:spcPts val="0"/>
              </a:spcAft>
              <a:buClr>
                <a:schemeClr val="dk1"/>
              </a:buClr>
              <a:buSzPct val="100000"/>
              <a:buNone/>
            </a:pPr>
            <a:r>
              <a:rPr lang="iw-IL"/>
              <a:t>אֶשָּׂא עֵינַי אֶל הֶהָרִים מֵאַיִן יָבֹא עֶזְרִי:</a:t>
            </a:r>
            <a:endParaRPr/>
          </a:p>
          <a:p>
            <a:pPr indent="0" lvl="0" marL="0" rtl="1" algn="ctr">
              <a:lnSpc>
                <a:spcPct val="150000"/>
              </a:lnSpc>
              <a:spcBef>
                <a:spcPts val="1000"/>
              </a:spcBef>
              <a:spcAft>
                <a:spcPts val="0"/>
              </a:spcAft>
              <a:buClr>
                <a:schemeClr val="dk1"/>
              </a:buClr>
              <a:buSzPct val="100000"/>
              <a:buNone/>
            </a:pPr>
            <a:r>
              <a:rPr lang="iw-IL"/>
              <a:t>עֶזְרִי מֵעִם ה' עֹשֵׂה שָׁמַיִם וָאָרֶץ:</a:t>
            </a:r>
            <a:endParaRPr/>
          </a:p>
          <a:p>
            <a:pPr indent="0" lvl="0" marL="0" rtl="1" algn="ctr">
              <a:lnSpc>
                <a:spcPct val="150000"/>
              </a:lnSpc>
              <a:spcBef>
                <a:spcPts val="1000"/>
              </a:spcBef>
              <a:spcAft>
                <a:spcPts val="0"/>
              </a:spcAft>
              <a:buClr>
                <a:schemeClr val="dk1"/>
              </a:buClr>
              <a:buSzPct val="100000"/>
              <a:buNone/>
            </a:pPr>
            <a:r>
              <a:rPr lang="iw-IL"/>
              <a:t>אַל יִתֵּן לַמּוֹט רַגְלֶךָ אַל יָנוּם שֹׁמְרֶךָ:</a:t>
            </a:r>
            <a:endParaRPr/>
          </a:p>
          <a:p>
            <a:pPr indent="0" lvl="0" marL="0" rtl="1" algn="ctr">
              <a:lnSpc>
                <a:spcPct val="150000"/>
              </a:lnSpc>
              <a:spcBef>
                <a:spcPts val="1000"/>
              </a:spcBef>
              <a:spcAft>
                <a:spcPts val="0"/>
              </a:spcAft>
              <a:buClr>
                <a:schemeClr val="dk1"/>
              </a:buClr>
              <a:buSzPct val="100000"/>
              <a:buNone/>
            </a:pPr>
            <a:r>
              <a:rPr lang="iw-IL"/>
              <a:t>הִנֵּה לֹא יָנוּם וְלֹא יִישָׁן שׁוֹמֵר יִשְׂרָאֵל:</a:t>
            </a:r>
            <a:endParaRPr/>
          </a:p>
          <a:p>
            <a:pPr indent="0" lvl="0" marL="0" rtl="1" algn="ctr">
              <a:lnSpc>
                <a:spcPct val="150000"/>
              </a:lnSpc>
              <a:spcBef>
                <a:spcPts val="1000"/>
              </a:spcBef>
              <a:spcAft>
                <a:spcPts val="0"/>
              </a:spcAft>
              <a:buClr>
                <a:schemeClr val="dk1"/>
              </a:buClr>
              <a:buSzPct val="100000"/>
              <a:buNone/>
            </a:pPr>
            <a:r>
              <a:rPr lang="iw-IL"/>
              <a:t>ה' שֹׁמְרֶךָ ה' צִלְּךָ עַל יַד יְמִינֶךָ:</a:t>
            </a:r>
            <a:endParaRPr/>
          </a:p>
          <a:p>
            <a:pPr indent="0" lvl="0" marL="0" rtl="1" algn="ctr">
              <a:lnSpc>
                <a:spcPct val="150000"/>
              </a:lnSpc>
              <a:spcBef>
                <a:spcPts val="1000"/>
              </a:spcBef>
              <a:spcAft>
                <a:spcPts val="0"/>
              </a:spcAft>
              <a:buClr>
                <a:schemeClr val="dk1"/>
              </a:buClr>
              <a:buSzPct val="100000"/>
              <a:buNone/>
            </a:pPr>
            <a:r>
              <a:rPr lang="iw-IL"/>
              <a:t>יוֹמָם הַשֶּׁמֶשׁ לֹא יַכֶּכָּה וְיָרֵחַ בַּלָּיְלָה:</a:t>
            </a:r>
            <a:endParaRPr/>
          </a:p>
          <a:p>
            <a:pPr indent="0" lvl="0" marL="0" rtl="1" algn="ctr">
              <a:lnSpc>
                <a:spcPct val="150000"/>
              </a:lnSpc>
              <a:spcBef>
                <a:spcPts val="1000"/>
              </a:spcBef>
              <a:spcAft>
                <a:spcPts val="0"/>
              </a:spcAft>
              <a:buClr>
                <a:schemeClr val="dk1"/>
              </a:buClr>
              <a:buSzPct val="100000"/>
              <a:buNone/>
            </a:pPr>
            <a:r>
              <a:rPr lang="iw-IL"/>
              <a:t>ה' יִשְׁמָרְךָ מִכָּל רָע יִשְׁמֹר אֶת נַפְשֶׁךָ:</a:t>
            </a:r>
            <a:endParaRPr/>
          </a:p>
          <a:p>
            <a:pPr indent="0" lvl="0" marL="0" rtl="1" algn="ctr">
              <a:lnSpc>
                <a:spcPct val="150000"/>
              </a:lnSpc>
              <a:spcBef>
                <a:spcPts val="1000"/>
              </a:spcBef>
              <a:spcAft>
                <a:spcPts val="0"/>
              </a:spcAft>
              <a:buClr>
                <a:schemeClr val="dk1"/>
              </a:buClr>
              <a:buSzPct val="100000"/>
              <a:buNone/>
            </a:pPr>
            <a:r>
              <a:rPr lang="iw-IL"/>
              <a:t>ה' יִשְׁמָר צֵאתְךָ וּבוֹאֶךָ מֵעַתָּה וְעַד עוֹלָם:</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6"/>
          <p:cNvSpPr txBox="1"/>
          <p:nvPr>
            <p:ph type="ctrTitle"/>
          </p:nvPr>
        </p:nvSpPr>
        <p:spPr>
          <a:xfrm>
            <a:off x="1427746" y="3865563"/>
            <a:ext cx="9144000" cy="2387600"/>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FFC000"/>
              </a:buClr>
              <a:buSzPts val="6000"/>
              <a:buFont typeface="Calibri"/>
              <a:buNone/>
            </a:pPr>
            <a:r>
              <a:rPr lang="iw-IL">
                <a:solidFill>
                  <a:srgbClr val="FFC000"/>
                </a:solidFill>
              </a:rPr>
              <a:t>בהצלחה בביצוע המטלות!</a:t>
            </a:r>
            <a:br>
              <a:rPr lang="iw-IL">
                <a:solidFill>
                  <a:srgbClr val="FFC000"/>
                </a:solidFill>
              </a:rPr>
            </a:br>
            <a:endParaRPr>
              <a:solidFill>
                <a:srgbClr val="FFC000"/>
              </a:solidFill>
            </a:endParaRPr>
          </a:p>
        </p:txBody>
      </p:sp>
      <p:pic>
        <p:nvPicPr>
          <p:cNvPr descr="הרפתקאות במבה בממלכה הקסומה - אמיריה אשדוד" id="295" name="Google Shape;295;p46"/>
          <p:cNvPicPr preferRelativeResize="0"/>
          <p:nvPr/>
        </p:nvPicPr>
        <p:blipFill rotWithShape="1">
          <a:blip r:embed="rId3">
            <a:alphaModFix/>
          </a:blip>
          <a:srcRect b="0" l="0" r="0" t="0"/>
          <a:stretch/>
        </p:blipFill>
        <p:spPr>
          <a:xfrm>
            <a:off x="4326521" y="890336"/>
            <a:ext cx="3502025" cy="3502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