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4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5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6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3.png"/><Relationship Id="rId5" Type="http://schemas.openxmlformats.org/officeDocument/2006/relationships/image" Target="../media/image2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gif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gif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gif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gi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165505" y="170035"/>
            <a:ext cx="5908625" cy="3393238"/>
            <a:chOff x="6083508" y="227641"/>
            <a:chExt cx="5908625" cy="3393238"/>
          </a:xfrm>
        </p:grpSpPr>
        <p:sp>
          <p:nvSpPr>
            <p:cNvPr id="85" name="Google Shape;85;p13"/>
            <p:cNvSpPr txBox="1"/>
            <p:nvPr/>
          </p:nvSpPr>
          <p:spPr>
            <a:xfrm>
              <a:off x="6485745" y="227642"/>
              <a:ext cx="5411448" cy="33932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w-IL" sz="18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פסח שני</a:t>
              </a:r>
              <a:endParaRPr/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w-IL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פרק ט פס' ו'-יג'</a:t>
              </a:r>
              <a:endParaRPr/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42900" lvl="0" marL="3429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AutoNum type="arabicPeriod"/>
              </a:pP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קראי פסוקים א'-ה' וכתבי בלשון התורה ובלשונך את </a:t>
              </a:r>
              <a:r>
                <a:rPr b="1" i="0" lang="iw-IL" sz="16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תאריך </a:t>
              </a:r>
              <a:r>
                <a:rPr b="1" i="0" lang="iw-IL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הקרבת קורבן פסח ראשון.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w-IL" sz="1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בלשון התורה:________________________________________________</a:t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בלשוני:_____________________________________________________</a:t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2.  קראי פסוקים ט'-יא' וכתבי בלשון התורה ובלשונך את </a:t>
              </a:r>
              <a:r>
                <a:rPr b="1" lang="iw-IL" sz="16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תאריך </a:t>
              </a:r>
              <a:r>
                <a:rPr b="1" lang="iw-IL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הקרבת   קורבן פסח שני.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בלשון התורה:_______________________________________________</a:t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בלשוני:___________________________________________________</a:t>
              </a:r>
              <a:endParaRPr b="1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0" marL="342900" marR="0" rtl="1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6083508" y="227642"/>
              <a:ext cx="5908625" cy="3208572"/>
            </a:xfrm>
            <a:prstGeom prst="roundRect">
              <a:avLst>
                <a:gd fmla="val 16667" name="adj"/>
              </a:avLst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11077731" y="227641"/>
              <a:ext cx="494675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ב"ה</a:t>
              </a:r>
              <a:endParaRPr/>
            </a:p>
          </p:txBody>
        </p:sp>
      </p:grpSp>
      <p:pic>
        <p:nvPicPr>
          <p:cNvPr id="88" name="Google Shape;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2704" y="561982"/>
            <a:ext cx="285794" cy="225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וצאת תמונה עבור כבשה ציור" id="89" name="Google Shape;8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7027081" y="300839"/>
            <a:ext cx="413264" cy="4861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" name="Google Shape;90;p13"/>
          <p:cNvGrpSpPr/>
          <p:nvPr/>
        </p:nvGrpSpPr>
        <p:grpSpPr>
          <a:xfrm>
            <a:off x="6254405" y="170037"/>
            <a:ext cx="5908625" cy="3431710"/>
            <a:chOff x="6083508" y="227641"/>
            <a:chExt cx="5908625" cy="3431710"/>
          </a:xfrm>
        </p:grpSpPr>
        <p:sp>
          <p:nvSpPr>
            <p:cNvPr id="91" name="Google Shape;91;p13"/>
            <p:cNvSpPr txBox="1"/>
            <p:nvPr/>
          </p:nvSpPr>
          <p:spPr>
            <a:xfrm>
              <a:off x="6305470" y="266114"/>
              <a:ext cx="5411448" cy="33932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8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פסח שני</a:t>
              </a:r>
              <a:endParaRPr/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פרק ט פס' ו'-יג'</a:t>
              </a:r>
              <a:endParaRPr/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42900" lvl="0" marL="3429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AutoNum type="arabicPeriod"/>
              </a:pPr>
              <a:r>
                <a:rPr b="1" lang="iw-IL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קראי פסוקים א'-ה' וכתבי בלשון התורה ובלשונך את </a:t>
              </a:r>
              <a:r>
                <a:rPr b="1" lang="iw-IL" sz="16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תאריך </a:t>
              </a:r>
              <a:r>
                <a:rPr b="1" lang="iw-IL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הקרבת קורבן פסח ראשון.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בלשון התורה:________________________________________________</a:t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בלשוני:_____________________________________________________</a:t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2.  קראי פסוקים ט'-יא' וכתבי בלשון התורה ובלשונך את </a:t>
              </a:r>
              <a:r>
                <a:rPr b="1" lang="iw-IL" sz="16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תאריך </a:t>
              </a:r>
              <a:r>
                <a:rPr b="1" lang="iw-IL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הקרבת   קורבן פסח שני.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בלשון התורה:_______________________________________________</a:t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בלשוני:___________________________________________________</a:t>
              </a:r>
              <a:endParaRPr b="1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0" marL="342900" marR="0" rtl="1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6083508" y="227642"/>
              <a:ext cx="5908625" cy="3208572"/>
            </a:xfrm>
            <a:prstGeom prst="roundRect">
              <a:avLst>
                <a:gd fmla="val 16667" name="adj"/>
              </a:avLst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11077731" y="227641"/>
              <a:ext cx="494675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ב"ה</a:t>
              </a:r>
              <a:endParaRPr/>
            </a:p>
          </p:txBody>
        </p:sp>
      </p:grpSp>
      <p:pic>
        <p:nvPicPr>
          <p:cNvPr id="94" name="Google Shape;9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038" y="544997"/>
            <a:ext cx="285794" cy="225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וצאת תמונה עבור כבשה ציור" id="95" name="Google Shape;9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1093941" y="300840"/>
            <a:ext cx="413264" cy="4861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" name="Google Shape;96;p13"/>
          <p:cNvGrpSpPr/>
          <p:nvPr/>
        </p:nvGrpSpPr>
        <p:grpSpPr>
          <a:xfrm>
            <a:off x="70565" y="3509412"/>
            <a:ext cx="5908625" cy="3393238"/>
            <a:chOff x="6083508" y="227641"/>
            <a:chExt cx="5908625" cy="3393238"/>
          </a:xfrm>
        </p:grpSpPr>
        <p:sp>
          <p:nvSpPr>
            <p:cNvPr id="97" name="Google Shape;97;p13"/>
            <p:cNvSpPr txBox="1"/>
            <p:nvPr/>
          </p:nvSpPr>
          <p:spPr>
            <a:xfrm>
              <a:off x="6485745" y="227642"/>
              <a:ext cx="5411448" cy="33932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8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פסח שני</a:t>
              </a:r>
              <a:endParaRPr/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פרק ט פס' ו'-יג'</a:t>
              </a:r>
              <a:endParaRPr/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42900" lvl="0" marL="3429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AutoNum type="arabicPeriod"/>
              </a:pPr>
              <a:r>
                <a:rPr b="1" lang="iw-IL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קראי פסוקים א'-ה' וכתבי בלשון התורה ובלשונך את </a:t>
              </a:r>
              <a:r>
                <a:rPr b="1" lang="iw-IL" sz="16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תאריך </a:t>
              </a:r>
              <a:r>
                <a:rPr b="1" lang="iw-IL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הקרבת קורבן פסח ראשון.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בלשון התורה:________________________________________________</a:t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בלשוני:_____________________________________________________</a:t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2.  קראי פסוקים ט'-יא' וכתבי בלשון התורה ובלשונך את </a:t>
              </a:r>
              <a:r>
                <a:rPr b="1" lang="iw-IL" sz="16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תאריך </a:t>
              </a:r>
              <a:r>
                <a:rPr b="1" lang="iw-IL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הקרבת   קורבן פסח שני.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בלשון התורה:_______________________________________________</a:t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בלשוני:___________________________________________________</a:t>
              </a:r>
              <a:endParaRPr b="1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0" marL="342900" marR="0" rtl="1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6083508" y="227642"/>
              <a:ext cx="5908625" cy="3208572"/>
            </a:xfrm>
            <a:prstGeom prst="roundRect">
              <a:avLst>
                <a:gd fmla="val 16667" name="adj"/>
              </a:avLst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3"/>
            <p:cNvSpPr txBox="1"/>
            <p:nvPr/>
          </p:nvSpPr>
          <p:spPr>
            <a:xfrm>
              <a:off x="11077731" y="227641"/>
              <a:ext cx="494675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ב"ה</a:t>
              </a:r>
              <a:endParaRPr/>
            </a:p>
          </p:txBody>
        </p:sp>
      </p:grpSp>
      <p:pic>
        <p:nvPicPr>
          <p:cNvPr id="100" name="Google Shape;10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7764" y="3901359"/>
            <a:ext cx="285794" cy="225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וצאת תמונה עבור כבשה ציור" id="101" name="Google Shape;10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6932141" y="3640216"/>
            <a:ext cx="413264" cy="4861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" name="Google Shape;102;p13"/>
          <p:cNvGrpSpPr/>
          <p:nvPr/>
        </p:nvGrpSpPr>
        <p:grpSpPr>
          <a:xfrm>
            <a:off x="6159465" y="3509414"/>
            <a:ext cx="5908625" cy="3431710"/>
            <a:chOff x="6083508" y="227641"/>
            <a:chExt cx="5908625" cy="3431710"/>
          </a:xfrm>
        </p:grpSpPr>
        <p:sp>
          <p:nvSpPr>
            <p:cNvPr id="103" name="Google Shape;103;p13"/>
            <p:cNvSpPr txBox="1"/>
            <p:nvPr/>
          </p:nvSpPr>
          <p:spPr>
            <a:xfrm>
              <a:off x="6305470" y="266114"/>
              <a:ext cx="5411448" cy="33932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8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פסח שני</a:t>
              </a:r>
              <a:endParaRPr/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פרק ט פס' ו'-יג'</a:t>
              </a:r>
              <a:endParaRPr/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42900" lvl="0" marL="342900" marR="0" rtl="1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AutoNum type="arabicPeriod"/>
              </a:pPr>
              <a:r>
                <a:rPr b="1" lang="iw-IL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קראי פסוקים א'-ה' וכתבי בלשון התורה ובלשונך את </a:t>
              </a:r>
              <a:r>
                <a:rPr b="1" lang="iw-IL" sz="16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תאריך </a:t>
              </a:r>
              <a:r>
                <a:rPr b="1" lang="iw-IL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הקרבת קורבן פסח ראשון.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בלשון התורה:________________________________________________</a:t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בלשוני:_____________________________________________________</a:t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2.  קראי פסוקים ט'-יא' וכתבי בלשון התורה ובלשונך את </a:t>
              </a:r>
              <a:r>
                <a:rPr b="1" lang="iw-IL" sz="1600" u="sng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תאריך </a:t>
              </a:r>
              <a:r>
                <a:rPr b="1" lang="iw-IL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הקרבת   קורבן פסח שני.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בלשון התורה:_______________________________________________</a:t>
              </a:r>
              <a:endParaRPr b="1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בלשוני:___________________________________________________</a:t>
              </a:r>
              <a:endParaRPr b="1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0" marL="342900" marR="0" rtl="1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6083508" y="227642"/>
              <a:ext cx="5908625" cy="3208572"/>
            </a:xfrm>
            <a:prstGeom prst="roundRect">
              <a:avLst>
                <a:gd fmla="val 16667" name="adj"/>
              </a:avLst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3"/>
            <p:cNvSpPr txBox="1"/>
            <p:nvPr/>
          </p:nvSpPr>
          <p:spPr>
            <a:xfrm>
              <a:off x="11077731" y="227641"/>
              <a:ext cx="494675" cy="26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w-IL" sz="1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ב"ה</a:t>
              </a:r>
              <a:endParaRPr/>
            </a:p>
          </p:txBody>
        </p:sp>
      </p:grpSp>
      <p:pic>
        <p:nvPicPr>
          <p:cNvPr id="106" name="Google Shape;10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98" y="3884374"/>
            <a:ext cx="285794" cy="225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וצאת תמונה עבור כבשה ציור" id="107" name="Google Shape;10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999001" y="3640217"/>
            <a:ext cx="413264" cy="4861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yeladimplus.co.il/manager/gallery/create_colors/201201/o/1eb05_1SPLIT201201SPLIT09104633.jpg" id="112" name="Google Shape;112;p14"/>
          <p:cNvPicPr preferRelativeResize="0"/>
          <p:nvPr/>
        </p:nvPicPr>
        <p:blipFill rotWithShape="1">
          <a:blip r:embed="rId3">
            <a:alphaModFix/>
          </a:blip>
          <a:srcRect b="8019" l="4776" r="5361" t="4908"/>
          <a:stretch/>
        </p:blipFill>
        <p:spPr>
          <a:xfrm>
            <a:off x="6257359" y="3142006"/>
            <a:ext cx="2459851" cy="3372787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4"/>
          <p:cNvSpPr txBox="1"/>
          <p:nvPr/>
        </p:nvSpPr>
        <p:spPr>
          <a:xfrm>
            <a:off x="7183519" y="131876"/>
            <a:ext cx="4582267" cy="4985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     ב"ה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פסח שני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פרק ט פס' ו'-יג</a:t>
            </a:r>
            <a:r>
              <a:rPr b="1" lang="iw-IL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'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ההוראה הנלמדת מהפסוקים :</a:t>
            </a:r>
            <a:endParaRPr sz="1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____________________________________________________________________________________________________________________________________________________</a:t>
            </a:r>
            <a:endParaRPr sz="1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        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          </a:t>
            </a:r>
            <a:r>
              <a:rPr lang="iw-IL" sz="18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המעשה הוא העיקר: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 _____________________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________________________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________________________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________________________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_____________________</a:t>
            </a:r>
            <a:endParaRPr sz="1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14" name="Google Shape;114;p14"/>
          <p:cNvSpPr/>
          <p:nvPr/>
        </p:nvSpPr>
        <p:spPr>
          <a:xfrm rot="1047780">
            <a:off x="8704662" y="2957641"/>
            <a:ext cx="3193897" cy="2652923"/>
          </a:xfrm>
          <a:prstGeom prst="wedgeEllipseCallout">
            <a:avLst>
              <a:gd fmla="val -61735" name="adj1"/>
              <a:gd fmla="val 36218" name="adj2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4"/>
          <p:cNvSpPr/>
          <p:nvPr/>
        </p:nvSpPr>
        <p:spPr>
          <a:xfrm>
            <a:off x="7183519" y="1027686"/>
            <a:ext cx="4717178" cy="1711783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89488" y="1281686"/>
            <a:ext cx="585651" cy="461176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4"/>
          <p:cNvSpPr/>
          <p:nvPr/>
        </p:nvSpPr>
        <p:spPr>
          <a:xfrm>
            <a:off x="6235908" y="140561"/>
            <a:ext cx="5811461" cy="6614074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תוצאת תמונה עבור כבשה ציור" id="118" name="Google Shape;118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6901936" y="328262"/>
            <a:ext cx="846864" cy="9963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yeladimplus.co.il/manager/gallery/create_colors/201201/o/1eb05_1SPLIT201201SPLIT09104633.jpg" id="119" name="Google Shape;119;p14"/>
          <p:cNvPicPr preferRelativeResize="0"/>
          <p:nvPr/>
        </p:nvPicPr>
        <p:blipFill rotWithShape="1">
          <a:blip r:embed="rId3">
            <a:alphaModFix/>
          </a:blip>
          <a:srcRect b="8019" l="4776" r="5361" t="4908"/>
          <a:stretch/>
        </p:blipFill>
        <p:spPr>
          <a:xfrm>
            <a:off x="173302" y="3150691"/>
            <a:ext cx="2459851" cy="337278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 txBox="1"/>
          <p:nvPr/>
        </p:nvSpPr>
        <p:spPr>
          <a:xfrm>
            <a:off x="1099462" y="140561"/>
            <a:ext cx="4582267" cy="4985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     ב"ה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פסח שני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פרק ט פס' ו'-יג</a:t>
            </a:r>
            <a:r>
              <a:rPr b="1" lang="iw-IL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'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ההוראה הנלמדת מהפסוקים :</a:t>
            </a:r>
            <a:endParaRPr sz="1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____________________________________________________________________________________________________________________________________________________</a:t>
            </a:r>
            <a:endParaRPr sz="1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u="sng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        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          </a:t>
            </a:r>
            <a:r>
              <a:rPr lang="iw-IL" sz="18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המעשה הוא העיקר: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 _____________________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________________________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________________________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________________________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_____________________</a:t>
            </a:r>
            <a:endParaRPr sz="1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21" name="Google Shape;121;p14"/>
          <p:cNvSpPr/>
          <p:nvPr/>
        </p:nvSpPr>
        <p:spPr>
          <a:xfrm rot="1047780">
            <a:off x="2620605" y="2966326"/>
            <a:ext cx="3193897" cy="2652923"/>
          </a:xfrm>
          <a:prstGeom prst="wedgeEllipseCallout">
            <a:avLst>
              <a:gd fmla="val -61735" name="adj1"/>
              <a:gd fmla="val 36218" name="adj2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/>
          <p:nvPr/>
        </p:nvSpPr>
        <p:spPr>
          <a:xfrm>
            <a:off x="1099462" y="1036371"/>
            <a:ext cx="4717178" cy="1711783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5431" y="1290371"/>
            <a:ext cx="585651" cy="461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4"/>
          <p:cNvSpPr/>
          <p:nvPr/>
        </p:nvSpPr>
        <p:spPr>
          <a:xfrm>
            <a:off x="151851" y="149246"/>
            <a:ext cx="5811461" cy="6614074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תוצאת תמונה עבור כבשה ציור" id="125" name="Google Shape;12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817879" y="336947"/>
            <a:ext cx="846864" cy="996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 txBox="1"/>
          <p:nvPr/>
        </p:nvSpPr>
        <p:spPr>
          <a:xfrm>
            <a:off x="2651457" y="297865"/>
            <a:ext cx="6656535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פסח שני  -  פרק ט פס' ו'-יג'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באורי מילים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 rot="-1446712">
            <a:off x="-1640790" y="241187"/>
            <a:ext cx="5051685" cy="1138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תחנה מס' 1 </a:t>
            </a:r>
            <a:endParaRPr b="1" sz="4800" u="sng">
              <a:solidFill>
                <a:schemeClr val="dk1"/>
              </a:solidFill>
              <a:latin typeface="FrankRuehl"/>
              <a:ea typeface="FrankRuehl"/>
              <a:cs typeface="FrankRuehl"/>
              <a:sym typeface="FrankRueh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10837890" y="0"/>
            <a:ext cx="120421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ב"ה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/>
        </p:nvSpPr>
        <p:spPr>
          <a:xfrm>
            <a:off x="-464695" y="1323281"/>
            <a:ext cx="12162021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א. </a:t>
            </a: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קראנה פסוקים ו'-יג'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ב. קראנה את הקטע ( שמופיע תחת הכותרת "באורי מילים") בעמוד 67.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ג. כתובנה על השולחן המחיק את המילים המודגשות ואת פירושיהן.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ד. העתקנה למחברת את המילים המודגשות והסברן.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חלקנה לכל ילדה את דף השאלות המצורף והשבנה על השאלות.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800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 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/>
        </p:nvSpPr>
        <p:spPr>
          <a:xfrm rot="-1446712">
            <a:off x="10760456" y="4174005"/>
            <a:ext cx="1873739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לקבוצה זריזה </a:t>
            </a:r>
            <a:endParaRPr b="1" sz="4800" u="sng">
              <a:solidFill>
                <a:schemeClr val="dk1"/>
              </a:solidFill>
              <a:latin typeface="FrankRuehl"/>
              <a:ea typeface="FrankRuehl"/>
              <a:cs typeface="FrankRuehl"/>
              <a:sym typeface="FrankRueh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תוצאת תמונה עבור כבשה ציור" id="135" name="Google Shape;13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376359" y="594372"/>
            <a:ext cx="846864" cy="996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024" y="1323281"/>
            <a:ext cx="585651" cy="461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6"/>
          <p:cNvSpPr txBox="1"/>
          <p:nvPr/>
        </p:nvSpPr>
        <p:spPr>
          <a:xfrm rot="-1446712">
            <a:off x="-1541489" y="201355"/>
            <a:ext cx="5051685" cy="1138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תחנה מס' 1 </a:t>
            </a:r>
            <a:endParaRPr b="1" sz="4800" u="sng">
              <a:solidFill>
                <a:schemeClr val="dk1"/>
              </a:solidFill>
              <a:latin typeface="FrankRuehl"/>
              <a:ea typeface="FrankRuehl"/>
              <a:cs typeface="FrankRuehl"/>
              <a:sym typeface="FrankRueh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6"/>
          <p:cNvSpPr txBox="1"/>
          <p:nvPr/>
        </p:nvSpPr>
        <p:spPr>
          <a:xfrm>
            <a:off x="10837890" y="0"/>
            <a:ext cx="120421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ב"ה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6"/>
          <p:cNvSpPr txBox="1"/>
          <p:nvPr/>
        </p:nvSpPr>
        <p:spPr>
          <a:xfrm rot="-1446712">
            <a:off x="10760456" y="4174005"/>
            <a:ext cx="1873739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לקבוצה זריזה </a:t>
            </a:r>
            <a:endParaRPr b="1" sz="4800" u="sng">
              <a:solidFill>
                <a:schemeClr val="dk1"/>
              </a:solidFill>
              <a:latin typeface="FrankRuehl"/>
              <a:ea typeface="FrankRuehl"/>
              <a:cs typeface="FrankRuehl"/>
              <a:sym typeface="FrankRueh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6"/>
          <p:cNvSpPr txBox="1"/>
          <p:nvPr/>
        </p:nvSpPr>
        <p:spPr>
          <a:xfrm>
            <a:off x="2767732" y="0"/>
            <a:ext cx="6656535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פסח שני  -  פרק ט פס' ו'-יג'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באורי מילים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6"/>
          <p:cNvSpPr txBox="1"/>
          <p:nvPr/>
        </p:nvSpPr>
        <p:spPr>
          <a:xfrm>
            <a:off x="-464695" y="1323281"/>
            <a:ext cx="12162021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א. </a:t>
            </a: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קראנה פסוקים ו'-יג'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ב. קראנה את הקטע ( שמופיע תחת הכותרת "באורי מילים") בעמוד 67.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ג. כתובנה על השולחן המחיק את המילים המודגשות ואת פירושיהן.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ד. העתקנה למחברת את המילים המודגשות והסברן.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חלקנה לכל ילדה את דף השאלות המצורף והשבנה על השאלות.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800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 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תוצאת תמונה עבור כבשה ציור" id="146" name="Google Shape;14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376359" y="594372"/>
            <a:ext cx="846864" cy="996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024" y="1323281"/>
            <a:ext cx="585651" cy="461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/>
          <p:nvPr/>
        </p:nvSpPr>
        <p:spPr>
          <a:xfrm rot="-1446712">
            <a:off x="-1541489" y="201355"/>
            <a:ext cx="5051685" cy="1138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תחנה מס' 2 </a:t>
            </a:r>
            <a:endParaRPr b="1" sz="4800" u="sng">
              <a:solidFill>
                <a:schemeClr val="dk1"/>
              </a:solidFill>
              <a:latin typeface="FrankRuehl"/>
              <a:ea typeface="FrankRuehl"/>
              <a:cs typeface="FrankRuehl"/>
              <a:sym typeface="FrankRueh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7"/>
          <p:cNvSpPr txBox="1"/>
          <p:nvPr/>
        </p:nvSpPr>
        <p:spPr>
          <a:xfrm>
            <a:off x="10837890" y="0"/>
            <a:ext cx="120421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ב"ה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7"/>
          <p:cNvSpPr txBox="1"/>
          <p:nvPr/>
        </p:nvSpPr>
        <p:spPr>
          <a:xfrm>
            <a:off x="182382" y="1323280"/>
            <a:ext cx="11514943" cy="5693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א. </a:t>
            </a: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קראנה פסוקים ו'-יג'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ב. חלקנה ביניכן את הכרטיסים, התאמנה והדבקנה את הכרטיסים  במקומות המתאימים בדף המצורף.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חלקנה לכל ילדה את הדף המצורף והעתקנה את הכרטיסים             למקומות המתאימים בדף.             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800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 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 rot="-1446712">
            <a:off x="10503126" y="3853868"/>
            <a:ext cx="1873739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לקבוצה זריזה </a:t>
            </a:r>
            <a:endParaRPr b="1" sz="4800" u="sng">
              <a:solidFill>
                <a:schemeClr val="dk1"/>
              </a:solidFill>
              <a:latin typeface="FrankRuehl"/>
              <a:ea typeface="FrankRuehl"/>
              <a:cs typeface="FrankRuehl"/>
              <a:sym typeface="FrankRueh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7"/>
          <p:cNvSpPr txBox="1"/>
          <p:nvPr/>
        </p:nvSpPr>
        <p:spPr>
          <a:xfrm>
            <a:off x="3852471" y="0"/>
            <a:ext cx="6656535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פסח שני  -  פרק ט פס' ו'-יג'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סדר המאורעות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תוצאת תמונה עבור כבשה ציור" id="157" name="Google Shape;15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376359" y="594372"/>
            <a:ext cx="846864" cy="996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024" y="1323281"/>
            <a:ext cx="585651" cy="461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8"/>
          <p:cNvSpPr txBox="1"/>
          <p:nvPr/>
        </p:nvSpPr>
        <p:spPr>
          <a:xfrm rot="-1446712">
            <a:off x="-1541489" y="201355"/>
            <a:ext cx="5051685" cy="1138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תחנה מס' 3 </a:t>
            </a:r>
            <a:endParaRPr b="1" sz="4800" u="sng">
              <a:solidFill>
                <a:schemeClr val="dk1"/>
              </a:solidFill>
              <a:latin typeface="FrankRuehl"/>
              <a:ea typeface="FrankRuehl"/>
              <a:cs typeface="FrankRuehl"/>
              <a:sym typeface="FrankRueh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8"/>
          <p:cNvSpPr txBox="1"/>
          <p:nvPr/>
        </p:nvSpPr>
        <p:spPr>
          <a:xfrm>
            <a:off x="10837890" y="0"/>
            <a:ext cx="120421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ב"ה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182382" y="1323280"/>
            <a:ext cx="11514943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א. </a:t>
            </a: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קראנה פסוקים ו'-יג'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ב. בצענה את המשימות והשבנה על השאלות שבדף המשותף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חלקנה לכל ילדה את הדף המצורף והשבנה על השאלות בהתאם לתשובות שכתבתן בדף המשותף.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800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 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8"/>
          <p:cNvSpPr txBox="1"/>
          <p:nvPr/>
        </p:nvSpPr>
        <p:spPr>
          <a:xfrm rot="-1446712">
            <a:off x="10503125" y="3389174"/>
            <a:ext cx="1873739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לקבוצה זריזה </a:t>
            </a:r>
            <a:endParaRPr b="1" sz="4800" u="sng">
              <a:solidFill>
                <a:schemeClr val="dk1"/>
              </a:solidFill>
              <a:latin typeface="FrankRuehl"/>
              <a:ea typeface="FrankRuehl"/>
              <a:cs typeface="FrankRuehl"/>
              <a:sym typeface="FrankRueh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8"/>
          <p:cNvSpPr txBox="1"/>
          <p:nvPr/>
        </p:nvSpPr>
        <p:spPr>
          <a:xfrm>
            <a:off x="3852471" y="0"/>
            <a:ext cx="6656535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פסח שני  -  פרק ט פס' ו'-יג'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 u="sng">
                <a:solidFill>
                  <a:schemeClr val="dk1"/>
                </a:solidFill>
                <a:latin typeface="FrankRuehl"/>
                <a:ea typeface="FrankRuehl"/>
                <a:cs typeface="FrankRuehl"/>
                <a:sym typeface="FrankRuehl"/>
              </a:rPr>
              <a:t>פירוש רש"י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תוצאת תמונה עבור כבשה ציור"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376359" y="594372"/>
            <a:ext cx="846864" cy="996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024" y="1323281"/>
            <a:ext cx="585651" cy="461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