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9144000" cx="6858000"/>
  <p:notesSz cx="6858000" cy="99456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745925"/>
            <a:ext cx="4572225" cy="372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724175"/>
            <a:ext cx="5486400" cy="44755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724175"/>
            <a:ext cx="5486400" cy="44755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745925"/>
            <a:ext cx="4572225" cy="372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 rot="5400000">
            <a:off x="-3264694" y="4010819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 rot="5400000">
            <a:off x="411957" y="2064543"/>
            <a:ext cx="6034087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/>
          <p:nvPr>
            <p:ph idx="2" type="pic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0" name="Google Shape;40;p6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" type="body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9"/>
          <p:cNvSpPr txBox="1"/>
          <p:nvPr>
            <p:ph idx="2" type="body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9"/>
          <p:cNvSpPr txBox="1"/>
          <p:nvPr>
            <p:ph idx="3" type="body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9"/>
          <p:cNvSpPr txBox="1"/>
          <p:nvPr>
            <p:ph idx="4" type="body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" type="body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10"/>
          <p:cNvSpPr txBox="1"/>
          <p:nvPr>
            <p:ph idx="2" type="body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342900" y="2133600"/>
            <a:ext cx="6172200" cy="603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900" y="2133600"/>
            <a:ext cx="6172200" cy="603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 flipH="1" rot="5400000">
            <a:off x="-365125" y="2028825"/>
            <a:ext cx="9432925" cy="5013325"/>
          </a:xfrm>
          <a:prstGeom prst="flowChartDocument">
            <a:avLst/>
          </a:prstGeom>
          <a:solidFill>
            <a:schemeClr val="lt1"/>
          </a:solidFill>
          <a:ln cap="flat" cmpd="sng" w="25400">
            <a:solidFill>
              <a:srgbClr val="59595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-242887" y="458787"/>
            <a:ext cx="6840537" cy="837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1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ב"ה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היי שלום לכם,</a:t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כן זה אני. שוב פעם אנחנו נפגשים...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ושלום גם לך – יוסי,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בבוקר כשרק פקחתי את העיניים שמעתי אותך אומר-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'ואי איך שכחתי מהפרויקט ברמב"ם...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אין מצב שאני מספיק להכין להיום!' </a:t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וגם לך מוישי –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שרצת היום לכיוון האוטובוס ולא הספקת אותו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ואמרת לעצמך ש'הכל אבוד'. </a:t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שלום לכל הילדים שרגילים להשתמש במילים האלו –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אין, אין מצב, אבוד... </a:t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נעים להכיר , אלו המילים שלי.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כן כן, המילים האלו שייכות לי כבר כמה אלפי שנים !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אז במדבר,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קבוצה אחת מבני ישראל לא יכלה  לחגוג יחד עם כל העם את הפסח,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משום שהיו טמאים, ואדם טמא אינו יכול להקריב קורבן.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תתפלאו לשמוע,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אותם אנשים לא אמרו: 'אין..'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הם לא חשבו: 'אין מצב'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וגם לא סיכמו: 'אבוד!'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הם באו וביקשו ודרשו הזדמנות נוספת.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וכשהם החליטו ש'אין מצב אבוד' אז נולדתי.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והנה אני כאן – כבר אלפי שנים..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קצת זקן אך עם המון ניסיון –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ובכל שנה ושנה – כשאני מגיע אליכם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אני נתקל בכל כך הרבה אנשים שמארחים אותי יפה.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ובכל הזדמנות או מקרה שצריך, כשנראה שמשהו לא הולך, או שזה לא יצליח,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הם קוראים לי (ואני תמיד מגיע)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ואחרי כוס מים וכיבוד קל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אני מזכיר להם יפה את תעודת הזהות שלי: 'אין מצב אבוד!'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כשלא הולך – זה הזמן לעשות.</a:t>
            </a:r>
            <a:endParaRPr b="0" i="0" sz="1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כשלא מצליח – זה הזמן לנסות.</a:t>
            </a:r>
            <a:endParaRPr b="0" i="0" sz="1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להיות חזקים, להתעקש,</a:t>
            </a:r>
            <a:endParaRPr b="0" i="0" sz="1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לדרוש באמת, ולבקש.</a:t>
            </a:r>
            <a:endParaRPr b="0" i="0" sz="1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לשאוב כח ממני והמון עידוד,</a:t>
            </a:r>
            <a:endParaRPr b="0" i="0" sz="1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כי בינינו, אין מצב – שאבוד!...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שלכם באהבה, פסח שני.  </a:t>
            </a:r>
            <a:endParaRPr/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075" y="107950"/>
            <a:ext cx="1560512" cy="1852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