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6858000"/>
  <p:notesSz cx="6858000" cy="99456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745925"/>
            <a:ext cx="4572225" cy="372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724175"/>
            <a:ext cx="5486400" cy="4475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724175"/>
            <a:ext cx="5486400" cy="44755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745925"/>
            <a:ext cx="4572225" cy="372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 rot="5400000">
            <a:off x="-3264694" y="4010819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 rot="5400000">
            <a:off x="411957" y="2064543"/>
            <a:ext cx="603408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8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9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6" name="Google Shape;56;p9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9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" type="body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4" name="Google Shape;64;p10"/>
          <p:cNvSpPr txBox="1"/>
          <p:nvPr>
            <p:ph idx="2" type="body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900" y="366712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900" y="2133600"/>
            <a:ext cx="6172200" cy="60340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914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343150" y="8475662"/>
            <a:ext cx="21717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342900" y="8475662"/>
            <a:ext cx="1600200" cy="4857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 flipH="1" rot="5400000">
            <a:off x="-473075" y="1920875"/>
            <a:ext cx="9432925" cy="5229225"/>
          </a:xfrm>
          <a:prstGeom prst="flowChartDocument">
            <a:avLst/>
          </a:prstGeom>
          <a:solidFill>
            <a:srgbClr val="D9D9D9"/>
          </a:solidFill>
          <a:ln cap="flat" cmpd="sng" w="25400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/>
          <p:nvPr/>
        </p:nvSpPr>
        <p:spPr>
          <a:xfrm>
            <a:off x="-171450" y="231775"/>
            <a:ext cx="6840537" cy="8740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</a:pPr>
            <a:r>
              <a:rPr b="0" i="0" lang="en-US" sz="1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ב"ה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היי שלום לכם,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כן זה אני. שוב פעם אנחנו נפגשים...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ושלום גם לך – חני,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בבוקר כשרק פקחתי את העיניים שמעתי אותך אומרת-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'ואי איך שכחתי מהפרויקט במדעים...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אין מצב שאני מספיקה להכין להיום!'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וגם לך תמי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שרצת היום לכיוון האוטובוס ולא הספקת אותו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ואמרת לעצמך ש'הכל אבוד'.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שלום לכל הבנות שרגילות להשתמש במילים האלו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אין, אין מצב, אבוד...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נעים להכיר , אלו המילים שלי.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כן כן, המילים האלו שייכות לי כבר כמה אלפי שנים 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אז במדבר,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קבוצה אחת מבני ישראל לא יכלה לחגוג יחד עם כל העם את הפסח,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משום שהיו טמאים, ואדם טמא אינו יכול להקריב קורבן.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תתפלאו לשמוע,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אותם אנשים לא אמרו: 'אין..'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לא חשבו: 'אין מצב'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וגם לא סיכמו: 'אבוד!'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באו וביקשו ודרשו הזדמנות נוספת.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וכשהם החליטו ש'אין מצב אבוד' אז נולדתי.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והנה אני כאן – כבר אלפי שנים..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קצת זקן אך עם המון ניסיון –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ובכל שנה ושנה – כשאני מגיע אליכם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נתקל בכל כך הרבה אנשים שמארחים אותי יפה.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ובכל הזדמנות או מקרה שצריך, כשנראה שמשהו לא הולך, או שזה לא יצליח,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הם קוראים לי (ואני תמיד מגיע)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ואחרי כוס מים וכיבוד קל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אני מזכיר להם יפה את תעודת הזהות שלי: 'אין מצב אבוד!'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כשלא הולך – זה הזמן לעשות.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כשלא מצליח – זה הזמן לנסות.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להיות חזקים, להתעקש,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לדרוש באמת, ולבקש.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לשאוב כח ממני והמון עידוד,</a:t>
            </a:r>
            <a:endParaRPr b="0" i="0" sz="14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n-US" sz="1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כי בינינו, אין מצב – שאבוד!...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b="0" i="0" lang="en-US" sz="1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שלכם באהבה, פסח שני.  </a:t>
            </a:r>
            <a:endParaRPr/>
          </a:p>
        </p:txBody>
      </p:sp>
      <p:pic>
        <p:nvPicPr>
          <p:cNvPr id="86" name="Google Shape;8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8912" y="179387"/>
            <a:ext cx="1560512" cy="1852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