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</p:sldIdLst>
  <p:sldSz cx="9906000" cy="6858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>
        <p:scale>
          <a:sx n="67" d="100"/>
          <a:sy n="67" d="100"/>
        </p:scale>
        <p:origin x="61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3248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38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1992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8087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5262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9909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908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9502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370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749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5393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A60E6-A580-4596-891C-73DBC3E7A6EA}" type="datetimeFigureOut">
              <a:rPr lang="he-IL" smtClean="0"/>
              <a:t>י"ז/אלול/תשע"ח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0104F-AED3-4A44-8548-54C730C4E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580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קבוצה 7"/>
          <p:cNvGrpSpPr/>
          <p:nvPr/>
        </p:nvGrpSpPr>
        <p:grpSpPr>
          <a:xfrm>
            <a:off x="92953" y="220014"/>
            <a:ext cx="2741631" cy="3101400"/>
            <a:chOff x="135817" y="-8587"/>
            <a:chExt cx="2741631" cy="3101400"/>
          </a:xfrm>
        </p:grpSpPr>
        <p:sp>
          <p:nvSpPr>
            <p:cNvPr id="11" name="טרפז 10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028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14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  <p:grpSp>
        <p:nvGrpSpPr>
          <p:cNvPr id="29" name="קבוצה 28"/>
          <p:cNvGrpSpPr/>
          <p:nvPr/>
        </p:nvGrpSpPr>
        <p:grpSpPr>
          <a:xfrm>
            <a:off x="4722096" y="220014"/>
            <a:ext cx="2741631" cy="3101400"/>
            <a:chOff x="135817" y="-8587"/>
            <a:chExt cx="2741631" cy="3101400"/>
          </a:xfrm>
        </p:grpSpPr>
        <p:sp>
          <p:nvSpPr>
            <p:cNvPr id="30" name="טרפז 29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31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33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  <p:grpSp>
        <p:nvGrpSpPr>
          <p:cNvPr id="43" name="קבוצה 42"/>
          <p:cNvGrpSpPr/>
          <p:nvPr/>
        </p:nvGrpSpPr>
        <p:grpSpPr>
          <a:xfrm rot="10800000">
            <a:off x="2401183" y="175668"/>
            <a:ext cx="2741631" cy="3101400"/>
            <a:chOff x="135817" y="-8587"/>
            <a:chExt cx="2741631" cy="3101400"/>
          </a:xfrm>
        </p:grpSpPr>
        <p:sp>
          <p:nvSpPr>
            <p:cNvPr id="44" name="טרפז 43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45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47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  <p:grpSp>
        <p:nvGrpSpPr>
          <p:cNvPr id="57" name="קבוצה 56"/>
          <p:cNvGrpSpPr/>
          <p:nvPr/>
        </p:nvGrpSpPr>
        <p:grpSpPr>
          <a:xfrm rot="10800000">
            <a:off x="7060186" y="161380"/>
            <a:ext cx="2741631" cy="3101400"/>
            <a:chOff x="135817" y="-8587"/>
            <a:chExt cx="2741631" cy="3101400"/>
          </a:xfrm>
        </p:grpSpPr>
        <p:sp>
          <p:nvSpPr>
            <p:cNvPr id="58" name="טרפז 57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9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TextBox 59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61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TextBox 61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  <p:grpSp>
        <p:nvGrpSpPr>
          <p:cNvPr id="71" name="קבוצה 70"/>
          <p:cNvGrpSpPr/>
          <p:nvPr/>
        </p:nvGrpSpPr>
        <p:grpSpPr>
          <a:xfrm>
            <a:off x="114304" y="3434703"/>
            <a:ext cx="2741631" cy="3101400"/>
            <a:chOff x="135817" y="-8587"/>
            <a:chExt cx="2741631" cy="3101400"/>
          </a:xfrm>
        </p:grpSpPr>
        <p:sp>
          <p:nvSpPr>
            <p:cNvPr id="72" name="טרפז 71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73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extBox 73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75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TextBox 75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  <p:grpSp>
        <p:nvGrpSpPr>
          <p:cNvPr id="78" name="קבוצה 77"/>
          <p:cNvGrpSpPr/>
          <p:nvPr/>
        </p:nvGrpSpPr>
        <p:grpSpPr>
          <a:xfrm>
            <a:off x="4743447" y="3434703"/>
            <a:ext cx="2741631" cy="3101400"/>
            <a:chOff x="135817" y="-8587"/>
            <a:chExt cx="2741631" cy="3101400"/>
          </a:xfrm>
        </p:grpSpPr>
        <p:sp>
          <p:nvSpPr>
            <p:cNvPr id="79" name="טרפז 78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80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TextBox 80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82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TextBox 82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  <p:grpSp>
        <p:nvGrpSpPr>
          <p:cNvPr id="85" name="קבוצה 84"/>
          <p:cNvGrpSpPr/>
          <p:nvPr/>
        </p:nvGrpSpPr>
        <p:grpSpPr>
          <a:xfrm rot="10800000">
            <a:off x="2422534" y="3390357"/>
            <a:ext cx="2741631" cy="3101400"/>
            <a:chOff x="135817" y="-8587"/>
            <a:chExt cx="2741631" cy="3101400"/>
          </a:xfrm>
        </p:grpSpPr>
        <p:sp>
          <p:nvSpPr>
            <p:cNvPr id="86" name="טרפז 85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87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" name="TextBox 87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89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TextBox 89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  <p:grpSp>
        <p:nvGrpSpPr>
          <p:cNvPr id="92" name="קבוצה 91"/>
          <p:cNvGrpSpPr/>
          <p:nvPr/>
        </p:nvGrpSpPr>
        <p:grpSpPr>
          <a:xfrm rot="10800000">
            <a:off x="7081537" y="3376069"/>
            <a:ext cx="2741631" cy="3101400"/>
            <a:chOff x="135817" y="-8587"/>
            <a:chExt cx="2741631" cy="3101400"/>
          </a:xfrm>
        </p:grpSpPr>
        <p:sp>
          <p:nvSpPr>
            <p:cNvPr id="93" name="טרפז 92"/>
            <p:cNvSpPr/>
            <p:nvPr/>
          </p:nvSpPr>
          <p:spPr>
            <a:xfrm>
              <a:off x="135817" y="21165"/>
              <a:ext cx="2741631" cy="3026536"/>
            </a:xfrm>
            <a:prstGeom prst="trapezoid">
              <a:avLst>
                <a:gd name="adj" fmla="val 21294"/>
              </a:avLst>
            </a:prstGeom>
            <a:blipFill dpi="0"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94" name="Picture 4" descr="Related image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72" r="2207"/>
            <a:stretch/>
          </p:blipFill>
          <p:spPr bwMode="auto">
            <a:xfrm>
              <a:off x="566271" y="1483479"/>
              <a:ext cx="822395" cy="1081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5" name="TextBox 94"/>
            <p:cNvSpPr txBox="1"/>
            <p:nvPr/>
          </p:nvSpPr>
          <p:spPr>
            <a:xfrm>
              <a:off x="351506" y="-8587"/>
              <a:ext cx="2331076" cy="144655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he-IL" sz="4000" b="1" dirty="0" smtClean="0">
                  <a:ln w="12700" cmpd="sng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2">
                        <a:alpha val="60000"/>
                      </a:schemeClr>
                    </a:glow>
                  </a:effectLst>
                  <a:cs typeface="1Campain" pitchFamily="2" charset="-79"/>
                </a:rPr>
                <a:t>חי אלול</a:t>
              </a:r>
            </a:p>
            <a:p>
              <a:pPr algn="ctr"/>
              <a:r>
                <a:rPr lang="he-IL" b="1" dirty="0">
                  <a:ln/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 </a:t>
              </a: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יום הולדת </a:t>
              </a:r>
              <a: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/>
              </a:r>
              <a:br>
                <a:rPr lang="en-US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</a:br>
              <a:r>
                <a:rPr lang="he-IL" sz="2400" b="1" dirty="0" smtClean="0">
                  <a:ln>
                    <a:solidFill>
                      <a:schemeClr val="accent4">
                        <a:lumMod val="75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cs typeface="1Campain" pitchFamily="2" charset="-79"/>
                </a:rPr>
                <a:t>שני המאורות </a:t>
              </a:r>
              <a:endParaRPr lang="he-IL" sz="24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cs typeface="1Campain" pitchFamily="2" charset="-79"/>
              </a:endParaRPr>
            </a:p>
          </p:txBody>
        </p:sp>
        <p:pic>
          <p:nvPicPr>
            <p:cNvPr id="96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2054" y="1483479"/>
              <a:ext cx="943308" cy="10817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TextBox 96"/>
            <p:cNvSpPr txBox="1"/>
            <p:nvPr/>
          </p:nvSpPr>
          <p:spPr>
            <a:xfrm>
              <a:off x="1388666" y="2491310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lnSpc>
                  <a:spcPts val="1920"/>
                </a:lnSpc>
              </a:pP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האדמו"ר</a:t>
              </a:r>
              <a: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/>
              </a:r>
              <a:br>
                <a:rPr lang="en-US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</a:br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הזקן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33281" y="2508038"/>
              <a:ext cx="1244299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הבעל </a:t>
              </a:r>
            </a:p>
            <a:p>
              <a:pPr algn="ctr"/>
              <a:r>
                <a:rPr lang="he-IL" sz="1600" b="1" dirty="0" smtClean="0">
                  <a:ln w="12700" cmpd="sng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cs typeface="1Campain" pitchFamily="2" charset="-79"/>
                </a:rPr>
                <a:t>שם טוב</a:t>
              </a:r>
              <a:endParaRPr lang="he-IL" sz="1600" b="1" dirty="0">
                <a:ln w="12700" cmpd="sng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cs typeface="1Campain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29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72</Words>
  <Application>Microsoft Office PowerPoint</Application>
  <PresentationFormat>A4 Paper (210x297 mm)</PresentationFormat>
  <Paragraphs>40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1Campain</vt:lpstr>
      <vt:lpstr>Arial</vt:lpstr>
      <vt:lpstr>Calibri</vt:lpstr>
      <vt:lpstr>Calibri Light</vt:lpstr>
      <vt:lpstr>Times New Roman</vt:lpstr>
      <vt:lpstr>ערכת נושא Office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בנימין לנדא</dc:creator>
  <cp:lastModifiedBy>בנימין לנדא</cp:lastModifiedBy>
  <cp:revision>6</cp:revision>
  <dcterms:created xsi:type="dcterms:W3CDTF">2018-08-28T08:52:31Z</dcterms:created>
  <dcterms:modified xsi:type="dcterms:W3CDTF">2018-08-28T09:46:01Z</dcterms:modified>
</cp:coreProperties>
</file>