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Fb Tkuma" panose="02020503050405020304" pitchFamily="18" charset="-79"/>
      <p:regular r:id="rId12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>
        <p:scale>
          <a:sx n="100" d="100"/>
          <a:sy n="100" d="100"/>
        </p:scale>
        <p:origin x="13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48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533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855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21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0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922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495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469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17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502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219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394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B6014DE-2409-4CF2-AC14-1832AACDE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C870FC1-551B-4505-8FBE-084381A61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83" y="719324"/>
            <a:ext cx="8433833" cy="3514351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5E6F941D-B3D1-4083-B9E3-BC4B4CBCCA6D}"/>
              </a:ext>
            </a:extLst>
          </p:cNvPr>
          <p:cNvSpPr/>
          <p:nvPr/>
        </p:nvSpPr>
        <p:spPr>
          <a:xfrm>
            <a:off x="1359420" y="4106675"/>
            <a:ext cx="64251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הכנה לראש השנה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D515CDF-8A45-45D9-9522-194D8783326B}"/>
              </a:ext>
            </a:extLst>
          </p:cNvPr>
          <p:cNvSpPr/>
          <p:nvPr/>
        </p:nvSpPr>
        <p:spPr>
          <a:xfrm>
            <a:off x="2909527" y="5299131"/>
            <a:ext cx="332494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כ"ה אלול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57E88DE5-D2FE-44C5-A939-7DBDF353A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09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155">
        <p14:reveal thruBlk="1" dir="r"/>
      </p:transition>
    </mc:Choice>
    <mc:Fallback>
      <p:transition spd="slow" advTm="1155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B1E4832D-7616-450B-951B-B0525A1846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0" t="8485" r="5314" b="51296"/>
          <a:stretch/>
        </p:blipFill>
        <p:spPr>
          <a:xfrm>
            <a:off x="6387" y="-19171"/>
            <a:ext cx="9137613" cy="6880795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68EECD2E-5FFB-444C-B353-F2BF70EE088B}"/>
              </a:ext>
            </a:extLst>
          </p:cNvPr>
          <p:cNvSpPr/>
          <p:nvPr/>
        </p:nvSpPr>
        <p:spPr>
          <a:xfrm>
            <a:off x="556953" y="772357"/>
            <a:ext cx="6948280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154C623-79ED-4426-8774-86BAD356773C}"/>
              </a:ext>
            </a:extLst>
          </p:cNvPr>
          <p:cNvSpPr/>
          <p:nvPr/>
        </p:nvSpPr>
        <p:spPr>
          <a:xfrm>
            <a:off x="6841374" y="1172610"/>
            <a:ext cx="919723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A24403-5B07-4B70-92E9-8AD3076977BA}"/>
              </a:ext>
            </a:extLst>
          </p:cNvPr>
          <p:cNvSpPr/>
          <p:nvPr/>
        </p:nvSpPr>
        <p:spPr>
          <a:xfrm>
            <a:off x="556953" y="1665091"/>
            <a:ext cx="719285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71750290-22AF-4733-A0CC-0A2A3520798E}"/>
              </a:ext>
            </a:extLst>
          </p:cNvPr>
          <p:cNvSpPr/>
          <p:nvPr/>
        </p:nvSpPr>
        <p:spPr>
          <a:xfrm>
            <a:off x="556954" y="1974537"/>
            <a:ext cx="719285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0B6973-9118-42D4-A59A-3F118BCFF45A}"/>
              </a:ext>
            </a:extLst>
          </p:cNvPr>
          <p:cNvSpPr/>
          <p:nvPr/>
        </p:nvSpPr>
        <p:spPr>
          <a:xfrm>
            <a:off x="556951" y="2352343"/>
            <a:ext cx="7192857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27887972-AFA3-4128-8950-D4DC1EC4B48E}"/>
              </a:ext>
            </a:extLst>
          </p:cNvPr>
          <p:cNvSpPr/>
          <p:nvPr/>
        </p:nvSpPr>
        <p:spPr>
          <a:xfrm>
            <a:off x="556951" y="2737047"/>
            <a:ext cx="717945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7FCB6376-E721-49C0-A434-846FFBB16FF6}"/>
              </a:ext>
            </a:extLst>
          </p:cNvPr>
          <p:cNvSpPr/>
          <p:nvPr/>
        </p:nvSpPr>
        <p:spPr>
          <a:xfrm>
            <a:off x="6168044" y="3119177"/>
            <a:ext cx="1580664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40CC3304-87A2-44DD-808B-D2A9575E6483}"/>
              </a:ext>
            </a:extLst>
          </p:cNvPr>
          <p:cNvSpPr/>
          <p:nvPr/>
        </p:nvSpPr>
        <p:spPr>
          <a:xfrm>
            <a:off x="556950" y="3625654"/>
            <a:ext cx="4904759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48B9B385-63BA-4128-8CE0-F5BF36CC27C4}"/>
              </a:ext>
            </a:extLst>
          </p:cNvPr>
          <p:cNvSpPr/>
          <p:nvPr/>
        </p:nvSpPr>
        <p:spPr>
          <a:xfrm>
            <a:off x="515388" y="3970328"/>
            <a:ext cx="4946321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4" name="תמונה 23">
            <a:extLst>
              <a:ext uri="{FF2B5EF4-FFF2-40B4-BE49-F238E27FC236}">
                <a16:creationId xmlns:a16="http://schemas.microsoft.com/office/drawing/2014/main" id="{0D4259B4-41A3-47CE-856E-69BF09F00C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  <p:sp>
        <p:nvSpPr>
          <p:cNvPr id="18" name="מלבן 17">
            <a:extLst>
              <a:ext uri="{FF2B5EF4-FFF2-40B4-BE49-F238E27FC236}">
                <a16:creationId xmlns:a16="http://schemas.microsoft.com/office/drawing/2014/main" id="{02BD1830-3652-4362-B22B-DD73D0A44FCF}"/>
              </a:ext>
            </a:extLst>
          </p:cNvPr>
          <p:cNvSpPr/>
          <p:nvPr/>
        </p:nvSpPr>
        <p:spPr>
          <a:xfrm>
            <a:off x="2576945" y="4346051"/>
            <a:ext cx="2905544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4479BD1C-7F5C-4732-874C-617C23CC6F0B}"/>
              </a:ext>
            </a:extLst>
          </p:cNvPr>
          <p:cNvSpPr/>
          <p:nvPr/>
        </p:nvSpPr>
        <p:spPr>
          <a:xfrm>
            <a:off x="681644" y="4799335"/>
            <a:ext cx="4642904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מלבן 20">
            <a:extLst>
              <a:ext uri="{FF2B5EF4-FFF2-40B4-BE49-F238E27FC236}">
                <a16:creationId xmlns:a16="http://schemas.microsoft.com/office/drawing/2014/main" id="{194E001D-7CD7-4A67-BDD0-3A5BC0638980}"/>
              </a:ext>
            </a:extLst>
          </p:cNvPr>
          <p:cNvSpPr/>
          <p:nvPr/>
        </p:nvSpPr>
        <p:spPr>
          <a:xfrm>
            <a:off x="681644" y="5192909"/>
            <a:ext cx="4800845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E96374F2-8C72-4BE4-B567-EB9AC0E79890}"/>
              </a:ext>
            </a:extLst>
          </p:cNvPr>
          <p:cNvSpPr/>
          <p:nvPr/>
        </p:nvSpPr>
        <p:spPr>
          <a:xfrm>
            <a:off x="3873731" y="5586483"/>
            <a:ext cx="1608758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אגרת קודש 6">
            <a:hlinkClick r:id="" action="ppaction://media"/>
            <a:extLst>
              <a:ext uri="{FF2B5EF4-FFF2-40B4-BE49-F238E27FC236}">
                <a16:creationId xmlns:a16="http://schemas.microsoft.com/office/drawing/2014/main" id="{BE5EF696-67A8-42AE-983B-973007A25D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36460" y="1360291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9886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7675">
        <p14:reveal thruBlk="1" dir="r"/>
      </p:transition>
    </mc:Choice>
    <mc:Fallback>
      <p:transition spd="slow" advTm="676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</p:bldLst>
  </p:timing>
  <p:extLst mod="1">
    <p:ext uri="{E180D4A7-C9FB-4DFB-919C-405C955672EB}">
      <p14:showEvtLst xmlns:p14="http://schemas.microsoft.com/office/powerpoint/2010/main">
        <p14:playEvt time="2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A5E166E-A937-40C0-A567-20C502536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692" y="-85351"/>
            <a:ext cx="8433833" cy="3514351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027AA0B-BB0F-468F-9BF1-4F7D09E7AA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0C28E36-D278-4EA0-862E-6CE49DBB36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9" t="54494" r="14140" b="37107"/>
          <a:stretch/>
        </p:blipFill>
        <p:spPr>
          <a:xfrm>
            <a:off x="224956" y="2532551"/>
            <a:ext cx="8694088" cy="226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36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9234">
        <p14:reveal thruBlk="1" dir="r"/>
      </p:transition>
    </mc:Choice>
    <mc:Fallback>
      <p:transition spd="slow" advTm="9234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0520D2E8-BBF3-46C2-B296-8BFE09E017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3" t="63408" r="11863" b="3373"/>
          <a:stretch/>
        </p:blipFill>
        <p:spPr>
          <a:xfrm>
            <a:off x="877246" y="1712686"/>
            <a:ext cx="7603934" cy="5016072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4A55B20-C4CE-4B2B-B0DC-B9C0CC456981}"/>
              </a:ext>
            </a:extLst>
          </p:cNvPr>
          <p:cNvSpPr/>
          <p:nvPr/>
        </p:nvSpPr>
        <p:spPr>
          <a:xfrm>
            <a:off x="1571625" y="2142176"/>
            <a:ext cx="6328683" cy="330200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60F12219-5F77-44AC-884D-4DBBCF4913A4}"/>
              </a:ext>
            </a:extLst>
          </p:cNvPr>
          <p:cNvSpPr/>
          <p:nvPr/>
        </p:nvSpPr>
        <p:spPr>
          <a:xfrm>
            <a:off x="5730685" y="2515698"/>
            <a:ext cx="2269376" cy="315297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EE79B42A-08C4-4F37-9ABB-3B25673B2E25}"/>
              </a:ext>
            </a:extLst>
          </p:cNvPr>
          <p:cNvSpPr/>
          <p:nvPr/>
        </p:nvSpPr>
        <p:spPr>
          <a:xfrm>
            <a:off x="1571625" y="2944490"/>
            <a:ext cx="6418445" cy="282314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59F87347-0D06-4889-A4E7-0B8860E3DE03}"/>
              </a:ext>
            </a:extLst>
          </p:cNvPr>
          <p:cNvSpPr/>
          <p:nvPr/>
        </p:nvSpPr>
        <p:spPr>
          <a:xfrm>
            <a:off x="2743200" y="3374993"/>
            <a:ext cx="5246870" cy="330200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C8CEA07A-6009-4740-A632-C5CEA54FA417}"/>
              </a:ext>
            </a:extLst>
          </p:cNvPr>
          <p:cNvSpPr/>
          <p:nvPr/>
        </p:nvSpPr>
        <p:spPr>
          <a:xfrm>
            <a:off x="5229225" y="3744668"/>
            <a:ext cx="2770833" cy="263097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C494E29B-3B31-4276-815F-867C76007E91}"/>
              </a:ext>
            </a:extLst>
          </p:cNvPr>
          <p:cNvSpPr/>
          <p:nvPr/>
        </p:nvSpPr>
        <p:spPr>
          <a:xfrm>
            <a:off x="2743200" y="4161299"/>
            <a:ext cx="5246870" cy="263097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335003F2-130B-4379-AC8A-E66E53F574C0}"/>
              </a:ext>
            </a:extLst>
          </p:cNvPr>
          <p:cNvSpPr/>
          <p:nvPr/>
        </p:nvSpPr>
        <p:spPr>
          <a:xfrm>
            <a:off x="2743201" y="4463871"/>
            <a:ext cx="5256858" cy="263097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58D9F866-B979-488D-80F1-7AB499A56581}"/>
              </a:ext>
            </a:extLst>
          </p:cNvPr>
          <p:cNvSpPr/>
          <p:nvPr/>
        </p:nvSpPr>
        <p:spPr>
          <a:xfrm>
            <a:off x="2743200" y="4799259"/>
            <a:ext cx="5256861" cy="263097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7B51B49C-FAE9-411B-9E89-35B4096DD540}"/>
              </a:ext>
            </a:extLst>
          </p:cNvPr>
          <p:cNvSpPr/>
          <p:nvPr/>
        </p:nvSpPr>
        <p:spPr>
          <a:xfrm>
            <a:off x="2743200" y="5134648"/>
            <a:ext cx="5246871" cy="253226"/>
          </a:xfrm>
          <a:prstGeom prst="rect">
            <a:avLst/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9" name="תמונה 28">
            <a:extLst>
              <a:ext uri="{FF2B5EF4-FFF2-40B4-BE49-F238E27FC236}">
                <a16:creationId xmlns:a16="http://schemas.microsoft.com/office/drawing/2014/main" id="{E58A5503-3088-4E49-8A0F-8EBE36957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591C5A8-4937-441B-93C8-1ADB199FDC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48" y="243284"/>
            <a:ext cx="2085260" cy="21030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329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9815">
        <p14:reveal thruBlk="1" dir="r"/>
      </p:transition>
    </mc:Choice>
    <mc:Fallback>
      <p:transition spd="slow" advTm="498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3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8|2.4|5.5|6.5|9.5|5.1|3.3|4.6|4.4|4.4|6.6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9|2.1|13.8|1.5|2.5|5.3|4.4|6"/>
</p:tagLst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</TotalTime>
  <Words>5</Words>
  <Application>Microsoft Office PowerPoint</Application>
  <PresentationFormat>‫הצגה על המסך (4:3)</PresentationFormat>
  <Paragraphs>2</Paragraphs>
  <Slides>4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Calibri Light</vt:lpstr>
      <vt:lpstr>Calibri</vt:lpstr>
      <vt:lpstr>Arial</vt:lpstr>
      <vt:lpstr>Fb Tkuma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משתמש</dc:creator>
  <cp:lastModifiedBy>משתמש</cp:lastModifiedBy>
  <cp:revision>17</cp:revision>
  <dcterms:created xsi:type="dcterms:W3CDTF">2018-08-30T06:01:52Z</dcterms:created>
  <dcterms:modified xsi:type="dcterms:W3CDTF">2018-08-30T18:01:41Z</dcterms:modified>
</cp:coreProperties>
</file>