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57" r:id="rId3"/>
    <p:sldId id="256" r:id="rId4"/>
    <p:sldId id="260" r:id="rId5"/>
    <p:sldId id="259" r:id="rId6"/>
    <p:sldId id="258" r:id="rId7"/>
    <p:sldId id="262" r:id="rId8"/>
    <p:sldId id="261" r:id="rId9"/>
    <p:sldId id="264" r:id="rId10"/>
    <p:sldId id="265" r:id="rId11"/>
    <p:sldId id="266" r:id="rId12"/>
    <p:sldId id="269" r:id="rId13"/>
    <p:sldId id="271" r:id="rId14"/>
    <p:sldId id="272" r:id="rId15"/>
    <p:sldId id="267" r:id="rId16"/>
    <p:sldId id="273" r:id="rId1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>
        <p:scale>
          <a:sx n="80" d="100"/>
          <a:sy n="80" d="100"/>
        </p:scale>
        <p:origin x="136" y="-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C2E192-B85D-4792-8764-DA00C676B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F2D0D8E-7EFD-4889-B8BC-FB241AD2C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9C28F54-7D20-4588-B355-DCFAB0A1B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88AC451-668A-4AA1-8419-623B9EB8E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50D1C46-0CD8-40E1-B968-6D7771EE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6233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30E61C8-F07A-4BDC-B8D8-4AFD7BB37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68DD8CB-F9EB-40DE-83DD-AD661320D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E321889-BFCE-45F5-ACC0-A379921F4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1721A5D-A3BA-44BE-BDCE-09F029B39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82FD425-0D39-4D6E-BEE9-5EE0E0A6E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1567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05380D5-3CE9-4DB7-B491-4642CE462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DFF469E-16FA-434E-8667-FFB5CE465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210553B-343F-4759-B76C-2DD462808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35C29F8-1703-4D1E-80E9-5C611AB7D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A42C534-A811-4FB5-9215-190077E16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0097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92FB665-AA8E-4D0C-B6AC-4522039C1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0EA23BF-FE5F-4CAE-B5CA-1C1E14D3CD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D7A652E-E880-4A83-ACD6-5927C9DB8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6CF7B20-0C29-4645-B836-A4EE3DFFB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9BF1A2F-8CE0-4B6D-83FF-D07B4762D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6FEF379-7F63-41B5-B72B-9CE0C438D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378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3DFAE8C-2D3D-425E-B782-C4A6F47C9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A6E5448-6B18-4A99-8ACD-5678D91ED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D467524-55B3-48A8-B010-BEF292E63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7CFA8A06-5E7D-4E82-8417-21DAB80CA1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B71FA5F-7BEB-45DC-86B2-E8CAC42572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0C6BE1B-F41C-4608-B639-EB83F7ABD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64E8B903-DA91-4FB4-993B-D4621695D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BF6A33A9-1EEE-4EC9-941A-17489816B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6150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1406711-9BAC-4391-A114-B23A41C06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14AD7C0-5D57-4066-87ED-45614BF27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50221896-BE45-48ED-9EEC-0F1DD60FC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7E457F8-8988-41F8-87A6-71D0AF447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735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E9075EAC-CF1C-4657-A925-43EA2AD5A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27678D5-1A6F-4167-915A-D60815B1C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228480E-A6A7-4E53-8EFB-BB324F6E0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8133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571F8BD-4F87-4318-A6B4-FEC83B257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59EDE5D-EFCE-4F94-8C60-7533D0B72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BE01099-270A-4202-94FA-02BCE68BD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36A72DE-680C-423B-86BC-194CC90BD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6BA7407-03E2-4526-97BA-02CA65A1C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D9BC346-EF11-43A0-BAF8-3A8EA82AF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1779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84B06DE-7182-4C27-8E93-5C29C66A0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A6ACBE0B-55E9-402C-9769-17FDC52DB7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70EF020F-8171-48B4-8DBD-542503FFE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F9B4A95-7E9C-4477-83CA-A1162AC73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CCBD517-D0BA-4CC8-A5C0-3FE9504D2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3D7A853-D769-435D-9A90-8CEEDF8C9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1587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7B06C6B-ABE6-44CC-BC96-2D9479DAA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0D87031-BFA2-4B18-83D8-EE1E07391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C676F47-5BEE-42E0-BF44-77DC49B3C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00DC4EE-AF5E-43AB-A9B8-D0055C240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1233A4E-9933-4267-A840-532044886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8754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80125F5B-01A3-4A95-8B78-15496D6BC5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F6631732-ED39-449B-8974-6563A15C3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F4D834C-A373-460E-8A8B-997815271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C26B-7B72-49BD-95B9-5E65844612C5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9CB63B7-57DA-4ED9-A455-40AA07AA5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078ED6A-8D97-4DD0-B850-CBA827ABC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4302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1931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8115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172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6196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11724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0377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356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3232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6131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52179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7086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D9C6335-49D4-4149-A3B4-C34D00515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6340AA7-ECDB-4273-B64E-8F6BCB755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11D195E-9DB6-4D60-9D5B-F13B47F23C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4C26B-7B72-49BD-95B9-5E65844612C5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64CA1BD-57EF-48EC-ADAF-640404CF6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E8C0491-EB08-4D18-A8EC-021158FE1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89608-C694-4E2E-BFF5-BB17D15E2B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8446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01CA4-BDD3-4053-844F-9AAD839120CF}" type="datetimeFigureOut">
              <a:rPr lang="he-IL" smtClean="0"/>
              <a:t>י"א/אלול/תש"ף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310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yEmQkMnWT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he-IL" dirty="0"/>
              <a:t>שיעור פתיחה</a:t>
            </a:r>
            <a:br>
              <a:rPr lang="he-IL" dirty="0"/>
            </a:br>
            <a:r>
              <a:rPr lang="he-IL" dirty="0"/>
              <a:t>לספר יהושע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3881966"/>
            <a:ext cx="8572500" cy="2857500"/>
          </a:xfrm>
          <a:prstGeom prst="rect">
            <a:avLst/>
          </a:prstGeom>
        </p:spPr>
      </p:pic>
      <p:sp>
        <p:nvSpPr>
          <p:cNvPr id="6" name="כותרת משנה 5">
            <a:extLst>
              <a:ext uri="{FF2B5EF4-FFF2-40B4-BE49-F238E27FC236}">
                <a16:creationId xmlns:a16="http://schemas.microsoft.com/office/drawing/2014/main" id="{CFFA86BF-1D30-44B5-87C6-B17BAF795C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655762"/>
          </a:xfrm>
        </p:spPr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8580415-4F20-46C3-B6F7-D9944B39F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876073">
            <a:off x="1337940" y="939269"/>
            <a:ext cx="1475458" cy="227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909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C781685-E058-4DA6-A419-0C98ABC129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he-IL" sz="4800" dirty="0"/>
              <a:t>שיעור שמתחיל ב – נ'</a:t>
            </a:r>
          </a:p>
        </p:txBody>
      </p:sp>
    </p:spTree>
    <p:extLst>
      <p:ext uri="{BB962C8B-B14F-4D97-AF65-F5344CB8AC3E}">
        <p14:creationId xmlns:p14="http://schemas.microsoft.com/office/powerpoint/2010/main" val="3142525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20CF8C-1C05-46BB-AD24-153AC51B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37556" cy="6221655"/>
          </a:xfrm>
        </p:spPr>
        <p:txBody>
          <a:bodyPr/>
          <a:lstStyle/>
          <a:p>
            <a:pPr algn="ctr"/>
            <a:r>
              <a:rPr lang="he-IL" dirty="0"/>
              <a:t>נביא</a:t>
            </a:r>
            <a:br>
              <a:rPr lang="he-IL" dirty="0"/>
            </a:br>
            <a:r>
              <a:rPr lang="he-IL" dirty="0"/>
              <a:t>-</a:t>
            </a:r>
            <a:br>
              <a:rPr lang="he-IL" dirty="0"/>
            </a:br>
            <a:r>
              <a:rPr lang="he-IL" dirty="0"/>
              <a:t>מתחילים את ספרי הנביאים</a:t>
            </a:r>
          </a:p>
        </p:txBody>
      </p:sp>
    </p:spTree>
    <p:extLst>
      <p:ext uri="{BB962C8B-B14F-4D97-AF65-F5344CB8AC3E}">
        <p14:creationId xmlns:p14="http://schemas.microsoft.com/office/powerpoint/2010/main" val="4261583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20CF8C-1C05-46BB-AD24-153AC51B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37556" cy="6221655"/>
          </a:xfrm>
        </p:spPr>
        <p:txBody>
          <a:bodyPr/>
          <a:lstStyle/>
          <a:p>
            <a:pPr algn="ctr"/>
            <a:r>
              <a:rPr lang="he-IL" dirty="0"/>
              <a:t>ראשי תיבות תנ"ך</a:t>
            </a:r>
          </a:p>
        </p:txBody>
      </p:sp>
      <p:sp>
        <p:nvSpPr>
          <p:cNvPr id="4" name="אליפסה 3">
            <a:extLst>
              <a:ext uri="{FF2B5EF4-FFF2-40B4-BE49-F238E27FC236}">
                <a16:creationId xmlns:a16="http://schemas.microsoft.com/office/drawing/2014/main" id="{6F175B8C-9F62-4AE0-A3A6-D30B617C3F3B}"/>
              </a:ext>
            </a:extLst>
          </p:cNvPr>
          <p:cNvSpPr/>
          <p:nvPr/>
        </p:nvSpPr>
        <p:spPr>
          <a:xfrm>
            <a:off x="7997125" y="4308529"/>
            <a:ext cx="2836190" cy="10383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6600" dirty="0"/>
              <a:t>ת</a:t>
            </a:r>
            <a:r>
              <a:rPr lang="he-IL" sz="5400" dirty="0"/>
              <a:t>ורה</a:t>
            </a:r>
          </a:p>
        </p:txBody>
      </p:sp>
      <p:sp>
        <p:nvSpPr>
          <p:cNvPr id="6" name="אליפסה 5">
            <a:extLst>
              <a:ext uri="{FF2B5EF4-FFF2-40B4-BE49-F238E27FC236}">
                <a16:creationId xmlns:a16="http://schemas.microsoft.com/office/drawing/2014/main" id="{43D6E326-1292-4A9E-9FBB-6F93AC8E9B26}"/>
              </a:ext>
            </a:extLst>
          </p:cNvPr>
          <p:cNvSpPr/>
          <p:nvPr/>
        </p:nvSpPr>
        <p:spPr>
          <a:xfrm>
            <a:off x="1358685" y="4308529"/>
            <a:ext cx="2836190" cy="10383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7200" dirty="0"/>
              <a:t>כ</a:t>
            </a:r>
            <a:r>
              <a:rPr lang="he-IL" sz="4800" dirty="0"/>
              <a:t>תובים</a:t>
            </a:r>
          </a:p>
        </p:txBody>
      </p:sp>
      <p:sp>
        <p:nvSpPr>
          <p:cNvPr id="8" name="אליפסה 7">
            <a:extLst>
              <a:ext uri="{FF2B5EF4-FFF2-40B4-BE49-F238E27FC236}">
                <a16:creationId xmlns:a16="http://schemas.microsoft.com/office/drawing/2014/main" id="{E5B6A1EC-65A2-4641-849D-3B747430553B}"/>
              </a:ext>
            </a:extLst>
          </p:cNvPr>
          <p:cNvSpPr/>
          <p:nvPr/>
        </p:nvSpPr>
        <p:spPr>
          <a:xfrm>
            <a:off x="4677905" y="4308529"/>
            <a:ext cx="2836190" cy="10383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6600" dirty="0"/>
              <a:t>נ</a:t>
            </a:r>
            <a:r>
              <a:rPr lang="he-IL" sz="5400" dirty="0"/>
              <a:t>ביאים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9CA79B91-2728-4757-BDAB-1AA143052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16" y="365125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6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EF63C5B9-3A1A-4C7F-BFAF-F8090FA63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52211" cy="4351338"/>
          </a:xfrm>
        </p:spPr>
        <p:txBody>
          <a:bodyPr/>
          <a:lstStyle/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sz="4000" dirty="0"/>
              <a:t>איש שנולד מ - נון</a:t>
            </a:r>
          </a:p>
        </p:txBody>
      </p:sp>
    </p:spTree>
    <p:extLst>
      <p:ext uri="{BB962C8B-B14F-4D97-AF65-F5344CB8AC3E}">
        <p14:creationId xmlns:p14="http://schemas.microsoft.com/office/powerpoint/2010/main" val="4095579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20CF8C-1C05-46BB-AD24-153AC51B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37556" cy="6221655"/>
          </a:xfrm>
        </p:spPr>
        <p:txBody>
          <a:bodyPr/>
          <a:lstStyle/>
          <a:p>
            <a:pPr algn="ctr"/>
            <a:r>
              <a:rPr lang="he-IL" dirty="0"/>
              <a:t>מי הוא יהושע בן נון?</a:t>
            </a:r>
            <a:br>
              <a:rPr lang="he-IL" dirty="0"/>
            </a:br>
            <a:r>
              <a:rPr lang="he-IL" dirty="0"/>
              <a:t>מה אנחנו יודעים עליו?</a:t>
            </a:r>
          </a:p>
        </p:txBody>
      </p:sp>
    </p:spTree>
    <p:extLst>
      <p:ext uri="{BB962C8B-B14F-4D97-AF65-F5344CB8AC3E}">
        <p14:creationId xmlns:p14="http://schemas.microsoft.com/office/powerpoint/2010/main" val="3897927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20CF8C-1C05-46BB-AD24-153AC51B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37556" cy="6221655"/>
          </a:xfrm>
        </p:spPr>
        <p:txBody>
          <a:bodyPr/>
          <a:lstStyle/>
          <a:p>
            <a:pPr algn="ctr"/>
            <a:r>
              <a:rPr lang="he-IL" dirty="0"/>
              <a:t>יהושע בן נון מופיע בחומשי התורה!!!</a:t>
            </a:r>
          </a:p>
        </p:txBody>
      </p:sp>
    </p:spTree>
    <p:extLst>
      <p:ext uri="{BB962C8B-B14F-4D97-AF65-F5344CB8AC3E}">
        <p14:creationId xmlns:p14="http://schemas.microsoft.com/office/powerpoint/2010/main" val="35353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EF7E2797-31A6-4D7A-B054-AE974CDE4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164" y="4523"/>
            <a:ext cx="9387836" cy="6853477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4F20CF8C-1C05-46BB-AD24-153AC51B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0"/>
            <a:ext cx="9154160" cy="6539827"/>
          </a:xfrm>
        </p:spPr>
        <p:txBody>
          <a:bodyPr>
            <a:normAutofit/>
          </a:bodyPr>
          <a:lstStyle/>
          <a:p>
            <a:pPr algn="ctr"/>
            <a:r>
              <a:rPr lang="he-IL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</a:t>
            </a:r>
            <a:r>
              <a:rPr lang="he-IL" sz="4800" dirty="0">
                <a:solidFill>
                  <a:schemeClr val="bg1"/>
                </a:solidFill>
                <a:latin typeface="Times New Roman" panose="02020603050405020304" pitchFamily="18" charset="0"/>
                <a:cs typeface="David" panose="020E0502060401010101" pitchFamily="34" charset="-79"/>
              </a:rPr>
              <a:t>ַיַּעַ</a:t>
            </a:r>
            <a:r>
              <a:rPr lang="he-IL" sz="4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שׂ יְהוֹשֻׁעַ כַּאֲשֶׁר אָמַר לוֹ מֹשֶׁה </a:t>
            </a:r>
            <a:br>
              <a:rPr lang="he-IL" sz="4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</a:br>
            <a:r>
              <a:rPr lang="he-IL" sz="4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לְהִלָּחֵם</a:t>
            </a:r>
            <a:r>
              <a:rPr lang="he-IL" sz="4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 בַּעֲמָלֵק</a:t>
            </a:r>
            <a:r>
              <a:rPr lang="he-IL" sz="4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...</a:t>
            </a:r>
            <a:br>
              <a:rPr lang="en-US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e-IL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וְהָיָה כַּאֲשֶׁר יָרִים מֹשֶׁה יָדוֹ - וְגָבַר יִשְׂרָאֵל, </a:t>
            </a:r>
            <a:br>
              <a:rPr lang="he-IL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</a:br>
            <a:r>
              <a:rPr lang="he-IL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וְכַאֲשֶׁר יָנִיחַ יָדוֹ - וְגָבַר עֲמָלֵק.</a:t>
            </a:r>
            <a:br>
              <a:rPr lang="en-US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e-IL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וִידֵי מֹשֶׁה כְּבֵדִים...</a:t>
            </a:r>
            <a:br>
              <a:rPr lang="he-IL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</a:br>
            <a:r>
              <a:rPr lang="he-IL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וַיְהִי יָדָיו אֱמוּנָה עַד בֹּא הַשָּׁמֶשׁ.</a:t>
            </a:r>
            <a:br>
              <a:rPr lang="he-IL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</a:br>
            <a:br>
              <a:rPr lang="en-US" sz="4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e-IL" sz="4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וַיַּחֲלֹש</a:t>
            </a:r>
            <a:r>
              <a:rPr lang="he-IL" sz="4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ׁ יְהוֹשֻׁעַ אֶת עֲמָלֵק וְאֶת עַמּוֹ </a:t>
            </a:r>
            <a:br>
              <a:rPr lang="he-IL" sz="4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</a:br>
            <a:r>
              <a:rPr lang="he-IL" sz="4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לְפִי חָרֶב.</a:t>
            </a:r>
            <a:br>
              <a:rPr lang="en-US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he-IL" b="1" dirty="0">
              <a:solidFill>
                <a:schemeClr val="bg1"/>
              </a:solidFill>
            </a:endParaRPr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6C013697-A3D5-4D5A-B15A-45FBF86AADA7}"/>
              </a:ext>
            </a:extLst>
          </p:cNvPr>
          <p:cNvSpPr txBox="1">
            <a:spLocks/>
          </p:cNvSpPr>
          <p:nvPr/>
        </p:nvSpPr>
        <p:spPr>
          <a:xfrm>
            <a:off x="264160" y="3864647"/>
            <a:ext cx="3622040" cy="267518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/>
              <a:t>יהושע – </a:t>
            </a:r>
            <a:br>
              <a:rPr lang="he-IL" dirty="0"/>
            </a:br>
            <a:r>
              <a:rPr lang="he-IL" dirty="0"/>
              <a:t>*מפקד מוכשר </a:t>
            </a:r>
            <a:br>
              <a:rPr lang="he-IL" dirty="0"/>
            </a:br>
            <a:r>
              <a:rPr lang="he-IL" dirty="0"/>
              <a:t>*שליח נאמן</a:t>
            </a:r>
            <a:br>
              <a:rPr lang="he-IL" dirty="0"/>
            </a:br>
            <a:r>
              <a:rPr lang="he-IL" dirty="0"/>
              <a:t>*בוטח בה'</a:t>
            </a:r>
          </a:p>
        </p:txBody>
      </p:sp>
    </p:spTree>
    <p:extLst>
      <p:ext uri="{BB962C8B-B14F-4D97-AF65-F5344CB8AC3E}">
        <p14:creationId xmlns:p14="http://schemas.microsoft.com/office/powerpoint/2010/main" val="1708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20CF8C-1C05-46BB-AD24-153AC51B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0"/>
            <a:ext cx="3997960" cy="265486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he-IL" dirty="0"/>
              <a:t>יהושע – </a:t>
            </a:r>
            <a:br>
              <a:rPr lang="he-IL" dirty="0"/>
            </a:br>
            <a:r>
              <a:rPr lang="he-IL" dirty="0"/>
              <a:t>*קיבל ממשה השראה רוחנית אלוקית</a:t>
            </a:r>
          </a:p>
        </p:txBody>
      </p:sp>
    </p:spTree>
    <p:extLst>
      <p:ext uri="{BB962C8B-B14F-4D97-AF65-F5344CB8AC3E}">
        <p14:creationId xmlns:p14="http://schemas.microsoft.com/office/powerpoint/2010/main" val="34035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6DC53B4A-D9A1-42ED-B647-49306F590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912" y="0"/>
            <a:ext cx="9020175" cy="6855333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4F20CF8C-1C05-46BB-AD24-153AC51B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37556" cy="2633714"/>
          </a:xfrm>
        </p:spPr>
        <p:txBody>
          <a:bodyPr>
            <a:normAutofit/>
          </a:bodyPr>
          <a:lstStyle/>
          <a:p>
            <a:pPr algn="ctr"/>
            <a:r>
              <a:rPr lang="he-IL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וְדִבֶּר ה' אֶל מֹשֶׁה פָּנִים אֶל פָּנִים...</a:t>
            </a:r>
            <a:br>
              <a:rPr lang="he-IL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</a:br>
            <a:r>
              <a:rPr lang="he-IL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וּמְשָׁרְתוֹ יְהוֹשֻׁעַ בִּן נוּן נַעַר, לֹא </a:t>
            </a:r>
            <a:r>
              <a:rPr lang="he-IL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יָמִיש</a:t>
            </a:r>
            <a:r>
              <a:rPr lang="he-IL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ׁ מִתּוֹךְ הָאֹהֶל.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he-IL" sz="8000" dirty="0"/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1620A6EA-CA15-4488-9B99-291A7367541C}"/>
              </a:ext>
            </a:extLst>
          </p:cNvPr>
          <p:cNvSpPr txBox="1">
            <a:spLocks/>
          </p:cNvSpPr>
          <p:nvPr/>
        </p:nvSpPr>
        <p:spPr>
          <a:xfrm>
            <a:off x="294640" y="2998840"/>
            <a:ext cx="4180840" cy="35591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rmAutofit fontScale="975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/>
              <a:t>יהושע – </a:t>
            </a:r>
            <a:br>
              <a:rPr lang="he-IL" dirty="0"/>
            </a:br>
            <a:r>
              <a:rPr lang="he-IL" dirty="0"/>
              <a:t>*תלמיד ומשרת מסור</a:t>
            </a:r>
            <a:br>
              <a:rPr lang="he-IL" dirty="0"/>
            </a:br>
            <a:r>
              <a:rPr lang="he-IL" dirty="0"/>
              <a:t>*זכה להיות קרוב למשה ברגעי התגלות ה'!</a:t>
            </a:r>
          </a:p>
        </p:txBody>
      </p:sp>
    </p:spTree>
    <p:extLst>
      <p:ext uri="{BB962C8B-B14F-4D97-AF65-F5344CB8AC3E}">
        <p14:creationId xmlns:p14="http://schemas.microsoft.com/office/powerpoint/2010/main" val="68083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20CF8C-1C05-46BB-AD24-153AC51B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37556" cy="6221655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he-IL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וִיהוֹשֻׁעַ בִּן נוּן וְכָלֵב בֶּן יְפֻנֶּה, </a:t>
            </a:r>
            <a:br>
              <a:rPr lang="he-IL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</a:br>
            <a:r>
              <a:rPr lang="he-IL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מִן הַתָּרִים אֶת הָאָרֶץ </a:t>
            </a:r>
            <a:br>
              <a:rPr lang="he-IL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</a:br>
            <a:r>
              <a:rPr lang="he-IL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קָרְעוּ בִּגְדֵיהֶם.</a:t>
            </a:r>
            <a:b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he-IL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וַיֹּאמְרוּ אֶל כָּל עֲדַת בְּנֵי יִשְׂרָאֵל </a:t>
            </a:r>
            <a:r>
              <a:rPr lang="he-IL" sz="4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לֵאמֹר</a:t>
            </a:r>
            <a:r>
              <a:rPr lang="he-IL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: </a:t>
            </a:r>
            <a:br>
              <a:rPr lang="he-IL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</a:br>
            <a:r>
              <a:rPr lang="he-IL" sz="4000" dirty="0"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...</a:t>
            </a:r>
            <a:r>
              <a:rPr lang="he-IL" sz="7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טוֹבָה הָאָרֶץ מְאֹד </a:t>
            </a:r>
            <a:r>
              <a:rPr lang="he-IL" sz="7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מְאֹד</a:t>
            </a:r>
            <a:r>
              <a:rPr lang="he-IL" sz="7200" b="1" dirty="0"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!</a:t>
            </a:r>
            <a:endParaRPr lang="en-US" sz="7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E412F75-67D9-4B4B-A22B-85F9B0B7F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472833"/>
            <a:ext cx="6010276" cy="3197467"/>
          </a:xfrm>
          <a:prstGeom prst="rect">
            <a:avLst/>
          </a:prstGeom>
        </p:spPr>
      </p:pic>
      <p:sp>
        <p:nvSpPr>
          <p:cNvPr id="4" name="כותרת 1">
            <a:extLst>
              <a:ext uri="{FF2B5EF4-FFF2-40B4-BE49-F238E27FC236}">
                <a16:creationId xmlns:a16="http://schemas.microsoft.com/office/drawing/2014/main" id="{3B16D387-4F0E-4C0C-A9F0-1BEEC3BB29DA}"/>
              </a:ext>
            </a:extLst>
          </p:cNvPr>
          <p:cNvSpPr txBox="1">
            <a:spLocks/>
          </p:cNvSpPr>
          <p:nvPr/>
        </p:nvSpPr>
        <p:spPr>
          <a:xfrm>
            <a:off x="200025" y="2450578"/>
            <a:ext cx="3997960" cy="26548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/>
              <a:t>יהושע – </a:t>
            </a:r>
            <a:br>
              <a:rPr lang="he-IL" dirty="0"/>
            </a:br>
            <a:r>
              <a:rPr lang="he-IL" dirty="0"/>
              <a:t>*בעל אמונה וראייה חיובית</a:t>
            </a:r>
            <a:br>
              <a:rPr lang="he-IL" dirty="0"/>
            </a:br>
            <a:r>
              <a:rPr lang="he-IL" dirty="0"/>
              <a:t>*לא נכנע ללחצים</a:t>
            </a:r>
          </a:p>
        </p:txBody>
      </p:sp>
    </p:spTree>
    <p:extLst>
      <p:ext uri="{BB962C8B-B14F-4D97-AF65-F5344CB8AC3E}">
        <p14:creationId xmlns:p14="http://schemas.microsoft.com/office/powerpoint/2010/main" val="75825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20CF8C-1C05-46BB-AD24-153AC51B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37556" cy="2797175"/>
          </a:xfrm>
        </p:spPr>
        <p:txBody>
          <a:bodyPr>
            <a:normAutofit fontScale="90000"/>
          </a:bodyPr>
          <a:lstStyle/>
          <a:p>
            <a:pPr algn="ctr"/>
            <a:r>
              <a:rPr lang="he-IL" b="0" i="0" dirty="0" err="1">
                <a:solidFill>
                  <a:srgbClr val="333333"/>
                </a:solidFill>
                <a:effectLst/>
                <a:latin typeface="sbl_hebrewregular"/>
              </a:rPr>
              <a:t>וַיֹּאמֶר</a:t>
            </a: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 יְהוָה </a:t>
            </a:r>
            <a:r>
              <a:rPr lang="he-IL" b="0" i="0" dirty="0" err="1">
                <a:solidFill>
                  <a:srgbClr val="333333"/>
                </a:solidFill>
                <a:effectLst/>
                <a:latin typeface="sbl_hebrewregular"/>
              </a:rPr>
              <a:t>אֶל־מֹשֶׁה</a:t>
            </a: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: </a:t>
            </a:r>
            <a:b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</a:br>
            <a:r>
              <a:rPr lang="he-IL" b="0" i="0" dirty="0" err="1">
                <a:solidFill>
                  <a:srgbClr val="333333"/>
                </a:solidFill>
                <a:effectLst/>
                <a:latin typeface="sbl_hebrewregular"/>
              </a:rPr>
              <a:t>קַח־לְך</a:t>
            </a: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ָ </a:t>
            </a:r>
            <a:r>
              <a:rPr lang="he-IL" b="0" i="0" dirty="0" err="1">
                <a:solidFill>
                  <a:srgbClr val="333333"/>
                </a:solidFill>
                <a:effectLst/>
                <a:latin typeface="sbl_hebrewregular"/>
              </a:rPr>
              <a:t>אֶת־יְהוֹשֻׁע</a:t>
            </a: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ַ </a:t>
            </a:r>
            <a:r>
              <a:rPr lang="he-IL" b="0" i="0" dirty="0" err="1">
                <a:solidFill>
                  <a:srgbClr val="333333"/>
                </a:solidFill>
                <a:effectLst/>
                <a:latin typeface="sbl_hebrewregular"/>
              </a:rPr>
              <a:t>בִּן־נוּן</a:t>
            </a: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 </a:t>
            </a:r>
            <a:b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</a:br>
            <a:r>
              <a:rPr lang="he-IL" b="0" i="0" dirty="0" err="1">
                <a:solidFill>
                  <a:srgbClr val="333333"/>
                </a:solidFill>
                <a:effectLst/>
                <a:latin typeface="sbl_hebrewregular"/>
              </a:rPr>
              <a:t>אִישׁ</a:t>
            </a: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 </a:t>
            </a:r>
            <a:r>
              <a:rPr lang="he-IL" b="0" i="0" dirty="0" err="1">
                <a:solidFill>
                  <a:srgbClr val="333333"/>
                </a:solidFill>
                <a:effectLst/>
                <a:latin typeface="sbl_hebrewregular"/>
              </a:rPr>
              <a:t>אֲשֶׁר־רוּח</a:t>
            </a: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ַ </a:t>
            </a:r>
            <a:r>
              <a:rPr lang="he-IL" b="0" i="0" dirty="0" err="1">
                <a:solidFill>
                  <a:srgbClr val="333333"/>
                </a:solidFill>
                <a:effectLst/>
                <a:latin typeface="sbl_hebrewregular"/>
              </a:rPr>
              <a:t>בּוֹ</a:t>
            </a: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 </a:t>
            </a:r>
            <a:r>
              <a:rPr lang="he-IL" b="0" i="0" dirty="0" err="1">
                <a:solidFill>
                  <a:srgbClr val="333333"/>
                </a:solidFill>
                <a:effectLst/>
                <a:latin typeface="sbl_hebrewregular"/>
              </a:rPr>
              <a:t>וְסָמַכְתּ</a:t>
            </a: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ָ </a:t>
            </a:r>
            <a:r>
              <a:rPr lang="he-IL" b="0" i="0" dirty="0" err="1">
                <a:solidFill>
                  <a:srgbClr val="333333"/>
                </a:solidFill>
                <a:effectLst/>
                <a:latin typeface="sbl_hebrewregular"/>
              </a:rPr>
              <a:t>אֶת־יָדְך</a:t>
            </a: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ָ עָלָיו</a:t>
            </a:r>
            <a:b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</a:b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...</a:t>
            </a:r>
            <a:b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</a:br>
            <a:r>
              <a:rPr lang="he-IL" b="0" i="0" dirty="0" err="1">
                <a:solidFill>
                  <a:srgbClr val="333333"/>
                </a:solidFill>
                <a:effectLst/>
                <a:latin typeface="sbl_hebrewregular"/>
              </a:rPr>
              <a:t>וְנָתַתָּה</a:t>
            </a: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 </a:t>
            </a:r>
            <a:r>
              <a:rPr lang="he-IL" b="0" i="0" dirty="0" err="1">
                <a:solidFill>
                  <a:srgbClr val="333333"/>
                </a:solidFill>
                <a:effectLst/>
                <a:latin typeface="sbl_hebrewregular"/>
              </a:rPr>
              <a:t>מֵהוֹדְך</a:t>
            </a:r>
            <a:r>
              <a:rPr lang="he-IL" b="0" i="0" dirty="0">
                <a:solidFill>
                  <a:srgbClr val="333333"/>
                </a:solidFill>
                <a:effectLst/>
                <a:latin typeface="sbl_hebrewregular"/>
              </a:rPr>
              <a:t>ָ עָלָיו</a:t>
            </a:r>
            <a:endParaRPr lang="he-IL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8EB66EA9-3FEF-4F31-A828-32E07136E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920" y="3274695"/>
            <a:ext cx="6048375" cy="3400425"/>
          </a:xfrm>
          <a:prstGeom prst="rect">
            <a:avLst/>
          </a:prstGeom>
        </p:spPr>
      </p:pic>
      <p:sp>
        <p:nvSpPr>
          <p:cNvPr id="4" name="כותרת 1">
            <a:extLst>
              <a:ext uri="{FF2B5EF4-FFF2-40B4-BE49-F238E27FC236}">
                <a16:creationId xmlns:a16="http://schemas.microsoft.com/office/drawing/2014/main" id="{DF8A42CF-3599-41FA-B04A-FDF790564EF5}"/>
              </a:ext>
            </a:extLst>
          </p:cNvPr>
          <p:cNvSpPr txBox="1">
            <a:spLocks/>
          </p:cNvSpPr>
          <p:nvPr/>
        </p:nvSpPr>
        <p:spPr>
          <a:xfrm>
            <a:off x="391160" y="3838015"/>
            <a:ext cx="3997960" cy="26548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/>
              <a:t>יהושע – </a:t>
            </a:r>
            <a:br>
              <a:rPr lang="he-IL"/>
            </a:br>
            <a:r>
              <a:rPr lang="he-IL"/>
              <a:t>*קיבל ממשה השראה רוחנית אלוקית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64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20CF8C-1C05-46BB-AD24-153AC51B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37556" cy="6221655"/>
          </a:xfrm>
        </p:spPr>
        <p:txBody>
          <a:bodyPr/>
          <a:lstStyle/>
          <a:p>
            <a:pPr algn="ctr"/>
            <a:endParaRPr lang="he-IL" dirty="0"/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1B831D30-16BC-4961-AA63-17B27D0C4EED}"/>
              </a:ext>
            </a:extLst>
          </p:cNvPr>
          <p:cNvSpPr txBox="1">
            <a:spLocks/>
          </p:cNvSpPr>
          <p:nvPr/>
        </p:nvSpPr>
        <p:spPr>
          <a:xfrm>
            <a:off x="7731760" y="318173"/>
            <a:ext cx="3622040" cy="267518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/>
              <a:t>יהושע – </a:t>
            </a:r>
            <a:br>
              <a:rPr lang="he-IL" dirty="0"/>
            </a:br>
            <a:r>
              <a:rPr lang="he-IL" dirty="0"/>
              <a:t>*מפקד מוכשר </a:t>
            </a:r>
            <a:br>
              <a:rPr lang="he-IL" dirty="0"/>
            </a:br>
            <a:r>
              <a:rPr lang="he-IL" dirty="0"/>
              <a:t>*שליח נאמן</a:t>
            </a:r>
            <a:br>
              <a:rPr lang="he-IL" dirty="0"/>
            </a:br>
            <a:r>
              <a:rPr lang="he-IL" dirty="0"/>
              <a:t>*בוטח בה'</a:t>
            </a:r>
          </a:p>
        </p:txBody>
      </p:sp>
      <p:sp>
        <p:nvSpPr>
          <p:cNvPr id="6" name="כותרת 1">
            <a:extLst>
              <a:ext uri="{FF2B5EF4-FFF2-40B4-BE49-F238E27FC236}">
                <a16:creationId xmlns:a16="http://schemas.microsoft.com/office/drawing/2014/main" id="{5C6D65F4-E12D-488F-AD5C-9DDDCFA80C28}"/>
              </a:ext>
            </a:extLst>
          </p:cNvPr>
          <p:cNvSpPr txBox="1">
            <a:spLocks/>
          </p:cNvSpPr>
          <p:nvPr/>
        </p:nvSpPr>
        <p:spPr>
          <a:xfrm>
            <a:off x="5081905" y="3074632"/>
            <a:ext cx="4180840" cy="35591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rmAutofit fontScale="975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/>
              <a:t>יהושע – </a:t>
            </a:r>
            <a:br>
              <a:rPr lang="he-IL" dirty="0"/>
            </a:br>
            <a:r>
              <a:rPr lang="he-IL" dirty="0"/>
              <a:t>*תלמיד ומשרת מסור</a:t>
            </a:r>
            <a:br>
              <a:rPr lang="he-IL" dirty="0"/>
            </a:br>
            <a:r>
              <a:rPr lang="he-IL" dirty="0"/>
              <a:t>*זכה להיות קרוב למשה ברגעי התגלות ה'!</a:t>
            </a:r>
          </a:p>
        </p:txBody>
      </p:sp>
      <p:sp>
        <p:nvSpPr>
          <p:cNvPr id="8" name="כותרת 1">
            <a:extLst>
              <a:ext uri="{FF2B5EF4-FFF2-40B4-BE49-F238E27FC236}">
                <a16:creationId xmlns:a16="http://schemas.microsoft.com/office/drawing/2014/main" id="{526A2AF9-ABB2-432F-BA10-98A0FD093CFB}"/>
              </a:ext>
            </a:extLst>
          </p:cNvPr>
          <p:cNvSpPr txBox="1">
            <a:spLocks/>
          </p:cNvSpPr>
          <p:nvPr/>
        </p:nvSpPr>
        <p:spPr>
          <a:xfrm>
            <a:off x="1607820" y="298926"/>
            <a:ext cx="3997960" cy="26548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/>
              <a:t>יהושע – </a:t>
            </a:r>
            <a:br>
              <a:rPr lang="he-IL" dirty="0"/>
            </a:br>
            <a:r>
              <a:rPr lang="he-IL" dirty="0"/>
              <a:t>*בעל אמונה וראייה חיובית</a:t>
            </a:r>
            <a:br>
              <a:rPr lang="he-IL" dirty="0"/>
            </a:br>
            <a:r>
              <a:rPr lang="he-IL" dirty="0"/>
              <a:t>*לא נכנע ללחצים</a:t>
            </a:r>
          </a:p>
        </p:txBody>
      </p:sp>
      <p:sp>
        <p:nvSpPr>
          <p:cNvPr id="10" name="כותרת 1">
            <a:extLst>
              <a:ext uri="{FF2B5EF4-FFF2-40B4-BE49-F238E27FC236}">
                <a16:creationId xmlns:a16="http://schemas.microsoft.com/office/drawing/2014/main" id="{5DA422AD-0C53-4C31-BD8C-5220E8AEADE5}"/>
              </a:ext>
            </a:extLst>
          </p:cNvPr>
          <p:cNvSpPr txBox="1">
            <a:spLocks/>
          </p:cNvSpPr>
          <p:nvPr/>
        </p:nvSpPr>
        <p:spPr>
          <a:xfrm>
            <a:off x="584200" y="3904214"/>
            <a:ext cx="3997960" cy="26548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dirty="0"/>
              <a:t>יהושע – </a:t>
            </a:r>
            <a:br>
              <a:rPr lang="he-IL" dirty="0"/>
            </a:br>
            <a:r>
              <a:rPr lang="he-IL" dirty="0"/>
              <a:t>*קיבל ממשה השראה רוחנית אלוקית</a:t>
            </a:r>
          </a:p>
        </p:txBody>
      </p:sp>
    </p:spTree>
    <p:extLst>
      <p:ext uri="{BB962C8B-B14F-4D97-AF65-F5344CB8AC3E}">
        <p14:creationId xmlns:p14="http://schemas.microsoft.com/office/powerpoint/2010/main" val="384822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DBECE3-B88F-484D-BE1C-56DFDDE26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065" y="352062"/>
            <a:ext cx="7003869" cy="1325563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he-IL" dirty="0"/>
              <a:t>אז מה הן תכונותיו של יהושע?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902A7FE-3010-486D-91D2-5EC340EA8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064" y="1877876"/>
            <a:ext cx="7003870" cy="435133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he-IL" sz="3600" dirty="0"/>
              <a:t>יכולת פיקודית</a:t>
            </a:r>
          </a:p>
          <a:p>
            <a:r>
              <a:rPr lang="he-IL" sz="3600" dirty="0"/>
              <a:t>התמסרות למען עם ישראל</a:t>
            </a:r>
          </a:p>
          <a:p>
            <a:r>
              <a:rPr lang="he-IL" sz="3600" dirty="0"/>
              <a:t>אמונה וביטחון בה'</a:t>
            </a:r>
          </a:p>
          <a:p>
            <a:r>
              <a:rPr lang="he-IL" sz="3600" dirty="0"/>
              <a:t>ראייה חיובית</a:t>
            </a:r>
          </a:p>
          <a:p>
            <a:r>
              <a:rPr lang="he-IL" sz="3600" dirty="0"/>
              <a:t>עמידה בלחצים</a:t>
            </a:r>
          </a:p>
          <a:p>
            <a:r>
              <a:rPr lang="he-IL" sz="3600" dirty="0"/>
              <a:t>היכרות עם אתגרי הובלת העם</a:t>
            </a:r>
          </a:p>
          <a:p>
            <a:r>
              <a:rPr lang="he-IL" sz="3600" dirty="0"/>
              <a:t>רוח הקודש</a:t>
            </a:r>
          </a:p>
        </p:txBody>
      </p:sp>
    </p:spTree>
    <p:extLst>
      <p:ext uri="{BB962C8B-B14F-4D97-AF65-F5344CB8AC3E}">
        <p14:creationId xmlns:p14="http://schemas.microsoft.com/office/powerpoint/2010/main" val="61029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F1390C-1185-4472-BACF-7DE0C09BA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hlinkClick r:id="rId2"/>
              </a:rPr>
              <a:t>ההמנוּן של ספר יהושע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783D56D-67EA-45D8-A925-606554B8D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953717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339</Words>
  <Application>Microsoft Office PowerPoint</Application>
  <PresentationFormat>מסך רחב</PresentationFormat>
  <Paragraphs>33</Paragraphs>
  <Slides>15</Slides>
  <Notes>0</Notes>
  <HiddenSlides>2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sbl_hebrewregular</vt:lpstr>
      <vt:lpstr>Times New Roman</vt:lpstr>
      <vt:lpstr>ערכת נושא Office</vt:lpstr>
      <vt:lpstr>1_ערכת נושא Office</vt:lpstr>
      <vt:lpstr>שיעור פתיחה לספר יהושע</vt:lpstr>
      <vt:lpstr>מצגת של PowerPoint‏</vt:lpstr>
      <vt:lpstr>נביא - מתחילים את ספרי הנביאים</vt:lpstr>
      <vt:lpstr>ראשי תיבות תנ"ך</vt:lpstr>
      <vt:lpstr>מצגת של PowerPoint‏</vt:lpstr>
      <vt:lpstr>מי הוא יהושע בן נון? מה אנחנו יודעים עליו?</vt:lpstr>
      <vt:lpstr>יהושע בן נון מופיע בחומשי התורה!!!</vt:lpstr>
      <vt:lpstr>וַיַּעַשׂ יְהוֹשֻׁעַ כַּאֲשֶׁר אָמַר לוֹ מֹשֶׁה  לְהִלָּחֵם בַּעֲמָלֵק... וְהָיָה כַּאֲשֶׁר יָרִים מֹשֶׁה יָדוֹ - וְגָבַר יִשְׂרָאֵל,  וְכַאֲשֶׁר יָנִיחַ יָדוֹ - וְגָבַר עֲמָלֵק. וִידֵי מֹשֶׁה כְּבֵדִים... וַיְהִי יָדָיו אֱמוּנָה עַד בֹּא הַשָּׁמֶשׁ.  וַיַּחֲלֹשׁ יְהוֹשֻׁעַ אֶת עֲמָלֵק וְאֶת עַמּוֹ  לְפִי חָרֶב. </vt:lpstr>
      <vt:lpstr>יהושע –  *קיבל ממשה השראה רוחנית אלוקית</vt:lpstr>
      <vt:lpstr>וְדִבֶּר ה' אֶל מֹשֶׁה פָּנִים אֶל פָּנִים... וּמְשָׁרְתוֹ יְהוֹשֻׁעַ בִּן נוּן נַעַר, לֹא יָמִישׁ מִתּוֹךְ הָאֹהֶל. </vt:lpstr>
      <vt:lpstr>וִיהוֹשֻׁעַ בִּן נוּן וְכָלֵב בֶּן יְפֻנֶּה,  מִן הַתָּרִים אֶת הָאָרֶץ  קָרְעוּ בִּגְדֵיהֶם. וַיֹּאמְרוּ אֶל כָּל עֲדַת בְּנֵי יִשְׂרָאֵל לֵאמֹר:  ...טוֹבָה הָאָרֶץ מְאֹד מְאֹד!</vt:lpstr>
      <vt:lpstr>וַיֹּאמֶר יְהוָה אֶל־מֹשֶׁה:  קַח־לְךָ אֶת־יְהוֹשֻׁעַ בִּן־נוּן  אִישׁ אֲשֶׁר־רוּחַ בּוֹ וְסָמַכְתָּ אֶת־יָדְךָ עָלָיו ... וְנָתַתָּה מֵהוֹדְךָ עָלָיו</vt:lpstr>
      <vt:lpstr>מצגת של PowerPoint‏</vt:lpstr>
      <vt:lpstr>אז מה הן תכונותיו של יהושע?</vt:lpstr>
      <vt:lpstr>ההמנוּן של ספר יהושע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שיעור פתיחה לספר יהושע</dc:title>
  <dc:creator>efrat</dc:creator>
  <cp:lastModifiedBy>efrat</cp:lastModifiedBy>
  <cp:revision>17</cp:revision>
  <dcterms:created xsi:type="dcterms:W3CDTF">2020-08-31T05:36:01Z</dcterms:created>
  <dcterms:modified xsi:type="dcterms:W3CDTF">2020-08-31T19:56:34Z</dcterms:modified>
</cp:coreProperties>
</file>