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Lst>
  <p:sldSz cy="6858000" cx="12192000"/>
  <p:notesSz cx="6858000" cy="9144000"/>
  <p:embeddedFontLst>
    <p:embeddedFont>
      <p:font typeface="Century Gothic"/>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font" Target="fonts/CenturyGothic-bold.fntdata"/><Relationship Id="rId52" Type="http://schemas.openxmlformats.org/officeDocument/2006/relationships/font" Target="fonts/CenturyGothic-regular.fntdata"/><Relationship Id="rId11" Type="http://schemas.openxmlformats.org/officeDocument/2006/relationships/slide" Target="slides/slide7.xml"/><Relationship Id="rId55" Type="http://schemas.openxmlformats.org/officeDocument/2006/relationships/font" Target="fonts/CenturyGothic-boldItalic.fntdata"/><Relationship Id="rId10" Type="http://schemas.openxmlformats.org/officeDocument/2006/relationships/slide" Target="slides/slide6.xml"/><Relationship Id="rId54" Type="http://schemas.openxmlformats.org/officeDocument/2006/relationships/font" Target="fonts/CenturyGothic-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86200" y="0"/>
            <a:ext cx="2971800" cy="458788"/>
          </a:xfrm>
          <a:prstGeom prst="rect">
            <a:avLst/>
          </a:prstGeom>
          <a:noFill/>
          <a:ln>
            <a:noFill/>
          </a:ln>
        </p:spPr>
        <p:txBody>
          <a:bodyPr anchorCtr="0" anchor="t"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88" y="0"/>
            <a:ext cx="2971800" cy="458788"/>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86200" y="8685213"/>
            <a:ext cx="2971800" cy="458787"/>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88" y="8685213"/>
            <a:ext cx="2971800" cy="458787"/>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en-US"/>
              <a:t>בפתיחת השיעור נברר עם התלמידים את המילה "משפטים". אלו מילים זה מזכיר? אלו מילים נוספות יש לציין משפט? אלו מוסדות אנו מכירים שקשורים לכך? מה עושים שם? אלו מקרים באים בפני בית הדין? בסופו של הדיון עלינו להבין כי המשפט עוסק במקרים, שקורים, בחיי היום-יום בין אדם לחבירו. יש לכך כמה משמעויות לענייננו:</a:t>
            </a:r>
            <a:endParaRPr/>
          </a:p>
          <a:p>
            <a:pPr indent="-228600" lvl="0" marL="228600" rtl="1" algn="r">
              <a:spcBef>
                <a:spcPts val="0"/>
              </a:spcBef>
              <a:spcAft>
                <a:spcPts val="0"/>
              </a:spcAft>
              <a:buClr>
                <a:schemeClr val="dk1"/>
              </a:buClr>
              <a:buSzPts val="1200"/>
              <a:buFont typeface="Calibri"/>
              <a:buAutoNum type="arabicPeriod"/>
            </a:pPr>
            <a:r>
              <a:rPr lang="en-US"/>
              <a:t>התורה מייחסת לכך חשיבות. אדם ישר מנהל את חיי היום-יום שלו בצדק. תקלות ועימותים קורים אולם אדם הגון מנסה לפתור אותם בדרכי צדק, ומקבל את הכרעות הדיין. </a:t>
            </a:r>
            <a:endParaRPr/>
          </a:p>
          <a:p>
            <a:pPr indent="-228600" lvl="0" marL="228600" rtl="1" algn="r">
              <a:spcBef>
                <a:spcPts val="0"/>
              </a:spcBef>
              <a:spcAft>
                <a:spcPts val="0"/>
              </a:spcAft>
              <a:buClr>
                <a:schemeClr val="dk1"/>
              </a:buClr>
              <a:buSzPts val="1200"/>
              <a:buFont typeface="Calibri"/>
              <a:buAutoNum type="arabicPeriod"/>
            </a:pPr>
            <a:r>
              <a:rPr lang="en-US"/>
              <a:t>המודל הוא: מקרה-דין. הדיין לא יכול לפסוק מבלי שהמקרה ברור, גם אנו בפרשת משפטים נראה בכל מקור מהו המקרה המוצג ורק אז נלמד כיצד התורה פוסקת.</a:t>
            </a:r>
            <a:endParaRPr/>
          </a:p>
          <a:p>
            <a:pPr indent="-228600" lvl="0" marL="228600" rtl="1" algn="r">
              <a:spcBef>
                <a:spcPts val="0"/>
              </a:spcBef>
              <a:spcAft>
                <a:spcPts val="0"/>
              </a:spcAft>
              <a:buClr>
                <a:schemeClr val="dk1"/>
              </a:buClr>
              <a:buSzPts val="1200"/>
              <a:buFont typeface="Calibri"/>
              <a:buAutoNum type="arabicPeriod"/>
            </a:pPr>
            <a:r>
              <a:rPr lang="en-US"/>
              <a:t>הריאליה בזמן התורה שונה מהריאליה כיום, ולכן צריך להבין את מקומם של "שור" או "עבד" במציאות אליה מתייחסת התורה.</a:t>
            </a:r>
            <a:endParaRPr/>
          </a:p>
        </p:txBody>
      </p:sp>
      <p:sp>
        <p:nvSpPr>
          <p:cNvPr id="167" name="Google Shape;167;p1:notes"/>
          <p:cNvSpPr txBox="1"/>
          <p:nvPr>
            <p:ph idx="12" type="sldNum"/>
          </p:nvPr>
        </p:nvSpPr>
        <p:spPr>
          <a:xfrm>
            <a:off x="1588" y="8685213"/>
            <a:ext cx="2971800" cy="458787"/>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 name="Google Shape;22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1" name="Google Shape;42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1" name="Google Shape;48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0" name="Google Shape;530;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42" name="Shape 42"/>
        <p:cNvGrpSpPr/>
        <p:nvPr/>
      </p:nvGrpSpPr>
      <p:grpSpPr>
        <a:xfrm>
          <a:off x="0" y="0"/>
          <a:ext cx="0" cy="0"/>
          <a:chOff x="0" y="0"/>
          <a:chExt cx="0" cy="0"/>
        </a:xfrm>
      </p:grpSpPr>
      <p:sp>
        <p:nvSpPr>
          <p:cNvPr id="43" name="Google Shape;43;p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44" name="Google Shape;44;p2"/>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45" name="Google Shape;45;p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6" name="Google Shape;46;p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7" name="Google Shape;47;p2"/>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49" name="Shape 49"/>
        <p:cNvGrpSpPr/>
        <p:nvPr/>
      </p:nvGrpSpPr>
      <p:grpSpPr>
        <a:xfrm>
          <a:off x="0" y="0"/>
          <a:ext cx="0" cy="0"/>
          <a:chOff x="0" y="0"/>
          <a:chExt cx="0" cy="0"/>
        </a:xfrm>
      </p:grpSpPr>
      <p:sp>
        <p:nvSpPr>
          <p:cNvPr id="50" name="Google Shape;50;p3"/>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Clr>
                <a:srgbClr val="262626"/>
              </a:buClr>
              <a:buSzPts val="5400"/>
              <a:buFont typeface="Century Gothic"/>
              <a:buNone/>
              <a:defRPr sz="54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51" name="Google Shape;51;p3"/>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Autofit/>
          </a:bodyPr>
          <a:lstStyle>
            <a:lvl1pPr lvl="0" rtl="1" algn="l">
              <a:spcBef>
                <a:spcPts val="1000"/>
              </a:spcBef>
              <a:spcAft>
                <a:spcPts val="0"/>
              </a:spcAft>
              <a:buSzPts val="1800"/>
              <a:buNone/>
              <a:defRPr>
                <a:solidFill>
                  <a:srgbClr val="595959"/>
                </a:solidFill>
              </a:defRPr>
            </a:lvl1pPr>
            <a:lvl2pPr lvl="1" rtl="1" algn="ctr">
              <a:spcBef>
                <a:spcPts val="1000"/>
              </a:spcBef>
              <a:spcAft>
                <a:spcPts val="0"/>
              </a:spcAft>
              <a:buSzPts val="1600"/>
              <a:buNone/>
              <a:defRPr>
                <a:solidFill>
                  <a:srgbClr val="888888"/>
                </a:solidFill>
              </a:defRPr>
            </a:lvl2pPr>
            <a:lvl3pPr lvl="2" rtl="1" algn="ctr">
              <a:spcBef>
                <a:spcPts val="1000"/>
              </a:spcBef>
              <a:spcAft>
                <a:spcPts val="0"/>
              </a:spcAft>
              <a:buSzPts val="1400"/>
              <a:buNone/>
              <a:defRPr>
                <a:solidFill>
                  <a:srgbClr val="888888"/>
                </a:solidFill>
              </a:defRPr>
            </a:lvl3pPr>
            <a:lvl4pPr lvl="3" rtl="1" algn="ctr">
              <a:spcBef>
                <a:spcPts val="1000"/>
              </a:spcBef>
              <a:spcAft>
                <a:spcPts val="0"/>
              </a:spcAft>
              <a:buSzPts val="1200"/>
              <a:buNone/>
              <a:defRPr>
                <a:solidFill>
                  <a:srgbClr val="888888"/>
                </a:solidFill>
              </a:defRPr>
            </a:lvl4pPr>
            <a:lvl5pPr lvl="4" rtl="1" algn="ctr">
              <a:spcBef>
                <a:spcPts val="1000"/>
              </a:spcBef>
              <a:spcAft>
                <a:spcPts val="0"/>
              </a:spcAft>
              <a:buSzPts val="1200"/>
              <a:buNone/>
              <a:defRPr>
                <a:solidFill>
                  <a:srgbClr val="888888"/>
                </a:solidFill>
              </a:defRPr>
            </a:lvl5pPr>
            <a:lvl6pPr lvl="5" rtl="1" algn="ctr">
              <a:spcBef>
                <a:spcPts val="1000"/>
              </a:spcBef>
              <a:spcAft>
                <a:spcPts val="0"/>
              </a:spcAft>
              <a:buSzPts val="1200"/>
              <a:buNone/>
              <a:defRPr>
                <a:solidFill>
                  <a:srgbClr val="888888"/>
                </a:solidFill>
              </a:defRPr>
            </a:lvl6pPr>
            <a:lvl7pPr lvl="6" rtl="1" algn="ctr">
              <a:spcBef>
                <a:spcPts val="1000"/>
              </a:spcBef>
              <a:spcAft>
                <a:spcPts val="0"/>
              </a:spcAft>
              <a:buSzPts val="1200"/>
              <a:buNone/>
              <a:defRPr>
                <a:solidFill>
                  <a:srgbClr val="888888"/>
                </a:solidFill>
              </a:defRPr>
            </a:lvl7pPr>
            <a:lvl8pPr lvl="7" rtl="1" algn="ctr">
              <a:spcBef>
                <a:spcPts val="1000"/>
              </a:spcBef>
              <a:spcAft>
                <a:spcPts val="0"/>
              </a:spcAft>
              <a:buSzPts val="1200"/>
              <a:buNone/>
              <a:defRPr>
                <a:solidFill>
                  <a:srgbClr val="888888"/>
                </a:solidFill>
              </a:defRPr>
            </a:lvl8pPr>
            <a:lvl9pPr lvl="8" rtl="1" algn="ctr">
              <a:spcBef>
                <a:spcPts val="1000"/>
              </a:spcBef>
              <a:spcAft>
                <a:spcPts val="0"/>
              </a:spcAft>
              <a:buSzPts val="1200"/>
              <a:buNone/>
              <a:defRPr>
                <a:solidFill>
                  <a:srgbClr val="888888"/>
                </a:solidFill>
              </a:defRPr>
            </a:lvl9pPr>
          </a:lstStyle>
          <a:p/>
        </p:txBody>
      </p:sp>
      <p:sp>
        <p:nvSpPr>
          <p:cNvPr id="52" name="Google Shape;52;p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3" name="Google Shape;53;p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4" name="Google Shape;54;p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3"/>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56" name="Shape 56"/>
        <p:cNvGrpSpPr/>
        <p:nvPr/>
      </p:nvGrpSpPr>
      <p:grpSpPr>
        <a:xfrm>
          <a:off x="0" y="0"/>
          <a:ext cx="0" cy="0"/>
          <a:chOff x="0" y="0"/>
          <a:chExt cx="0" cy="0"/>
        </a:xfrm>
      </p:grpSpPr>
      <p:sp>
        <p:nvSpPr>
          <p:cNvPr id="57" name="Google Shape;57;p4"/>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Clr>
                <a:srgbClr val="262626"/>
              </a:buClr>
              <a:buSzPts val="4000"/>
              <a:buFont typeface="Century Gothic"/>
              <a:buNone/>
              <a:defRPr b="0" sz="40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58" name="Google Shape;58;p4"/>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Autofit/>
          </a:bodyPr>
          <a:lstStyle>
            <a:lvl1pPr indent="-228600" lvl="0" marL="457200" rtl="1" algn="l">
              <a:spcBef>
                <a:spcPts val="1000"/>
              </a:spcBef>
              <a:spcAft>
                <a:spcPts val="0"/>
              </a:spcAft>
              <a:buSzPts val="2000"/>
              <a:buNone/>
              <a:defRPr sz="20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59" name="Google Shape;59;p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1" name="Google Shape;61;p4"/>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4"/>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63" name="Shape 63"/>
        <p:cNvGrpSpPr/>
        <p:nvPr/>
      </p:nvGrpSpPr>
      <p:grpSpPr>
        <a:xfrm>
          <a:off x="0" y="0"/>
          <a:ext cx="0" cy="0"/>
          <a:chOff x="0" y="0"/>
          <a:chExt cx="0" cy="0"/>
        </a:xfrm>
      </p:grpSpPr>
      <p:sp>
        <p:nvSpPr>
          <p:cNvPr id="64" name="Google Shape;64;p5"/>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65" name="Google Shape;65;p5"/>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66" name="Google Shape;66;p5"/>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67" name="Google Shape;67;p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8" name="Google Shape;68;p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9" name="Google Shape;69;p5"/>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5"/>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71" name="Shape 71"/>
        <p:cNvGrpSpPr/>
        <p:nvPr/>
      </p:nvGrpSpPr>
      <p:grpSpPr>
        <a:xfrm>
          <a:off x="0" y="0"/>
          <a:ext cx="0" cy="0"/>
          <a:chOff x="0" y="0"/>
          <a:chExt cx="0" cy="0"/>
        </a:xfrm>
      </p:grpSpPr>
      <p:sp>
        <p:nvSpPr>
          <p:cNvPr id="72" name="Google Shape;72;p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73" name="Google Shape;73;p6"/>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None/>
              <a:defRPr b="0" sz="2400"/>
            </a:lvl1pPr>
            <a:lvl2pPr indent="-228600" lvl="1" marL="914400" rtl="1" algn="r">
              <a:spcBef>
                <a:spcPts val="1000"/>
              </a:spcBef>
              <a:spcAft>
                <a:spcPts val="0"/>
              </a:spcAft>
              <a:buSzPts val="2000"/>
              <a:buNone/>
              <a:defRPr b="1" sz="2000"/>
            </a:lvl2pPr>
            <a:lvl3pPr indent="-228600" lvl="2" marL="1371600" rtl="1" algn="r">
              <a:spcBef>
                <a:spcPts val="1000"/>
              </a:spcBef>
              <a:spcAft>
                <a:spcPts val="0"/>
              </a:spcAft>
              <a:buSzPts val="1800"/>
              <a:buNone/>
              <a:defRPr b="1" sz="1800"/>
            </a:lvl3pPr>
            <a:lvl4pPr indent="-228600" lvl="3" marL="1828800" rtl="1" algn="r">
              <a:spcBef>
                <a:spcPts val="1000"/>
              </a:spcBef>
              <a:spcAft>
                <a:spcPts val="0"/>
              </a:spcAft>
              <a:buSzPts val="1600"/>
              <a:buNone/>
              <a:defRPr b="1" sz="1600"/>
            </a:lvl4pPr>
            <a:lvl5pPr indent="-228600" lvl="4" marL="2286000" rtl="1" algn="r">
              <a:spcBef>
                <a:spcPts val="1000"/>
              </a:spcBef>
              <a:spcAft>
                <a:spcPts val="0"/>
              </a:spcAft>
              <a:buSzPts val="1600"/>
              <a:buNone/>
              <a:defRPr b="1" sz="1600"/>
            </a:lvl5pPr>
            <a:lvl6pPr indent="-228600" lvl="5" marL="2743200" rtl="1" algn="r">
              <a:spcBef>
                <a:spcPts val="1000"/>
              </a:spcBef>
              <a:spcAft>
                <a:spcPts val="0"/>
              </a:spcAft>
              <a:buSzPts val="1600"/>
              <a:buNone/>
              <a:defRPr b="1" sz="1600"/>
            </a:lvl6pPr>
            <a:lvl7pPr indent="-228600" lvl="6" marL="3200400" rtl="1" algn="r">
              <a:spcBef>
                <a:spcPts val="1000"/>
              </a:spcBef>
              <a:spcAft>
                <a:spcPts val="0"/>
              </a:spcAft>
              <a:buSzPts val="1600"/>
              <a:buNone/>
              <a:defRPr b="1" sz="1600"/>
            </a:lvl7pPr>
            <a:lvl8pPr indent="-228600" lvl="7" marL="3657600" rtl="1" algn="r">
              <a:spcBef>
                <a:spcPts val="1000"/>
              </a:spcBef>
              <a:spcAft>
                <a:spcPts val="0"/>
              </a:spcAft>
              <a:buSzPts val="1600"/>
              <a:buNone/>
              <a:defRPr b="1" sz="1600"/>
            </a:lvl8pPr>
            <a:lvl9pPr indent="-228600" lvl="8" marL="4114800" rtl="1" algn="r">
              <a:spcBef>
                <a:spcPts val="1000"/>
              </a:spcBef>
              <a:spcAft>
                <a:spcPts val="0"/>
              </a:spcAft>
              <a:buSzPts val="1600"/>
              <a:buNone/>
              <a:defRPr b="1" sz="1600"/>
            </a:lvl9pPr>
          </a:lstStyle>
          <a:p/>
        </p:txBody>
      </p:sp>
      <p:sp>
        <p:nvSpPr>
          <p:cNvPr id="74" name="Google Shape;74;p6"/>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75" name="Google Shape;75;p6"/>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None/>
              <a:defRPr b="0" sz="2400"/>
            </a:lvl1pPr>
            <a:lvl2pPr indent="-228600" lvl="1" marL="914400" rtl="1" algn="r">
              <a:spcBef>
                <a:spcPts val="1000"/>
              </a:spcBef>
              <a:spcAft>
                <a:spcPts val="0"/>
              </a:spcAft>
              <a:buSzPts val="2000"/>
              <a:buNone/>
              <a:defRPr b="1" sz="2000"/>
            </a:lvl2pPr>
            <a:lvl3pPr indent="-228600" lvl="2" marL="1371600" rtl="1" algn="r">
              <a:spcBef>
                <a:spcPts val="1000"/>
              </a:spcBef>
              <a:spcAft>
                <a:spcPts val="0"/>
              </a:spcAft>
              <a:buSzPts val="1800"/>
              <a:buNone/>
              <a:defRPr b="1" sz="1800"/>
            </a:lvl3pPr>
            <a:lvl4pPr indent="-228600" lvl="3" marL="1828800" rtl="1" algn="r">
              <a:spcBef>
                <a:spcPts val="1000"/>
              </a:spcBef>
              <a:spcAft>
                <a:spcPts val="0"/>
              </a:spcAft>
              <a:buSzPts val="1600"/>
              <a:buNone/>
              <a:defRPr b="1" sz="1600"/>
            </a:lvl4pPr>
            <a:lvl5pPr indent="-228600" lvl="4" marL="2286000" rtl="1" algn="r">
              <a:spcBef>
                <a:spcPts val="1000"/>
              </a:spcBef>
              <a:spcAft>
                <a:spcPts val="0"/>
              </a:spcAft>
              <a:buSzPts val="1600"/>
              <a:buNone/>
              <a:defRPr b="1" sz="1600"/>
            </a:lvl5pPr>
            <a:lvl6pPr indent="-228600" lvl="5" marL="2743200" rtl="1" algn="r">
              <a:spcBef>
                <a:spcPts val="1000"/>
              </a:spcBef>
              <a:spcAft>
                <a:spcPts val="0"/>
              </a:spcAft>
              <a:buSzPts val="1600"/>
              <a:buNone/>
              <a:defRPr b="1" sz="1600"/>
            </a:lvl6pPr>
            <a:lvl7pPr indent="-228600" lvl="6" marL="3200400" rtl="1" algn="r">
              <a:spcBef>
                <a:spcPts val="1000"/>
              </a:spcBef>
              <a:spcAft>
                <a:spcPts val="0"/>
              </a:spcAft>
              <a:buSzPts val="1600"/>
              <a:buNone/>
              <a:defRPr b="1" sz="1600"/>
            </a:lvl7pPr>
            <a:lvl8pPr indent="-228600" lvl="7" marL="3657600" rtl="1" algn="r">
              <a:spcBef>
                <a:spcPts val="1000"/>
              </a:spcBef>
              <a:spcAft>
                <a:spcPts val="0"/>
              </a:spcAft>
              <a:buSzPts val="1600"/>
              <a:buNone/>
              <a:defRPr b="1" sz="1600"/>
            </a:lvl8pPr>
            <a:lvl9pPr indent="-228600" lvl="8" marL="4114800" rtl="1" algn="r">
              <a:spcBef>
                <a:spcPts val="1000"/>
              </a:spcBef>
              <a:spcAft>
                <a:spcPts val="0"/>
              </a:spcAft>
              <a:buSzPts val="1600"/>
              <a:buNone/>
              <a:defRPr b="1" sz="1600"/>
            </a:lvl9pPr>
          </a:lstStyle>
          <a:p/>
        </p:txBody>
      </p:sp>
      <p:sp>
        <p:nvSpPr>
          <p:cNvPr id="76" name="Google Shape;76;p6"/>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77" name="Google Shape;77;p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8" name="Google Shape;78;p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9" name="Google Shape;79;p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81" name="Shape 81"/>
        <p:cNvGrpSpPr/>
        <p:nvPr/>
      </p:nvGrpSpPr>
      <p:grpSpPr>
        <a:xfrm>
          <a:off x="0" y="0"/>
          <a:ext cx="0" cy="0"/>
          <a:chOff x="0" y="0"/>
          <a:chExt cx="0" cy="0"/>
        </a:xfrm>
      </p:grpSpPr>
      <p:sp>
        <p:nvSpPr>
          <p:cNvPr id="82" name="Google Shape;82;p7"/>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83" name="Google Shape;83;p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4" name="Google Shape;84;p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5" name="Google Shape;85;p7"/>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87" name="Shape 87"/>
        <p:cNvGrpSpPr/>
        <p:nvPr/>
      </p:nvGrpSpPr>
      <p:grpSpPr>
        <a:xfrm>
          <a:off x="0" y="0"/>
          <a:ext cx="0" cy="0"/>
          <a:chOff x="0" y="0"/>
          <a:chExt cx="0" cy="0"/>
        </a:xfrm>
      </p:grpSpPr>
      <p:sp>
        <p:nvSpPr>
          <p:cNvPr id="88" name="Google Shape;88;p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9" name="Google Shape;89;p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0" name="Google Shape;90;p8"/>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92" name="Shape 92"/>
        <p:cNvGrpSpPr/>
        <p:nvPr/>
      </p:nvGrpSpPr>
      <p:grpSpPr>
        <a:xfrm>
          <a:off x="0" y="0"/>
          <a:ext cx="0" cy="0"/>
          <a:chOff x="0" y="0"/>
          <a:chExt cx="0" cy="0"/>
        </a:xfrm>
      </p:grpSpPr>
      <p:sp>
        <p:nvSpPr>
          <p:cNvPr id="93" name="Google Shape;93;p9"/>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Clr>
                <a:srgbClr val="262626"/>
              </a:buClr>
              <a:buSzPts val="2000"/>
              <a:buFont typeface="Century Gothic"/>
              <a:buNone/>
              <a:defRPr b="0" sz="20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94" name="Google Shape;94;p9"/>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95" name="Google Shape;95;p9"/>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Autofit/>
          </a:bodyPr>
          <a:lstStyle>
            <a:lvl1pPr indent="-228600" lvl="0" marL="457200" rtl="1" algn="r">
              <a:spcBef>
                <a:spcPts val="1000"/>
              </a:spcBef>
              <a:spcAft>
                <a:spcPts val="0"/>
              </a:spcAft>
              <a:buSzPts val="1400"/>
              <a:buNone/>
              <a:defRPr sz="1400"/>
            </a:lvl1pPr>
            <a:lvl2pPr indent="-228600" lvl="1" marL="914400" rtl="1" algn="r">
              <a:spcBef>
                <a:spcPts val="1000"/>
              </a:spcBef>
              <a:spcAft>
                <a:spcPts val="0"/>
              </a:spcAft>
              <a:buSzPts val="1200"/>
              <a:buNone/>
              <a:defRPr sz="1200"/>
            </a:lvl2pPr>
            <a:lvl3pPr indent="-228600" lvl="2" marL="1371600" rtl="1" algn="r">
              <a:spcBef>
                <a:spcPts val="1000"/>
              </a:spcBef>
              <a:spcAft>
                <a:spcPts val="0"/>
              </a:spcAft>
              <a:buSzPts val="1000"/>
              <a:buNone/>
              <a:defRPr sz="1000"/>
            </a:lvl3pPr>
            <a:lvl4pPr indent="-228600" lvl="3" marL="1828800" rtl="1" algn="r">
              <a:spcBef>
                <a:spcPts val="1000"/>
              </a:spcBef>
              <a:spcAft>
                <a:spcPts val="0"/>
              </a:spcAft>
              <a:buSzPts val="900"/>
              <a:buNone/>
              <a:defRPr sz="900"/>
            </a:lvl4pPr>
            <a:lvl5pPr indent="-228600" lvl="4" marL="2286000" rtl="1" algn="r">
              <a:spcBef>
                <a:spcPts val="1000"/>
              </a:spcBef>
              <a:spcAft>
                <a:spcPts val="0"/>
              </a:spcAft>
              <a:buSzPts val="900"/>
              <a:buNone/>
              <a:defRPr sz="900"/>
            </a:lvl5pPr>
            <a:lvl6pPr indent="-228600" lvl="5" marL="2743200" rtl="1" algn="r">
              <a:spcBef>
                <a:spcPts val="1000"/>
              </a:spcBef>
              <a:spcAft>
                <a:spcPts val="0"/>
              </a:spcAft>
              <a:buSzPts val="900"/>
              <a:buNone/>
              <a:defRPr sz="900"/>
            </a:lvl6pPr>
            <a:lvl7pPr indent="-228600" lvl="6" marL="3200400" rtl="1" algn="r">
              <a:spcBef>
                <a:spcPts val="1000"/>
              </a:spcBef>
              <a:spcAft>
                <a:spcPts val="0"/>
              </a:spcAft>
              <a:buSzPts val="900"/>
              <a:buNone/>
              <a:defRPr sz="900"/>
            </a:lvl7pPr>
            <a:lvl8pPr indent="-228600" lvl="7" marL="3657600" rtl="1" algn="r">
              <a:spcBef>
                <a:spcPts val="1000"/>
              </a:spcBef>
              <a:spcAft>
                <a:spcPts val="0"/>
              </a:spcAft>
              <a:buSzPts val="900"/>
              <a:buNone/>
              <a:defRPr sz="900"/>
            </a:lvl8pPr>
            <a:lvl9pPr indent="-228600" lvl="8" marL="4114800" rtl="1" algn="r">
              <a:spcBef>
                <a:spcPts val="1000"/>
              </a:spcBef>
              <a:spcAft>
                <a:spcPts val="0"/>
              </a:spcAft>
              <a:buSzPts val="900"/>
              <a:buNone/>
              <a:defRPr sz="900"/>
            </a:lvl9pPr>
          </a:lstStyle>
          <a:p/>
        </p:txBody>
      </p:sp>
      <p:sp>
        <p:nvSpPr>
          <p:cNvPr id="96" name="Google Shape;96;p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7" name="Google Shape;97;p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8" name="Google Shape;98;p9"/>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100" name="Shape 100"/>
        <p:cNvGrpSpPr/>
        <p:nvPr/>
      </p:nvGrpSpPr>
      <p:grpSpPr>
        <a:xfrm>
          <a:off x="0" y="0"/>
          <a:ext cx="0" cy="0"/>
          <a:chOff x="0" y="0"/>
          <a:chExt cx="0" cy="0"/>
        </a:xfrm>
      </p:grpSpPr>
      <p:sp>
        <p:nvSpPr>
          <p:cNvPr id="101" name="Google Shape;101;p10"/>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Clr>
                <a:srgbClr val="262626"/>
              </a:buClr>
              <a:buSzPts val="2400"/>
              <a:buFont typeface="Century Gothic"/>
              <a:buNone/>
              <a:defRPr b="0" sz="24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02" name="Google Shape;102;p10"/>
          <p:cNvSpPr/>
          <p:nvPr>
            <p:ph idx="2" type="pic"/>
          </p:nvPr>
        </p:nvSpPr>
        <p:spPr>
          <a:xfrm>
            <a:off x="2589212" y="634965"/>
            <a:ext cx="8915400" cy="3854970"/>
          </a:xfrm>
          <a:prstGeom prst="rect">
            <a:avLst/>
          </a:prstGeom>
          <a:noFill/>
          <a:ln>
            <a:noFill/>
          </a:ln>
        </p:spPr>
        <p:txBody>
          <a:bodyPr anchorCtr="0" anchor="t" bIns="45700" lIns="91425" spcFirstLastPara="1" rIns="91425" wrap="square" tIns="45700">
            <a:noAutofit/>
          </a:bodyPr>
          <a:lstStyle>
            <a:lvl1pPr lvl="0" marR="0" rtl="1" algn="ct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1pPr>
            <a:lvl2pPr lvl="1"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2pPr>
            <a:lvl3pPr lvl="2"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3pPr>
            <a:lvl4pPr lvl="3"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4pPr>
            <a:lvl5pPr lvl="4"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5pPr>
            <a:lvl6pPr lvl="5"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6pPr>
            <a:lvl7pPr lvl="6"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7pPr>
            <a:lvl8pPr lvl="7"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8pPr>
            <a:lvl9pPr lvl="8" marR="0" rtl="1" algn="r">
              <a:spcBef>
                <a:spcPts val="1000"/>
              </a:spcBef>
              <a:spcAft>
                <a:spcPts val="0"/>
              </a:spcAft>
              <a:buClr>
                <a:schemeClr val="accent1"/>
              </a:buClr>
              <a:buSzPts val="1600"/>
              <a:buFont typeface="Noto Sans Symbols"/>
              <a:buNone/>
              <a:defRPr b="0" i="0" sz="1600" u="none" cap="none" strike="noStrike">
                <a:solidFill>
                  <a:srgbClr val="3F3F3F"/>
                </a:solidFill>
                <a:latin typeface="Century Gothic"/>
                <a:ea typeface="Century Gothic"/>
                <a:cs typeface="Century Gothic"/>
                <a:sym typeface="Century Gothic"/>
              </a:defRPr>
            </a:lvl9pPr>
          </a:lstStyle>
          <a:p/>
        </p:txBody>
      </p:sp>
      <p:sp>
        <p:nvSpPr>
          <p:cNvPr id="103" name="Google Shape;103;p10"/>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Autofit/>
          </a:bodyPr>
          <a:lstStyle>
            <a:lvl1pPr indent="-228600" lvl="0" marL="457200" rtl="1" algn="r">
              <a:spcBef>
                <a:spcPts val="1000"/>
              </a:spcBef>
              <a:spcAft>
                <a:spcPts val="0"/>
              </a:spcAft>
              <a:buSzPts val="1200"/>
              <a:buNone/>
              <a:defRPr sz="1200"/>
            </a:lvl1pPr>
            <a:lvl2pPr indent="-228600" lvl="1" marL="914400" rtl="1" algn="r">
              <a:spcBef>
                <a:spcPts val="1000"/>
              </a:spcBef>
              <a:spcAft>
                <a:spcPts val="0"/>
              </a:spcAft>
              <a:buSzPts val="1200"/>
              <a:buNone/>
              <a:defRPr sz="1200"/>
            </a:lvl2pPr>
            <a:lvl3pPr indent="-228600" lvl="2" marL="1371600" rtl="1" algn="r">
              <a:spcBef>
                <a:spcPts val="1000"/>
              </a:spcBef>
              <a:spcAft>
                <a:spcPts val="0"/>
              </a:spcAft>
              <a:buSzPts val="1000"/>
              <a:buNone/>
              <a:defRPr sz="1000"/>
            </a:lvl3pPr>
            <a:lvl4pPr indent="-228600" lvl="3" marL="1828800" rtl="1" algn="r">
              <a:spcBef>
                <a:spcPts val="1000"/>
              </a:spcBef>
              <a:spcAft>
                <a:spcPts val="0"/>
              </a:spcAft>
              <a:buSzPts val="900"/>
              <a:buNone/>
              <a:defRPr sz="900"/>
            </a:lvl4pPr>
            <a:lvl5pPr indent="-228600" lvl="4" marL="2286000" rtl="1" algn="r">
              <a:spcBef>
                <a:spcPts val="1000"/>
              </a:spcBef>
              <a:spcAft>
                <a:spcPts val="0"/>
              </a:spcAft>
              <a:buSzPts val="900"/>
              <a:buNone/>
              <a:defRPr sz="900"/>
            </a:lvl5pPr>
            <a:lvl6pPr indent="-228600" lvl="5" marL="2743200" rtl="1" algn="r">
              <a:spcBef>
                <a:spcPts val="1000"/>
              </a:spcBef>
              <a:spcAft>
                <a:spcPts val="0"/>
              </a:spcAft>
              <a:buSzPts val="900"/>
              <a:buNone/>
              <a:defRPr sz="900"/>
            </a:lvl6pPr>
            <a:lvl7pPr indent="-228600" lvl="6" marL="3200400" rtl="1" algn="r">
              <a:spcBef>
                <a:spcPts val="1000"/>
              </a:spcBef>
              <a:spcAft>
                <a:spcPts val="0"/>
              </a:spcAft>
              <a:buSzPts val="900"/>
              <a:buNone/>
              <a:defRPr sz="900"/>
            </a:lvl7pPr>
            <a:lvl8pPr indent="-228600" lvl="7" marL="3657600" rtl="1" algn="r">
              <a:spcBef>
                <a:spcPts val="1000"/>
              </a:spcBef>
              <a:spcAft>
                <a:spcPts val="0"/>
              </a:spcAft>
              <a:buSzPts val="900"/>
              <a:buNone/>
              <a:defRPr sz="900"/>
            </a:lvl8pPr>
            <a:lvl9pPr indent="-228600" lvl="8" marL="4114800" rtl="1" algn="r">
              <a:spcBef>
                <a:spcPts val="1000"/>
              </a:spcBef>
              <a:spcAft>
                <a:spcPts val="0"/>
              </a:spcAft>
              <a:buSzPts val="900"/>
              <a:buNone/>
              <a:defRPr sz="900"/>
            </a:lvl9pPr>
          </a:lstStyle>
          <a:p/>
        </p:txBody>
      </p:sp>
      <p:sp>
        <p:nvSpPr>
          <p:cNvPr id="104" name="Google Shape;104;p1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05" name="Google Shape;105;p1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06" name="Google Shape;106;p10"/>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כיתוב">
  <p:cSld name="כותרת וכיתוב">
    <p:spTree>
      <p:nvGrpSpPr>
        <p:cNvPr id="108" name="Shape 108"/>
        <p:cNvGrpSpPr/>
        <p:nvPr/>
      </p:nvGrpSpPr>
      <p:grpSpPr>
        <a:xfrm>
          <a:off x="0" y="0"/>
          <a:ext cx="0" cy="0"/>
          <a:chOff x="0" y="0"/>
          <a:chExt cx="0" cy="0"/>
        </a:xfrm>
      </p:grpSpPr>
      <p:sp>
        <p:nvSpPr>
          <p:cNvPr id="109" name="Google Shape;109;p11"/>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10" name="Google Shape;110;p11"/>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Autofit/>
          </a:bodyPr>
          <a:lstStyle>
            <a:lvl1pPr indent="-228600" lvl="0" marL="457200" rtl="1" algn="l">
              <a:spcBef>
                <a:spcPts val="1000"/>
              </a:spcBef>
              <a:spcAft>
                <a:spcPts val="0"/>
              </a:spcAft>
              <a:buSzPts val="1800"/>
              <a:buNone/>
              <a:defRPr sz="18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111" name="Google Shape;111;p1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12" name="Google Shape;112;p1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13" name="Google Shape;113;p11"/>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ציטוט עם כיתוב">
  <p:cSld name="ציטוט עם כיתוב">
    <p:spTree>
      <p:nvGrpSpPr>
        <p:cNvPr id="115" name="Shape 115"/>
        <p:cNvGrpSpPr/>
        <p:nvPr/>
      </p:nvGrpSpPr>
      <p:grpSpPr>
        <a:xfrm>
          <a:off x="0" y="0"/>
          <a:ext cx="0" cy="0"/>
          <a:chOff x="0" y="0"/>
          <a:chExt cx="0" cy="0"/>
        </a:xfrm>
      </p:grpSpPr>
      <p:sp>
        <p:nvSpPr>
          <p:cNvPr id="116" name="Google Shape;116;p12"/>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17" name="Google Shape;117;p12"/>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rtl="1" algn="r">
              <a:spcBef>
                <a:spcPts val="1000"/>
              </a:spcBef>
              <a:spcAft>
                <a:spcPts val="0"/>
              </a:spcAft>
              <a:buSzPts val="1600"/>
              <a:buFont typeface="Century Gothic"/>
              <a:buNone/>
              <a:defRPr sz="1600">
                <a:solidFill>
                  <a:srgbClr val="7F7F7F"/>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18" name="Google Shape;118;p12"/>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Autofit/>
          </a:bodyPr>
          <a:lstStyle>
            <a:lvl1pPr indent="-228600" lvl="0" marL="457200" rtl="1" algn="l">
              <a:spcBef>
                <a:spcPts val="1000"/>
              </a:spcBef>
              <a:spcAft>
                <a:spcPts val="0"/>
              </a:spcAft>
              <a:buSzPts val="1800"/>
              <a:buNone/>
              <a:defRPr sz="1800">
                <a:solidFill>
                  <a:srgbClr val="595959"/>
                </a:solidFill>
              </a:defRPr>
            </a:lvl1pPr>
            <a:lvl2pPr indent="-228600" lvl="1" marL="914400" rtl="1" algn="r">
              <a:spcBef>
                <a:spcPts val="1000"/>
              </a:spcBef>
              <a:spcAft>
                <a:spcPts val="0"/>
              </a:spcAft>
              <a:buSzPts val="1800"/>
              <a:buNone/>
              <a:defRPr sz="1800">
                <a:solidFill>
                  <a:srgbClr val="888888"/>
                </a:solidFill>
              </a:defRPr>
            </a:lvl2pPr>
            <a:lvl3pPr indent="-228600" lvl="2" marL="1371600" rtl="1" algn="r">
              <a:spcBef>
                <a:spcPts val="1000"/>
              </a:spcBef>
              <a:spcAft>
                <a:spcPts val="0"/>
              </a:spcAft>
              <a:buSzPts val="1600"/>
              <a:buNone/>
              <a:defRPr sz="1600">
                <a:solidFill>
                  <a:srgbClr val="888888"/>
                </a:solidFill>
              </a:defRPr>
            </a:lvl3pPr>
            <a:lvl4pPr indent="-228600" lvl="3" marL="1828800" rtl="1" algn="r">
              <a:spcBef>
                <a:spcPts val="1000"/>
              </a:spcBef>
              <a:spcAft>
                <a:spcPts val="0"/>
              </a:spcAft>
              <a:buSzPts val="1400"/>
              <a:buNone/>
              <a:defRPr sz="1400">
                <a:solidFill>
                  <a:srgbClr val="888888"/>
                </a:solidFill>
              </a:defRPr>
            </a:lvl4pPr>
            <a:lvl5pPr indent="-228600" lvl="4" marL="2286000" rtl="1" algn="r">
              <a:spcBef>
                <a:spcPts val="1000"/>
              </a:spcBef>
              <a:spcAft>
                <a:spcPts val="0"/>
              </a:spcAft>
              <a:buSzPts val="1400"/>
              <a:buNone/>
              <a:defRPr sz="1400">
                <a:solidFill>
                  <a:srgbClr val="888888"/>
                </a:solidFill>
              </a:defRPr>
            </a:lvl5pPr>
            <a:lvl6pPr indent="-228600" lvl="5" marL="2743200" rtl="1" algn="r">
              <a:spcBef>
                <a:spcPts val="1000"/>
              </a:spcBef>
              <a:spcAft>
                <a:spcPts val="0"/>
              </a:spcAft>
              <a:buSzPts val="1400"/>
              <a:buNone/>
              <a:defRPr sz="1400">
                <a:solidFill>
                  <a:srgbClr val="888888"/>
                </a:solidFill>
              </a:defRPr>
            </a:lvl6pPr>
            <a:lvl7pPr indent="-228600" lvl="6" marL="3200400" rtl="1" algn="r">
              <a:spcBef>
                <a:spcPts val="1000"/>
              </a:spcBef>
              <a:spcAft>
                <a:spcPts val="0"/>
              </a:spcAft>
              <a:buSzPts val="1400"/>
              <a:buNone/>
              <a:defRPr sz="1400">
                <a:solidFill>
                  <a:srgbClr val="888888"/>
                </a:solidFill>
              </a:defRPr>
            </a:lvl7pPr>
            <a:lvl8pPr indent="-228600" lvl="7" marL="3657600" rtl="1" algn="r">
              <a:spcBef>
                <a:spcPts val="1000"/>
              </a:spcBef>
              <a:spcAft>
                <a:spcPts val="0"/>
              </a:spcAft>
              <a:buSzPts val="1400"/>
              <a:buNone/>
              <a:defRPr sz="1400">
                <a:solidFill>
                  <a:srgbClr val="888888"/>
                </a:solidFill>
              </a:defRPr>
            </a:lvl8pPr>
            <a:lvl9pPr indent="-228600" lvl="8" marL="4114800" rtl="1" algn="r">
              <a:spcBef>
                <a:spcPts val="1000"/>
              </a:spcBef>
              <a:spcAft>
                <a:spcPts val="0"/>
              </a:spcAft>
              <a:buSzPts val="1400"/>
              <a:buNone/>
              <a:defRPr sz="1400">
                <a:solidFill>
                  <a:srgbClr val="888888"/>
                </a:solidFill>
              </a:defRPr>
            </a:lvl9pPr>
          </a:lstStyle>
          <a:p/>
        </p:txBody>
      </p:sp>
      <p:sp>
        <p:nvSpPr>
          <p:cNvPr id="119" name="Google Shape;119;p1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20" name="Google Shape;120;p1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21" name="Google Shape;121;p12"/>
          <p:cNvSpPr/>
          <p:nvPr/>
        </p:nvSpPr>
        <p:spPr>
          <a:xfrm flipH="1" rot="10800000">
            <a:off x="-4189" y="31781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2"/>
          <p:cNvSpPr txBox="1"/>
          <p:nvPr>
            <p:ph idx="12" type="sldNum"/>
          </p:nvPr>
        </p:nvSpPr>
        <p:spPr>
          <a:xfrm>
            <a:off x="531812" y="3244139"/>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
        <p:nvSpPr>
          <p:cNvPr id="123" name="Google Shape;123;p12"/>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en-US" sz="8000" u="none" cap="none" strike="noStrike">
                <a:solidFill>
                  <a:schemeClr val="accent1"/>
                </a:solidFill>
                <a:latin typeface="Arial"/>
                <a:ea typeface="Arial"/>
                <a:cs typeface="Arial"/>
                <a:sym typeface="Arial"/>
              </a:rPr>
              <a:t>“</a:t>
            </a:r>
            <a:endParaRPr/>
          </a:p>
        </p:txBody>
      </p:sp>
      <p:sp>
        <p:nvSpPr>
          <p:cNvPr id="124" name="Google Shape;124;p12"/>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b="0" i="0" lang="en-US" sz="8000" u="none" cap="none" strike="noStrike">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רטיס שם">
  <p:cSld name="כרטיס שם">
    <p:spTree>
      <p:nvGrpSpPr>
        <p:cNvPr id="125" name="Shape 125"/>
        <p:cNvGrpSpPr/>
        <p:nvPr/>
      </p:nvGrpSpPr>
      <p:grpSpPr>
        <a:xfrm>
          <a:off x="0" y="0"/>
          <a:ext cx="0" cy="0"/>
          <a:chOff x="0" y="0"/>
          <a:chExt cx="0" cy="0"/>
        </a:xfrm>
      </p:grpSpPr>
      <p:sp>
        <p:nvSpPr>
          <p:cNvPr id="126" name="Google Shape;126;p13"/>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Clr>
                <a:srgbClr val="262626"/>
              </a:buClr>
              <a:buSzPts val="4800"/>
              <a:buFont typeface="Century Gothic"/>
              <a:buNone/>
              <a:defRPr b="0" sz="48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27" name="Google Shape;127;p13"/>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28" name="Google Shape;128;p1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29" name="Google Shape;129;p1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0" name="Google Shape;130;p13"/>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3"/>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רטיס שם עם ציטוט">
  <p:cSld name="כרטיס שם עם ציטוט">
    <p:spTree>
      <p:nvGrpSpPr>
        <p:cNvPr id="132" name="Shape 132"/>
        <p:cNvGrpSpPr/>
        <p:nvPr/>
      </p:nvGrpSpPr>
      <p:grpSpPr>
        <a:xfrm>
          <a:off x="0" y="0"/>
          <a:ext cx="0" cy="0"/>
          <a:chOff x="0" y="0"/>
          <a:chExt cx="0" cy="0"/>
        </a:xfrm>
      </p:grpSpPr>
      <p:sp>
        <p:nvSpPr>
          <p:cNvPr id="133" name="Google Shape;133;p14"/>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Clr>
                <a:srgbClr val="262626"/>
              </a:buClr>
              <a:buSzPts val="4800"/>
              <a:buFont typeface="Century Gothic"/>
              <a:buNone/>
              <a:defRPr b="0" sz="4800" cap="none"/>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34" name="Google Shape;134;p14"/>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Font typeface="Century Gothic"/>
              <a:buNone/>
              <a:defRPr sz="2400">
                <a:solidFill>
                  <a:schemeClr val="accent1"/>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35" name="Google Shape;135;p14"/>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36" name="Google Shape;136;p1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7" name="Google Shape;137;p1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38" name="Google Shape;138;p14"/>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4"/>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
        <p:nvSpPr>
          <p:cNvPr id="140" name="Google Shape;140;p14"/>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en-US" sz="8000">
                <a:solidFill>
                  <a:schemeClr val="accent1"/>
                </a:solidFill>
                <a:latin typeface="Arial"/>
                <a:ea typeface="Arial"/>
                <a:cs typeface="Arial"/>
                <a:sym typeface="Arial"/>
              </a:rPr>
              <a:t>“</a:t>
            </a:r>
            <a:endParaRPr/>
          </a:p>
        </p:txBody>
      </p:sp>
      <p:sp>
        <p:nvSpPr>
          <p:cNvPr id="141" name="Google Shape;141;p14"/>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1" algn="r">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או False">
  <p:cSld name="True או False">
    <p:spTree>
      <p:nvGrpSpPr>
        <p:cNvPr id="142" name="Shape 142"/>
        <p:cNvGrpSpPr/>
        <p:nvPr/>
      </p:nvGrpSpPr>
      <p:grpSpPr>
        <a:xfrm>
          <a:off x="0" y="0"/>
          <a:ext cx="0" cy="0"/>
          <a:chOff x="0" y="0"/>
          <a:chExt cx="0" cy="0"/>
        </a:xfrm>
      </p:grpSpPr>
      <p:sp>
        <p:nvSpPr>
          <p:cNvPr id="143" name="Google Shape;143;p15"/>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Clr>
                <a:srgbClr val="262626"/>
              </a:buClr>
              <a:buSzPts val="4800"/>
              <a:buFont typeface="Century Gothic"/>
              <a:buNone/>
              <a:defRPr b="0" sz="4800"/>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44" name="Google Shape;144;p15"/>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rtl="1" algn="r">
              <a:spcBef>
                <a:spcPts val="1000"/>
              </a:spcBef>
              <a:spcAft>
                <a:spcPts val="0"/>
              </a:spcAft>
              <a:buSzPts val="2400"/>
              <a:buFont typeface="Century Gothic"/>
              <a:buNone/>
              <a:defRPr sz="2400">
                <a:solidFill>
                  <a:schemeClr val="accent1"/>
                </a:solidFill>
              </a:defRPr>
            </a:lvl1pPr>
            <a:lvl2pPr indent="-228600" lvl="1" marL="914400" rtl="1" algn="r">
              <a:spcBef>
                <a:spcPts val="1000"/>
              </a:spcBef>
              <a:spcAft>
                <a:spcPts val="0"/>
              </a:spcAft>
              <a:buSzPts val="1600"/>
              <a:buFont typeface="Century Gothic"/>
              <a:buNone/>
              <a:defRPr/>
            </a:lvl2pPr>
            <a:lvl3pPr indent="-228600" lvl="2" marL="1371600" rtl="1" algn="r">
              <a:spcBef>
                <a:spcPts val="1000"/>
              </a:spcBef>
              <a:spcAft>
                <a:spcPts val="0"/>
              </a:spcAft>
              <a:buSzPts val="1400"/>
              <a:buFont typeface="Century Gothic"/>
              <a:buNone/>
              <a:defRPr/>
            </a:lvl3pPr>
            <a:lvl4pPr indent="-228600" lvl="3" marL="1828800" rtl="1" algn="r">
              <a:spcBef>
                <a:spcPts val="1000"/>
              </a:spcBef>
              <a:spcAft>
                <a:spcPts val="0"/>
              </a:spcAft>
              <a:buSzPts val="1200"/>
              <a:buFont typeface="Century Gothic"/>
              <a:buNone/>
              <a:defRPr/>
            </a:lvl4pPr>
            <a:lvl5pPr indent="-228600" lvl="4" marL="2286000" rtl="1" algn="r">
              <a:spcBef>
                <a:spcPts val="1000"/>
              </a:spcBef>
              <a:spcAft>
                <a:spcPts val="0"/>
              </a:spcAft>
              <a:buSzPts val="1200"/>
              <a:buFont typeface="Century Gothic"/>
              <a:buNone/>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45" name="Google Shape;145;p15"/>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Autofit/>
          </a:bodyPr>
          <a:lstStyle>
            <a:lvl1pPr indent="-228600" lvl="0" marL="457200" rtl="1" algn="r">
              <a:spcBef>
                <a:spcPts val="1000"/>
              </a:spcBef>
              <a:spcAft>
                <a:spcPts val="0"/>
              </a:spcAft>
              <a:buSzPts val="1800"/>
              <a:buNone/>
              <a:defRPr>
                <a:solidFill>
                  <a:srgbClr val="595959"/>
                </a:solidFill>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46" name="Google Shape;146;p1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47" name="Google Shape;147;p1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48" name="Google Shape;148;p15"/>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150" name="Shape 150"/>
        <p:cNvGrpSpPr/>
        <p:nvPr/>
      </p:nvGrpSpPr>
      <p:grpSpPr>
        <a:xfrm>
          <a:off x="0" y="0"/>
          <a:ext cx="0" cy="0"/>
          <a:chOff x="0" y="0"/>
          <a:chExt cx="0" cy="0"/>
        </a:xfrm>
      </p:grpSpPr>
      <p:sp>
        <p:nvSpPr>
          <p:cNvPr id="151" name="Google Shape;151;p16"/>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52" name="Google Shape;152;p16"/>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53" name="Google Shape;153;p1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4" name="Google Shape;154;p1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5" name="Google Shape;155;p16"/>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157" name="Shape 157"/>
        <p:cNvGrpSpPr/>
        <p:nvPr/>
      </p:nvGrpSpPr>
      <p:grpSpPr>
        <a:xfrm>
          <a:off x="0" y="0"/>
          <a:ext cx="0" cy="0"/>
          <a:chOff x="0" y="0"/>
          <a:chExt cx="0" cy="0"/>
        </a:xfrm>
      </p:grpSpPr>
      <p:sp>
        <p:nvSpPr>
          <p:cNvPr id="158" name="Google Shape;158;p17"/>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Clr>
                <a:srgbClr val="262626"/>
              </a:buClr>
              <a:buSzPts val="1800"/>
              <a:buNone/>
              <a:defRPr/>
            </a:lvl1pPr>
            <a:lvl2pPr lvl="1" rtl="1" algn="l">
              <a:spcBef>
                <a:spcPts val="0"/>
              </a:spcBef>
              <a:spcAft>
                <a:spcPts val="0"/>
              </a:spcAft>
              <a:buSzPts val="1400"/>
              <a:buNone/>
              <a:defRPr/>
            </a:lvl2pPr>
            <a:lvl3pPr lvl="2" rtl="1" algn="l">
              <a:spcBef>
                <a:spcPts val="0"/>
              </a:spcBef>
              <a:spcAft>
                <a:spcPts val="0"/>
              </a:spcAft>
              <a:buSzPts val="1400"/>
              <a:buNone/>
              <a:defRPr/>
            </a:lvl3pPr>
            <a:lvl4pPr lvl="3" rtl="1" algn="l">
              <a:spcBef>
                <a:spcPts val="0"/>
              </a:spcBef>
              <a:spcAft>
                <a:spcPts val="0"/>
              </a:spcAft>
              <a:buSzPts val="1400"/>
              <a:buNone/>
              <a:defRPr/>
            </a:lvl4pPr>
            <a:lvl5pPr lvl="4" rtl="1" algn="l">
              <a:spcBef>
                <a:spcPts val="0"/>
              </a:spcBef>
              <a:spcAft>
                <a:spcPts val="0"/>
              </a:spcAft>
              <a:buSzPts val="1400"/>
              <a:buNone/>
              <a:defRPr/>
            </a:lvl5pPr>
            <a:lvl6pPr lvl="5" rtl="1" algn="l">
              <a:spcBef>
                <a:spcPts val="0"/>
              </a:spcBef>
              <a:spcAft>
                <a:spcPts val="0"/>
              </a:spcAft>
              <a:buSzPts val="1400"/>
              <a:buNone/>
              <a:defRPr/>
            </a:lvl6pPr>
            <a:lvl7pPr lvl="6" rtl="1" algn="l">
              <a:spcBef>
                <a:spcPts val="0"/>
              </a:spcBef>
              <a:spcAft>
                <a:spcPts val="0"/>
              </a:spcAft>
              <a:buSzPts val="1400"/>
              <a:buNone/>
              <a:defRPr/>
            </a:lvl7pPr>
            <a:lvl8pPr lvl="7" rtl="1" algn="l">
              <a:spcBef>
                <a:spcPts val="0"/>
              </a:spcBef>
              <a:spcAft>
                <a:spcPts val="0"/>
              </a:spcAft>
              <a:buSzPts val="1400"/>
              <a:buNone/>
              <a:defRPr/>
            </a:lvl8pPr>
            <a:lvl9pPr lvl="8" rtl="1" algn="l">
              <a:spcBef>
                <a:spcPts val="0"/>
              </a:spcBef>
              <a:spcAft>
                <a:spcPts val="0"/>
              </a:spcAft>
              <a:buSzPts val="1400"/>
              <a:buNone/>
              <a:defRPr/>
            </a:lvl9pPr>
          </a:lstStyle>
          <a:p/>
        </p:txBody>
      </p:sp>
      <p:sp>
        <p:nvSpPr>
          <p:cNvPr id="159" name="Google Shape;159;p17"/>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Autofit/>
          </a:bodyPr>
          <a:lstStyle>
            <a:lvl1pPr indent="-342900" lvl="0" marL="457200" rtl="1" algn="r">
              <a:spcBef>
                <a:spcPts val="1000"/>
              </a:spcBef>
              <a:spcAft>
                <a:spcPts val="0"/>
              </a:spcAft>
              <a:buSzPts val="1800"/>
              <a:buChar char="🠶"/>
              <a:defRPr/>
            </a:lvl1pPr>
            <a:lvl2pPr indent="-342900" lvl="1" marL="914400" rtl="1" algn="r">
              <a:spcBef>
                <a:spcPts val="1000"/>
              </a:spcBef>
              <a:spcAft>
                <a:spcPts val="0"/>
              </a:spcAft>
              <a:buSzPts val="1800"/>
              <a:buChar char="🠶"/>
              <a:defRPr/>
            </a:lvl2pPr>
            <a:lvl3pPr indent="-342900" lvl="2" marL="1371600" rtl="1" algn="r">
              <a:spcBef>
                <a:spcPts val="1000"/>
              </a:spcBef>
              <a:spcAft>
                <a:spcPts val="0"/>
              </a:spcAft>
              <a:buSzPts val="1800"/>
              <a:buChar char="🠶"/>
              <a:defRPr/>
            </a:lvl3pPr>
            <a:lvl4pPr indent="-342900" lvl="3" marL="1828800" rtl="1" algn="r">
              <a:spcBef>
                <a:spcPts val="1000"/>
              </a:spcBef>
              <a:spcAft>
                <a:spcPts val="0"/>
              </a:spcAft>
              <a:buSzPts val="1800"/>
              <a:buChar char="🠶"/>
              <a:defRPr/>
            </a:lvl4pPr>
            <a:lvl5pPr indent="-342900" lvl="4" marL="2286000" rtl="1" algn="r">
              <a:spcBef>
                <a:spcPts val="1000"/>
              </a:spcBef>
              <a:spcAft>
                <a:spcPts val="0"/>
              </a:spcAft>
              <a:buSzPts val="1800"/>
              <a:buChar char="🠶"/>
              <a:defRPr/>
            </a:lvl5pPr>
            <a:lvl6pPr indent="-342900" lvl="5" marL="2743200" rtl="1" algn="r">
              <a:spcBef>
                <a:spcPts val="1000"/>
              </a:spcBef>
              <a:spcAft>
                <a:spcPts val="0"/>
              </a:spcAft>
              <a:buSzPts val="1800"/>
              <a:buChar char="🠶"/>
              <a:defRPr/>
            </a:lvl6pPr>
            <a:lvl7pPr indent="-342900" lvl="6" marL="3200400" rtl="1" algn="r">
              <a:spcBef>
                <a:spcPts val="1000"/>
              </a:spcBef>
              <a:spcAft>
                <a:spcPts val="0"/>
              </a:spcAft>
              <a:buSzPts val="1800"/>
              <a:buChar char="🠶"/>
              <a:defRPr/>
            </a:lvl7pPr>
            <a:lvl8pPr indent="-342900" lvl="7" marL="3657600" rtl="1" algn="r">
              <a:spcBef>
                <a:spcPts val="1000"/>
              </a:spcBef>
              <a:spcAft>
                <a:spcPts val="0"/>
              </a:spcAft>
              <a:buSzPts val="1800"/>
              <a:buChar char="🠶"/>
              <a:defRPr/>
            </a:lvl8pPr>
            <a:lvl9pPr indent="-342900" lvl="8" marL="4114800" rtl="1" algn="r">
              <a:spcBef>
                <a:spcPts val="1000"/>
              </a:spcBef>
              <a:spcAft>
                <a:spcPts val="0"/>
              </a:spcAft>
              <a:buSzPts val="1800"/>
              <a:buChar char="🠶"/>
              <a:defRPr/>
            </a:lvl9pPr>
          </a:lstStyle>
          <a:p/>
        </p:txBody>
      </p:sp>
      <p:sp>
        <p:nvSpPr>
          <p:cNvPr id="160" name="Google Shape;160;p1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61" name="Google Shape;161;p1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rtl="1" algn="l">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62" name="Google Shape;162;p17"/>
          <p:cNvSpPr/>
          <p:nvPr/>
        </p:nvSpPr>
        <p:spPr>
          <a:xfrm flipH="1" rot="10800000">
            <a:off x="-4189" y="71437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rtl="1" algn="r">
              <a:spcBef>
                <a:spcPts val="0"/>
              </a:spcBef>
              <a:buNone/>
              <a:defRPr/>
            </a:lvl1pPr>
            <a:lvl2pPr indent="0" lvl="1" marL="0" rtl="1" algn="r">
              <a:spcBef>
                <a:spcPts val="0"/>
              </a:spcBef>
              <a:buNone/>
              <a:defRPr/>
            </a:lvl2pPr>
            <a:lvl3pPr indent="0" lvl="2" marL="0" rtl="1" algn="r">
              <a:spcBef>
                <a:spcPts val="0"/>
              </a:spcBef>
              <a:buNone/>
              <a:defRPr/>
            </a:lvl3pPr>
            <a:lvl4pPr indent="0" lvl="3" marL="0" rtl="1" algn="r">
              <a:spcBef>
                <a:spcPts val="0"/>
              </a:spcBef>
              <a:buNone/>
              <a:defRPr/>
            </a:lvl4pPr>
            <a:lvl5pPr indent="0" lvl="4" marL="0" rtl="1" algn="r">
              <a:spcBef>
                <a:spcPts val="0"/>
              </a:spcBef>
              <a:buNone/>
              <a:defRPr/>
            </a:lvl5pPr>
            <a:lvl6pPr indent="0" lvl="5" marL="0" rtl="1" algn="r">
              <a:spcBef>
                <a:spcPts val="0"/>
              </a:spcBef>
              <a:buNone/>
              <a:defRPr/>
            </a:lvl6pPr>
            <a:lvl7pPr indent="0" lvl="6" marL="0" rtl="1" algn="r">
              <a:spcBef>
                <a:spcPts val="0"/>
              </a:spcBef>
              <a:buNone/>
              <a:defRPr/>
            </a:lvl7pPr>
            <a:lvl8pPr indent="0" lvl="7" marL="0" rtl="1" algn="r">
              <a:spcBef>
                <a:spcPts val="0"/>
              </a:spcBef>
              <a:buNone/>
              <a:defRPr/>
            </a:lvl8pPr>
            <a:lvl9pPr indent="0" lvl="8" marL="0" rtl="1" algn="r">
              <a:spcBef>
                <a:spcPts val="0"/>
              </a:spcBef>
              <a:buNone/>
              <a:defRPr/>
            </a:lvl9pPr>
          </a:lstStyle>
          <a:p>
            <a:pPr indent="0" lvl="0" marL="0" rtl="1"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100000">
              <a:srgbClr val="E6E4C3"/>
            </a:gs>
          </a:gsLst>
          <a:path path="circle">
            <a:fillToRect b="100%" r="100%"/>
          </a:path>
          <a:tileRect l="-100%" t="-100%"/>
        </a:gradFill>
      </p:bgPr>
    </p:bg>
    <p:spTree>
      <p:nvGrpSpPr>
        <p:cNvPr id="9" name="Shape 9"/>
        <p:cNvGrpSpPr/>
        <p:nvPr/>
      </p:nvGrpSpPr>
      <p:grpSpPr>
        <a:xfrm>
          <a:off x="0" y="0"/>
          <a:ext cx="0" cy="0"/>
          <a:chOff x="0" y="0"/>
          <a:chExt cx="0" cy="0"/>
        </a:xfrm>
      </p:grpSpPr>
      <p:grpSp>
        <p:nvGrpSpPr>
          <p:cNvPr id="10" name="Google Shape;10;p1"/>
          <p:cNvGrpSpPr/>
          <p:nvPr/>
        </p:nvGrpSpPr>
        <p:grpSpPr>
          <a:xfrm>
            <a:off x="1" y="228600"/>
            <a:ext cx="2851516" cy="6638628"/>
            <a:chOff x="2487613" y="285750"/>
            <a:chExt cx="2428875" cy="5654676"/>
          </a:xfrm>
        </p:grpSpPr>
        <p:sp>
          <p:nvSpPr>
            <p:cNvPr id="11" name="Google Shape;11;p1"/>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1"/>
          <p:cNvGrpSpPr/>
          <p:nvPr/>
        </p:nvGrpSpPr>
        <p:grpSpPr>
          <a:xfrm>
            <a:off x="27222" y="-32"/>
            <a:ext cx="2356674" cy="6853285"/>
            <a:chOff x="6627813" y="195454"/>
            <a:chExt cx="1952625" cy="5678297"/>
          </a:xfrm>
        </p:grpSpPr>
        <p:sp>
          <p:nvSpPr>
            <p:cNvPr id="24" name="Google Shape;24;p1"/>
            <p:cNvSpPr/>
            <p:nvPr/>
          </p:nvSpPr>
          <p:spPr>
            <a:xfrm>
              <a:off x="6627813" y="195454"/>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1"/>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1" algn="l">
              <a:spcBef>
                <a:spcPts val="0"/>
              </a:spcBef>
              <a:spcAft>
                <a:spcPts val="0"/>
              </a:spcAft>
              <a:buSzPts val="1400"/>
              <a:buNone/>
              <a:defRPr b="0" i="0" sz="1800" u="none" cap="none" strike="noStrike">
                <a:solidFill>
                  <a:schemeClr val="dk2"/>
                </a:solidFill>
              </a:defRPr>
            </a:lvl2pPr>
            <a:lvl3pPr lvl="2" marR="0" rtl="1" algn="l">
              <a:spcBef>
                <a:spcPts val="0"/>
              </a:spcBef>
              <a:spcAft>
                <a:spcPts val="0"/>
              </a:spcAft>
              <a:buSzPts val="1400"/>
              <a:buNone/>
              <a:defRPr b="0" i="0" sz="1800" u="none" cap="none" strike="noStrike">
                <a:solidFill>
                  <a:schemeClr val="dk2"/>
                </a:solidFill>
              </a:defRPr>
            </a:lvl3pPr>
            <a:lvl4pPr lvl="3" marR="0" rtl="1" algn="l">
              <a:spcBef>
                <a:spcPts val="0"/>
              </a:spcBef>
              <a:spcAft>
                <a:spcPts val="0"/>
              </a:spcAft>
              <a:buSzPts val="1400"/>
              <a:buNone/>
              <a:defRPr b="0" i="0" sz="1800" u="none" cap="none" strike="noStrike">
                <a:solidFill>
                  <a:schemeClr val="dk2"/>
                </a:solidFill>
              </a:defRPr>
            </a:lvl4pPr>
            <a:lvl5pPr lvl="4" marR="0" rtl="1" algn="l">
              <a:spcBef>
                <a:spcPts val="0"/>
              </a:spcBef>
              <a:spcAft>
                <a:spcPts val="0"/>
              </a:spcAft>
              <a:buSzPts val="1400"/>
              <a:buNone/>
              <a:defRPr b="0" i="0" sz="1800" u="none" cap="none" strike="noStrike">
                <a:solidFill>
                  <a:schemeClr val="dk2"/>
                </a:solidFill>
              </a:defRPr>
            </a:lvl5pPr>
            <a:lvl6pPr lvl="5" marR="0" rtl="1" algn="l">
              <a:spcBef>
                <a:spcPts val="0"/>
              </a:spcBef>
              <a:spcAft>
                <a:spcPts val="0"/>
              </a:spcAft>
              <a:buSzPts val="1400"/>
              <a:buNone/>
              <a:defRPr b="0" i="0" sz="1800" u="none" cap="none" strike="noStrike">
                <a:solidFill>
                  <a:schemeClr val="dk2"/>
                </a:solidFill>
              </a:defRPr>
            </a:lvl6pPr>
            <a:lvl7pPr lvl="6" marR="0" rtl="1" algn="l">
              <a:spcBef>
                <a:spcPts val="0"/>
              </a:spcBef>
              <a:spcAft>
                <a:spcPts val="0"/>
              </a:spcAft>
              <a:buSzPts val="1400"/>
              <a:buNone/>
              <a:defRPr b="0" i="0" sz="1800" u="none" cap="none" strike="noStrike">
                <a:solidFill>
                  <a:schemeClr val="dk2"/>
                </a:solidFill>
              </a:defRPr>
            </a:lvl7pPr>
            <a:lvl8pPr lvl="7" marR="0" rtl="1" algn="l">
              <a:spcBef>
                <a:spcPts val="0"/>
              </a:spcBef>
              <a:spcAft>
                <a:spcPts val="0"/>
              </a:spcAft>
              <a:buSzPts val="1400"/>
              <a:buNone/>
              <a:defRPr b="0" i="0" sz="1800" u="none" cap="none" strike="noStrike">
                <a:solidFill>
                  <a:schemeClr val="dk2"/>
                </a:solidFill>
              </a:defRPr>
            </a:lvl8pPr>
            <a:lvl9pPr lvl="8" marR="0" rtl="1" algn="l">
              <a:spcBef>
                <a:spcPts val="0"/>
              </a:spcBef>
              <a:spcAft>
                <a:spcPts val="0"/>
              </a:spcAft>
              <a:buSzPts val="1400"/>
              <a:buNone/>
              <a:defRPr b="0" i="0" sz="1800" u="none" cap="none" strike="noStrike">
                <a:solidFill>
                  <a:schemeClr val="dk2"/>
                </a:solidFill>
              </a:defRPr>
            </a:lvl9pPr>
          </a:lstStyle>
          <a:p/>
        </p:txBody>
      </p:sp>
      <p:sp>
        <p:nvSpPr>
          <p:cNvPr id="38" name="Google Shape;38;p1"/>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Autofit/>
          </a:bodyPr>
          <a:lstStyle>
            <a:lvl1pPr indent="-342900" lvl="0" marL="457200" marR="0" rtl="1" algn="r">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1" algn="r">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1" algn="r">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1" algn="r">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39" name="Google Shape;39;p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0" name="Google Shape;40;p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1" algn="l">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1" algn="r">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1" name="Google Shape;41;p1"/>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1" algn="r">
              <a:spcBef>
                <a:spcPts val="0"/>
              </a:spcBef>
              <a:buNone/>
              <a:defRPr b="0" i="0" sz="2000" u="none" cap="none" strike="noStrike">
                <a:solidFill>
                  <a:srgbClr val="FEFFFF"/>
                </a:solidFill>
                <a:latin typeface="Century Gothic"/>
                <a:ea typeface="Century Gothic"/>
                <a:cs typeface="Century Gothic"/>
                <a:sym typeface="Century Gothic"/>
              </a:defRPr>
            </a:lvl1pPr>
            <a:lvl2pPr indent="0" lvl="1" marL="0" marR="0" rtl="1" algn="r">
              <a:spcBef>
                <a:spcPts val="0"/>
              </a:spcBef>
              <a:buNone/>
              <a:defRPr b="0" i="0" sz="2000" u="none" cap="none" strike="noStrike">
                <a:solidFill>
                  <a:srgbClr val="FEFFFF"/>
                </a:solidFill>
                <a:latin typeface="Century Gothic"/>
                <a:ea typeface="Century Gothic"/>
                <a:cs typeface="Century Gothic"/>
                <a:sym typeface="Century Gothic"/>
              </a:defRPr>
            </a:lvl2pPr>
            <a:lvl3pPr indent="0" lvl="2" marL="0" marR="0" rtl="1" algn="r">
              <a:spcBef>
                <a:spcPts val="0"/>
              </a:spcBef>
              <a:buNone/>
              <a:defRPr b="0" i="0" sz="2000" u="none" cap="none" strike="noStrike">
                <a:solidFill>
                  <a:srgbClr val="FEFFFF"/>
                </a:solidFill>
                <a:latin typeface="Century Gothic"/>
                <a:ea typeface="Century Gothic"/>
                <a:cs typeface="Century Gothic"/>
                <a:sym typeface="Century Gothic"/>
              </a:defRPr>
            </a:lvl3pPr>
            <a:lvl4pPr indent="0" lvl="3" marL="0" marR="0" rtl="1" algn="r">
              <a:spcBef>
                <a:spcPts val="0"/>
              </a:spcBef>
              <a:buNone/>
              <a:defRPr b="0" i="0" sz="2000" u="none" cap="none" strike="noStrike">
                <a:solidFill>
                  <a:srgbClr val="FEFFFF"/>
                </a:solidFill>
                <a:latin typeface="Century Gothic"/>
                <a:ea typeface="Century Gothic"/>
                <a:cs typeface="Century Gothic"/>
                <a:sym typeface="Century Gothic"/>
              </a:defRPr>
            </a:lvl4pPr>
            <a:lvl5pPr indent="0" lvl="4" marL="0" marR="0" rtl="1" algn="r">
              <a:spcBef>
                <a:spcPts val="0"/>
              </a:spcBef>
              <a:buNone/>
              <a:defRPr b="0" i="0" sz="2000" u="none" cap="none" strike="noStrike">
                <a:solidFill>
                  <a:srgbClr val="FEFFFF"/>
                </a:solidFill>
                <a:latin typeface="Century Gothic"/>
                <a:ea typeface="Century Gothic"/>
                <a:cs typeface="Century Gothic"/>
                <a:sym typeface="Century Gothic"/>
              </a:defRPr>
            </a:lvl5pPr>
            <a:lvl6pPr indent="0" lvl="5" marL="0" marR="0" rtl="1" algn="r">
              <a:spcBef>
                <a:spcPts val="0"/>
              </a:spcBef>
              <a:buNone/>
              <a:defRPr b="0" i="0" sz="2000" u="none" cap="none" strike="noStrike">
                <a:solidFill>
                  <a:srgbClr val="FEFFFF"/>
                </a:solidFill>
                <a:latin typeface="Century Gothic"/>
                <a:ea typeface="Century Gothic"/>
                <a:cs typeface="Century Gothic"/>
                <a:sym typeface="Century Gothic"/>
              </a:defRPr>
            </a:lvl6pPr>
            <a:lvl7pPr indent="0" lvl="6" marL="0" marR="0" rtl="1" algn="r">
              <a:spcBef>
                <a:spcPts val="0"/>
              </a:spcBef>
              <a:buNone/>
              <a:defRPr b="0" i="0" sz="2000" u="none" cap="none" strike="noStrike">
                <a:solidFill>
                  <a:srgbClr val="FEFFFF"/>
                </a:solidFill>
                <a:latin typeface="Century Gothic"/>
                <a:ea typeface="Century Gothic"/>
                <a:cs typeface="Century Gothic"/>
                <a:sym typeface="Century Gothic"/>
              </a:defRPr>
            </a:lvl7pPr>
            <a:lvl8pPr indent="0" lvl="7" marL="0" marR="0" rtl="1" algn="r">
              <a:spcBef>
                <a:spcPts val="0"/>
              </a:spcBef>
              <a:buNone/>
              <a:defRPr b="0" i="0" sz="2000" u="none" cap="none" strike="noStrike">
                <a:solidFill>
                  <a:srgbClr val="FEFFFF"/>
                </a:solidFill>
                <a:latin typeface="Century Gothic"/>
                <a:ea typeface="Century Gothic"/>
                <a:cs typeface="Century Gothic"/>
                <a:sym typeface="Century Gothic"/>
              </a:defRPr>
            </a:lvl8pPr>
            <a:lvl9pPr indent="0" lvl="8" marL="0" marR="0" rtl="1" algn="r">
              <a:spcBef>
                <a:spcPts val="0"/>
              </a:spcBef>
              <a:buNone/>
              <a:defRPr b="0" i="0" sz="2000" u="none" cap="none" strike="noStrike">
                <a:solidFill>
                  <a:srgbClr val="FEFFFF"/>
                </a:solidFill>
                <a:latin typeface="Century Gothic"/>
                <a:ea typeface="Century Gothic"/>
                <a:cs typeface="Century Gothic"/>
                <a:sym typeface="Century Gothic"/>
              </a:defRPr>
            </a:lvl9pPr>
          </a:lstStyle>
          <a:p>
            <a:pPr indent="0" lvl="0" marL="0" rtl="1"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5.png"/><Relationship Id="rId4" Type="http://schemas.openxmlformats.org/officeDocument/2006/relationships/image" Target="../media/image16.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2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2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2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7.jpg"/><Relationship Id="rId4" Type="http://schemas.openxmlformats.org/officeDocument/2006/relationships/image" Target="../media/image19.jpg"/><Relationship Id="rId5" Type="http://schemas.openxmlformats.org/officeDocument/2006/relationships/image" Target="../media/image1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2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2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20.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8"/>
          <p:cNvSpPr txBox="1"/>
          <p:nvPr>
            <p:ph idx="1" type="body"/>
          </p:nvPr>
        </p:nvSpPr>
        <p:spPr>
          <a:xfrm>
            <a:off x="1919535" y="794327"/>
            <a:ext cx="9117919" cy="4598940"/>
          </a:xfrm>
          <a:prstGeom prst="rect">
            <a:avLst/>
          </a:prstGeom>
          <a:noFill/>
          <a:ln>
            <a:noFill/>
          </a:ln>
        </p:spPr>
        <p:txBody>
          <a:bodyPr anchorCtr="0" anchor="t" bIns="45700" lIns="91425" spcFirstLastPara="1" rIns="91425" wrap="square" tIns="45700">
            <a:noAutofit/>
          </a:bodyPr>
          <a:lstStyle/>
          <a:p>
            <a:pPr indent="-342900" lvl="0" marL="342900" rtl="1" algn="ctr">
              <a:spcBef>
                <a:spcPts val="0"/>
              </a:spcBef>
              <a:spcAft>
                <a:spcPts val="0"/>
              </a:spcAft>
              <a:buSzPts val="8800"/>
              <a:buNone/>
            </a:pPr>
            <a:r>
              <a:rPr b="1" lang="en-US" sz="8800">
                <a:latin typeface="David"/>
                <a:ea typeface="David"/>
                <a:cs typeface="David"/>
                <a:sym typeface="David"/>
              </a:rPr>
              <a:t>סֵפֶר יְהוֹשֻׁעַ</a:t>
            </a:r>
            <a:endParaRPr/>
          </a:p>
          <a:p>
            <a:pPr indent="-342900" lvl="0" marL="342900" rtl="1" algn="ctr">
              <a:spcBef>
                <a:spcPts val="1000"/>
              </a:spcBef>
              <a:spcAft>
                <a:spcPts val="0"/>
              </a:spcAft>
              <a:buSzPts val="8800"/>
              <a:buNone/>
            </a:pPr>
            <a:r>
              <a:rPr b="1" lang="en-US" sz="8800">
                <a:latin typeface="David"/>
                <a:ea typeface="David"/>
                <a:cs typeface="David"/>
                <a:sym typeface="David"/>
              </a:rPr>
              <a:t>פְּרָקִים יד- טו</a:t>
            </a:r>
            <a:endParaRPr/>
          </a:p>
          <a:p>
            <a:pPr indent="-342900" lvl="0" marL="342900" rtl="1" algn="ctr">
              <a:spcBef>
                <a:spcPts val="1000"/>
              </a:spcBef>
              <a:spcAft>
                <a:spcPts val="0"/>
              </a:spcAft>
              <a:buSzPts val="8800"/>
              <a:buNone/>
            </a:pPr>
            <a:r>
              <a:rPr b="1" lang="en-US" sz="8800">
                <a:latin typeface="David"/>
                <a:ea typeface="David"/>
                <a:cs typeface="David"/>
                <a:sym typeface="David"/>
              </a:rPr>
              <a:t>נַחֲלַת יְהוּדָה</a:t>
            </a:r>
            <a:endParaRPr b="1" sz="8800">
              <a:latin typeface="David"/>
              <a:ea typeface="David"/>
              <a:cs typeface="David"/>
              <a:sym typeface="David"/>
            </a:endParaRPr>
          </a:p>
        </p:txBody>
      </p:sp>
      <p:pic>
        <p:nvPicPr>
          <p:cNvPr id="170" name="Google Shape;170;p18"/>
          <p:cNvPicPr preferRelativeResize="0"/>
          <p:nvPr/>
        </p:nvPicPr>
        <p:blipFill rotWithShape="1">
          <a:blip r:embed="rId3">
            <a:alphaModFix/>
          </a:blip>
          <a:srcRect b="0" l="0" r="0" t="0"/>
          <a:stretch/>
        </p:blipFill>
        <p:spPr>
          <a:xfrm>
            <a:off x="759863" y="4382219"/>
            <a:ext cx="3060995" cy="22946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אֵיךְ מְחַלְּקִים קַרְקַע?</a:t>
            </a:r>
            <a:endParaRPr b="1" sz="5000">
              <a:solidFill>
                <a:schemeClr val="dk1"/>
              </a:solidFill>
              <a:latin typeface="David"/>
              <a:ea typeface="David"/>
              <a:cs typeface="David"/>
              <a:sym typeface="David"/>
            </a:endParaRPr>
          </a:p>
        </p:txBody>
      </p:sp>
      <p:sp>
        <p:nvSpPr>
          <p:cNvPr id="176" name="Google Shape;176;p19"/>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2200"/>
              <a:buNone/>
            </a:pPr>
            <a:r>
              <a:rPr lang="en-US" sz="2200">
                <a:solidFill>
                  <a:schemeClr val="dk1"/>
                </a:solidFill>
                <a:latin typeface="David"/>
                <a:ea typeface="David"/>
                <a:cs typeface="David"/>
                <a:sym typeface="David"/>
              </a:rPr>
              <a:t>לִפְנֵי יוֹתֵר מִמֵּאָה שָׁנָה הֶחֱלִיט אִרְגּוּן שֶׁל מִשְׁפָּחוֹת בְּשֵׁם "אֲחֻזַּת בַּיִת" לְהָקִים עִיר, הַלֹּא הִיא הָעִיר הָעִבְרִית הָרִאשׁוֹנָה – תֵּל אָבִיב.. 66 מִשְׁפָּחוֹת הֶחֱלִיטוּ לְהָקִים אֶת הָעִיר בְּאֶמְצַע שׁוּם מָקוֹם. הֵם הָיוּ צְרִיכִים לְחַלֵּק אֶת הַקַּרְקָעוֹת בֵּינֵיהֶם. מָה הֵם עָשׂוּ? הֵם עָשׂוּ הַגְרָלָה. הֵם רָשְׁמוּ אֶת שְׁמוֹת הַמִּשְׁפָּחוֹת וְהַחֲלָקוֹת עַל צְדָפִים.. וְהִגְרִילוּ צֶדֶף לְכָל מִשְׁפָּחָה. אִישׁ אֶחָד צִלֵּם אֶת הַמַּעֲמָד הַזֶּה וְהוּא הָפַךְ לִהְיוֹת אֶחָד הַצִּלּוּמִים הַמְּפֻרְסָמִים בְּתוֹלְדוֹת הַמְּדִינָה.</a:t>
            </a:r>
            <a:endParaRPr sz="2200">
              <a:solidFill>
                <a:schemeClr val="dk1"/>
              </a:solidFill>
              <a:latin typeface="David"/>
              <a:ea typeface="David"/>
              <a:cs typeface="David"/>
              <a:sym typeface="Davi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182" name="Google Shape;182;p20"/>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228600" lvl="0" marL="342900" rtl="1" algn="r">
              <a:spcBef>
                <a:spcPts val="0"/>
              </a:spcBef>
              <a:spcAft>
                <a:spcPts val="0"/>
              </a:spcAft>
              <a:buSzPts val="1800"/>
              <a:buNone/>
            </a:pPr>
            <a:r>
              <a:t/>
            </a:r>
            <a:endParaRPr/>
          </a:p>
        </p:txBody>
      </p:sp>
      <p:pic>
        <p:nvPicPr>
          <p:cNvPr descr="הגרלות המגרשים באחוזת בית" id="183" name="Google Shape;183;p20"/>
          <p:cNvPicPr preferRelativeResize="0"/>
          <p:nvPr/>
        </p:nvPicPr>
        <p:blipFill rotWithShape="1">
          <a:blip r:embed="rId3">
            <a:alphaModFix/>
          </a:blip>
          <a:srcRect b="0" l="0" r="0" t="0"/>
          <a:stretch/>
        </p:blipFill>
        <p:spPr>
          <a:xfrm>
            <a:off x="1679872" y="1588"/>
            <a:ext cx="9930824" cy="6856412"/>
          </a:xfrm>
          <a:prstGeom prst="rect">
            <a:avLst/>
          </a:prstGeom>
          <a:noFill/>
          <a:ln>
            <a:noFill/>
          </a:ln>
        </p:spPr>
      </p:pic>
      <p:sp>
        <p:nvSpPr>
          <p:cNvPr id="184" name="Google Shape;184;p20"/>
          <p:cNvSpPr/>
          <p:nvPr/>
        </p:nvSpPr>
        <p:spPr>
          <a:xfrm rot="-3154741">
            <a:off x="7083211" y="1725205"/>
            <a:ext cx="641055" cy="1021898"/>
          </a:xfrm>
          <a:prstGeom prst="upArrow">
            <a:avLst>
              <a:gd fmla="val 50000" name="adj1"/>
              <a:gd fmla="val 50000" name="adj2"/>
            </a:avLst>
          </a:prstGeom>
          <a:solidFill>
            <a:srgbClr val="FF0000"/>
          </a:solidFill>
          <a:ln cap="rnd" cmpd="sng" w="15875">
            <a:solidFill>
              <a:srgbClr val="A8620D"/>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84"/>
                                        </p:tgtEl>
                                        <p:attrNameLst>
                                          <p:attrName>style.visibility</p:attrName>
                                        </p:attrNameLst>
                                      </p:cBhvr>
                                      <p:to>
                                        <p:strVal val="visible"/>
                                      </p:to>
                                    </p:set>
                                    <p:anim calcmode="lin" valueType="num">
                                      <p:cBhvr additive="base">
                                        <p:cTn dur="1000"/>
                                        <p:tgtEl>
                                          <p:spTgt spid="18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1"/>
          <p:cNvSpPr txBox="1"/>
          <p:nvPr>
            <p:ph idx="1" type="body"/>
          </p:nvPr>
        </p:nvSpPr>
        <p:spPr>
          <a:xfrm>
            <a:off x="2554706" y="1193321"/>
            <a:ext cx="8915400" cy="3777622"/>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3400"/>
              <a:buChar char="🠶"/>
            </a:pPr>
            <a:r>
              <a:rPr b="1" lang="en-US" sz="3400">
                <a:solidFill>
                  <a:schemeClr val="dk1"/>
                </a:solidFill>
                <a:latin typeface="David"/>
                <a:ea typeface="David"/>
                <a:cs typeface="David"/>
                <a:sym typeface="David"/>
              </a:rPr>
              <a:t>אֵיךְ מִתְחַלְּקִים לַחֲדָרִים </a:t>
            </a:r>
            <a:br>
              <a:rPr b="1" lang="en-US" sz="3400">
                <a:solidFill>
                  <a:schemeClr val="dk1"/>
                </a:solidFill>
                <a:latin typeface="David"/>
                <a:ea typeface="David"/>
                <a:cs typeface="David"/>
                <a:sym typeface="David"/>
              </a:rPr>
            </a:br>
            <a:r>
              <a:rPr b="1" lang="en-US" sz="3400">
                <a:solidFill>
                  <a:schemeClr val="dk1"/>
                </a:solidFill>
                <a:latin typeface="David"/>
                <a:ea typeface="David"/>
                <a:cs typeface="David"/>
                <a:sym typeface="David"/>
              </a:rPr>
              <a:t>כְּשֶׁיֵּשׁ טִיּוּל שְׁנָתִי? </a:t>
            </a:r>
            <a:endParaRPr/>
          </a:p>
          <a:p>
            <a:pPr indent="-342900" lvl="0" marL="342900" rtl="1" algn="r">
              <a:spcBef>
                <a:spcPts val="1000"/>
              </a:spcBef>
              <a:spcAft>
                <a:spcPts val="0"/>
              </a:spcAft>
              <a:buSzPts val="3400"/>
              <a:buChar char="🠶"/>
            </a:pPr>
            <a:r>
              <a:rPr b="1" lang="en-US" sz="3400">
                <a:solidFill>
                  <a:schemeClr val="dk1"/>
                </a:solidFill>
                <a:latin typeface="David"/>
                <a:ea typeface="David"/>
                <a:cs typeface="David"/>
                <a:sym typeface="David"/>
              </a:rPr>
              <a:t>מְקוֹמוֹת בַּכִּתָּה?</a:t>
            </a:r>
            <a:endParaRPr b="1" sz="3400">
              <a:solidFill>
                <a:schemeClr val="dk1"/>
              </a:solidFill>
              <a:latin typeface="David"/>
              <a:ea typeface="David"/>
              <a:cs typeface="David"/>
              <a:sym typeface="David"/>
            </a:endParaRPr>
          </a:p>
        </p:txBody>
      </p:sp>
      <p:pic>
        <p:nvPicPr>
          <p:cNvPr descr="Red Bus Drawing | Free download on ClipArtMag" id="190" name="Google Shape;190;p21"/>
          <p:cNvPicPr preferRelativeResize="0"/>
          <p:nvPr/>
        </p:nvPicPr>
        <p:blipFill rotWithShape="1">
          <a:blip r:embed="rId3">
            <a:alphaModFix/>
          </a:blip>
          <a:srcRect b="0" l="0" r="0" t="0"/>
          <a:stretch/>
        </p:blipFill>
        <p:spPr>
          <a:xfrm>
            <a:off x="4589553" y="598099"/>
            <a:ext cx="2539576" cy="2764004"/>
          </a:xfrm>
          <a:prstGeom prst="rect">
            <a:avLst/>
          </a:prstGeom>
          <a:noFill/>
          <a:ln>
            <a:noFill/>
          </a:ln>
        </p:spPr>
      </p:pic>
      <p:pic>
        <p:nvPicPr>
          <p:cNvPr descr="students children in the classroom with school desk - Download ..." id="191" name="Google Shape;191;p21"/>
          <p:cNvPicPr preferRelativeResize="0"/>
          <p:nvPr/>
        </p:nvPicPr>
        <p:blipFill rotWithShape="1">
          <a:blip r:embed="rId4">
            <a:alphaModFix/>
          </a:blip>
          <a:srcRect b="0" l="0" r="0" t="0"/>
          <a:stretch/>
        </p:blipFill>
        <p:spPr>
          <a:xfrm>
            <a:off x="4589552" y="3416060"/>
            <a:ext cx="6304058" cy="335031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90"/>
                                        </p:tgtEl>
                                        <p:attrNameLst>
                                          <p:attrName>style.visibility</p:attrName>
                                        </p:attrNameLst>
                                      </p:cBhvr>
                                      <p:to>
                                        <p:strVal val="visible"/>
                                      </p:to>
                                    </p:set>
                                    <p:anim calcmode="lin" valueType="num">
                                      <p:cBhvr additive="base">
                                        <p:cTn dur="500"/>
                                        <p:tgtEl>
                                          <p:spTgt spid="19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1"/>
                                        </p:tgtEl>
                                        <p:attrNameLst>
                                          <p:attrName>style.visibility</p:attrName>
                                        </p:attrNameLst>
                                      </p:cBhvr>
                                      <p:to>
                                        <p:strVal val="visible"/>
                                      </p:to>
                                    </p:set>
                                    <p:animEffect filter="fade" transition="in">
                                      <p:cBhvr>
                                        <p:cTn dur="2000"/>
                                        <p:tgtEl>
                                          <p:spTgt spid="1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כֵּיצַד בֻּצְּעָה הַחֲלֻקָּה?</a:t>
            </a:r>
            <a:endParaRPr b="1" sz="5000">
              <a:solidFill>
                <a:schemeClr val="dk1"/>
              </a:solidFill>
              <a:latin typeface="David"/>
              <a:ea typeface="David"/>
              <a:cs typeface="David"/>
              <a:sym typeface="David"/>
            </a:endParaRPr>
          </a:p>
        </p:txBody>
      </p:sp>
      <p:sp>
        <p:nvSpPr>
          <p:cNvPr id="197" name="Google Shape;197;p22"/>
          <p:cNvSpPr txBox="1"/>
          <p:nvPr>
            <p:ph idx="1" type="body"/>
          </p:nvPr>
        </p:nvSpPr>
        <p:spPr>
          <a:xfrm>
            <a:off x="6650966" y="2133599"/>
            <a:ext cx="4853646" cy="3999781"/>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000"/>
              <a:buNone/>
            </a:pPr>
            <a:r>
              <a:rPr lang="en-US" sz="3000">
                <a:solidFill>
                  <a:schemeClr val="dk1"/>
                </a:solidFill>
                <a:latin typeface="David"/>
                <a:ea typeface="David"/>
                <a:cs typeface="David"/>
                <a:sym typeface="David"/>
              </a:rPr>
              <a:t>א וְאֵלֶּה אֲשֶׁר נָחֲלוּ בְנֵי יִשְׂרָאֵל בְּאֶרֶץ כְּנָעַן אֲשֶׁר נִחֲלוּ אוֹתָם אֶלְעָזָר הַכֹּהֵן וִיהוֹשֻׁעַ בִּן נוּן וְרָאשֵׁי אֲבוֹת הַמַּטּוֹת לִבְנֵי יִשְׂרָאֵל:  </a:t>
            </a:r>
            <a:endParaRPr sz="3000">
              <a:solidFill>
                <a:schemeClr val="dk1"/>
              </a:solidFill>
              <a:latin typeface="David"/>
              <a:ea typeface="David"/>
              <a:cs typeface="David"/>
              <a:sym typeface="David"/>
            </a:endParaRPr>
          </a:p>
          <a:p>
            <a:pPr indent="0" lvl="0" marL="0" rtl="1" algn="r">
              <a:spcBef>
                <a:spcPts val="1000"/>
              </a:spcBef>
              <a:spcAft>
                <a:spcPts val="0"/>
              </a:spcAft>
              <a:buSzPts val="3000"/>
              <a:buNone/>
            </a:pPr>
            <a:r>
              <a:rPr lang="en-US" sz="3000">
                <a:solidFill>
                  <a:schemeClr val="dk1"/>
                </a:solidFill>
                <a:latin typeface="David"/>
                <a:ea typeface="David"/>
                <a:cs typeface="David"/>
                <a:sym typeface="David"/>
              </a:rPr>
              <a:t>ב בְּגוֹרַל נַחֲלָתָם כַּאֲשֶׁר צִוָּה ה' בְּיַד מֹשֶׁה לְתִשְׁעַת הַמַּטּוֹת וַחֲצִי הַמַּטֶּה:</a:t>
            </a:r>
            <a:endParaRPr/>
          </a:p>
          <a:p>
            <a:pPr indent="0" lvl="0" marL="0" rtl="1" algn="r">
              <a:spcBef>
                <a:spcPts val="1000"/>
              </a:spcBef>
              <a:spcAft>
                <a:spcPts val="0"/>
              </a:spcAft>
              <a:buSzPts val="18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כֵּיצַד בֻּצְּעָה הַחֲלֻקָּה?</a:t>
            </a:r>
            <a:endParaRPr b="1" sz="5000">
              <a:solidFill>
                <a:schemeClr val="dk1"/>
              </a:solidFill>
              <a:latin typeface="David"/>
              <a:ea typeface="David"/>
              <a:cs typeface="David"/>
              <a:sym typeface="David"/>
            </a:endParaRPr>
          </a:p>
        </p:txBody>
      </p:sp>
      <p:sp>
        <p:nvSpPr>
          <p:cNvPr id="203" name="Google Shape;203;p23"/>
          <p:cNvSpPr txBox="1"/>
          <p:nvPr>
            <p:ph idx="1" type="body"/>
          </p:nvPr>
        </p:nvSpPr>
        <p:spPr>
          <a:xfrm>
            <a:off x="6650966" y="2133599"/>
            <a:ext cx="4853646" cy="3999781"/>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000"/>
              <a:buNone/>
            </a:pPr>
            <a:r>
              <a:rPr lang="en-US" sz="3000">
                <a:solidFill>
                  <a:schemeClr val="dk1"/>
                </a:solidFill>
                <a:latin typeface="David"/>
                <a:ea typeface="David"/>
                <a:cs typeface="David"/>
                <a:sym typeface="David"/>
              </a:rPr>
              <a:t>א וְאֵלֶּה אֲשֶׁר נָחֲלוּ בְנֵי יִשְׂרָאֵל בְּאֶרֶץ כְּנָעַן אֲשֶׁר נִחֲלוּ אוֹתָם אֶלְעָזָר הַכֹּהֵן וִ</a:t>
            </a:r>
            <a:r>
              <a:rPr b="1" lang="en-US" sz="3000">
                <a:solidFill>
                  <a:srgbClr val="FF0000"/>
                </a:solidFill>
                <a:latin typeface="David"/>
                <a:ea typeface="David"/>
                <a:cs typeface="David"/>
                <a:sym typeface="David"/>
              </a:rPr>
              <a:t>יהוֹשֻׁעַ בִּן נוּן </a:t>
            </a:r>
            <a:r>
              <a:rPr lang="en-US" sz="3000">
                <a:solidFill>
                  <a:schemeClr val="dk1"/>
                </a:solidFill>
                <a:latin typeface="David"/>
                <a:ea typeface="David"/>
                <a:cs typeface="David"/>
                <a:sym typeface="David"/>
              </a:rPr>
              <a:t>וְרָאשֵׁי אֲבוֹת הַמַּטּוֹת לִבְנֵי יִשְׂרָאֵל:  </a:t>
            </a:r>
            <a:endParaRPr sz="3000">
              <a:solidFill>
                <a:schemeClr val="dk1"/>
              </a:solidFill>
              <a:latin typeface="David"/>
              <a:ea typeface="David"/>
              <a:cs typeface="David"/>
              <a:sym typeface="David"/>
            </a:endParaRPr>
          </a:p>
          <a:p>
            <a:pPr indent="0" lvl="0" marL="0" rtl="1" algn="r">
              <a:spcBef>
                <a:spcPts val="1000"/>
              </a:spcBef>
              <a:spcAft>
                <a:spcPts val="0"/>
              </a:spcAft>
              <a:buSzPts val="3000"/>
              <a:buNone/>
            </a:pPr>
            <a:r>
              <a:rPr lang="en-US" sz="3000">
                <a:solidFill>
                  <a:schemeClr val="dk1"/>
                </a:solidFill>
                <a:latin typeface="David"/>
                <a:ea typeface="David"/>
                <a:cs typeface="David"/>
                <a:sym typeface="David"/>
              </a:rPr>
              <a:t>ב בְּגוֹרַל נַחֲלָתָם כַּאֲשֶׁר צִוָּה ה' בְּיַד מֹשֶׁה לְתִשְׁעַת הַמַּטּוֹת וַחֲצִי הַמַּטֶּה:</a:t>
            </a:r>
            <a:endParaRPr/>
          </a:p>
          <a:p>
            <a:pPr indent="0" lvl="0" marL="0" rtl="1" algn="r">
              <a:spcBef>
                <a:spcPts val="1000"/>
              </a:spcBef>
              <a:spcAft>
                <a:spcPts val="0"/>
              </a:spcAft>
              <a:buSzPts val="18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כֵּיצַד בֻּצְּעָה הַחֲלֻקָּה?</a:t>
            </a:r>
            <a:endParaRPr b="1" sz="5000">
              <a:solidFill>
                <a:schemeClr val="dk1"/>
              </a:solidFill>
              <a:latin typeface="David"/>
              <a:ea typeface="David"/>
              <a:cs typeface="David"/>
              <a:sym typeface="David"/>
            </a:endParaRPr>
          </a:p>
        </p:txBody>
      </p:sp>
      <p:sp>
        <p:nvSpPr>
          <p:cNvPr id="209" name="Google Shape;209;p24"/>
          <p:cNvSpPr txBox="1"/>
          <p:nvPr>
            <p:ph idx="1" type="body"/>
          </p:nvPr>
        </p:nvSpPr>
        <p:spPr>
          <a:xfrm>
            <a:off x="6650966" y="2133599"/>
            <a:ext cx="4853646" cy="3999781"/>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000"/>
              <a:buNone/>
            </a:pPr>
            <a:r>
              <a:rPr lang="en-US" sz="3000">
                <a:solidFill>
                  <a:schemeClr val="dk1"/>
                </a:solidFill>
                <a:latin typeface="David"/>
                <a:ea typeface="David"/>
                <a:cs typeface="David"/>
                <a:sym typeface="David"/>
              </a:rPr>
              <a:t>א וְאֵלֶּה אֲשֶׁר נָחֲלוּ בְנֵי יִשְׂרָאֵל בְּאֶרֶץ כְּנָעַן אֲשֶׁר נִחֲלוּ אוֹתָם </a:t>
            </a:r>
            <a:r>
              <a:rPr b="1" lang="en-US" sz="3000">
                <a:solidFill>
                  <a:srgbClr val="7030A0"/>
                </a:solidFill>
                <a:latin typeface="David"/>
                <a:ea typeface="David"/>
                <a:cs typeface="David"/>
                <a:sym typeface="David"/>
              </a:rPr>
              <a:t>אֶלְעָזָר הַכֹּהֵן</a:t>
            </a:r>
            <a:r>
              <a:rPr lang="en-US" sz="3000">
                <a:solidFill>
                  <a:schemeClr val="dk1"/>
                </a:solidFill>
                <a:latin typeface="David"/>
                <a:ea typeface="David"/>
                <a:cs typeface="David"/>
                <a:sym typeface="David"/>
              </a:rPr>
              <a:t> וִ</a:t>
            </a:r>
            <a:r>
              <a:rPr b="1" lang="en-US" sz="3000">
                <a:solidFill>
                  <a:srgbClr val="FF0000"/>
                </a:solidFill>
                <a:latin typeface="David"/>
                <a:ea typeface="David"/>
                <a:cs typeface="David"/>
                <a:sym typeface="David"/>
              </a:rPr>
              <a:t>יהוֹשֻׁעַ בִּן נוּן </a:t>
            </a:r>
            <a:r>
              <a:rPr b="1" lang="en-US" sz="3000">
                <a:solidFill>
                  <a:srgbClr val="7030A0"/>
                </a:solidFill>
                <a:latin typeface="David"/>
                <a:ea typeface="David"/>
                <a:cs typeface="David"/>
                <a:sym typeface="David"/>
              </a:rPr>
              <a:t>וְרָאשֵׁי אֲבוֹת הַמַּטּוֹת לִבְנֵי יִשְׂרָאֵל</a:t>
            </a:r>
            <a:r>
              <a:rPr lang="en-US" sz="3000">
                <a:solidFill>
                  <a:schemeClr val="dk1"/>
                </a:solidFill>
                <a:latin typeface="David"/>
                <a:ea typeface="David"/>
                <a:cs typeface="David"/>
                <a:sym typeface="David"/>
              </a:rPr>
              <a:t>:  </a:t>
            </a:r>
            <a:endParaRPr sz="3000">
              <a:solidFill>
                <a:schemeClr val="dk1"/>
              </a:solidFill>
              <a:latin typeface="David"/>
              <a:ea typeface="David"/>
              <a:cs typeface="David"/>
              <a:sym typeface="David"/>
            </a:endParaRPr>
          </a:p>
          <a:p>
            <a:pPr indent="0" lvl="0" marL="0" rtl="1" algn="r">
              <a:spcBef>
                <a:spcPts val="1000"/>
              </a:spcBef>
              <a:spcAft>
                <a:spcPts val="0"/>
              </a:spcAft>
              <a:buSzPts val="3000"/>
              <a:buNone/>
            </a:pPr>
            <a:r>
              <a:rPr lang="en-US" sz="3000">
                <a:solidFill>
                  <a:schemeClr val="dk1"/>
                </a:solidFill>
                <a:latin typeface="David"/>
                <a:ea typeface="David"/>
                <a:cs typeface="David"/>
                <a:sym typeface="David"/>
              </a:rPr>
              <a:t>ב בְּגוֹרַל נַחֲלָתָם כַּאֲשֶׁר צִוָּה ה' בְּיַד מֹשֶׁה לְתִשְׁעַת הַמַּטּוֹת וַחֲצִי הַמַּטֶּה:</a:t>
            </a:r>
            <a:endParaRPr/>
          </a:p>
          <a:p>
            <a:pPr indent="0" lvl="0" marL="0" rtl="1" algn="r">
              <a:spcBef>
                <a:spcPts val="1000"/>
              </a:spcBef>
              <a:spcAft>
                <a:spcPts val="0"/>
              </a:spcAft>
              <a:buSzPts val="18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5"/>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כֵּיצַד בֻּצְּעָה הַחֲלֻקָּה?</a:t>
            </a:r>
            <a:endParaRPr b="1" sz="5000">
              <a:solidFill>
                <a:schemeClr val="dk1"/>
              </a:solidFill>
              <a:latin typeface="David"/>
              <a:ea typeface="David"/>
              <a:cs typeface="David"/>
              <a:sym typeface="David"/>
            </a:endParaRPr>
          </a:p>
        </p:txBody>
      </p:sp>
      <p:sp>
        <p:nvSpPr>
          <p:cNvPr id="215" name="Google Shape;215;p25"/>
          <p:cNvSpPr txBox="1"/>
          <p:nvPr>
            <p:ph idx="1" type="body"/>
          </p:nvPr>
        </p:nvSpPr>
        <p:spPr>
          <a:xfrm>
            <a:off x="6633713" y="2133599"/>
            <a:ext cx="4870899" cy="4008409"/>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000"/>
              <a:buNone/>
            </a:pPr>
            <a:r>
              <a:rPr lang="en-US" sz="3000">
                <a:solidFill>
                  <a:schemeClr val="dk1"/>
                </a:solidFill>
                <a:latin typeface="David"/>
                <a:ea typeface="David"/>
                <a:cs typeface="David"/>
                <a:sym typeface="David"/>
              </a:rPr>
              <a:t>א וְאֵלֶּה אֲשֶׁר נָחֲלוּ בְנֵי יִשְׂרָאֵל בְּאֶרֶץ כְּנָעַן אֲשֶׁר נִחֲלוּ אוֹתָם </a:t>
            </a:r>
            <a:r>
              <a:rPr b="1" lang="en-US" sz="3000">
                <a:solidFill>
                  <a:srgbClr val="7030A0"/>
                </a:solidFill>
                <a:latin typeface="David"/>
                <a:ea typeface="David"/>
                <a:cs typeface="David"/>
                <a:sym typeface="David"/>
              </a:rPr>
              <a:t>אֶלְעָזָר הַכֹּהֵן</a:t>
            </a:r>
            <a:r>
              <a:rPr lang="en-US" sz="3000">
                <a:solidFill>
                  <a:schemeClr val="dk1"/>
                </a:solidFill>
                <a:latin typeface="David"/>
                <a:ea typeface="David"/>
                <a:cs typeface="David"/>
                <a:sym typeface="David"/>
              </a:rPr>
              <a:t> וִ</a:t>
            </a:r>
            <a:r>
              <a:rPr b="1" lang="en-US" sz="3000">
                <a:solidFill>
                  <a:srgbClr val="FF0000"/>
                </a:solidFill>
                <a:latin typeface="David"/>
                <a:ea typeface="David"/>
                <a:cs typeface="David"/>
                <a:sym typeface="David"/>
              </a:rPr>
              <a:t>יהוֹשֻׁעַ בִּן נוּן </a:t>
            </a:r>
            <a:r>
              <a:rPr b="1" lang="en-US" sz="3000">
                <a:solidFill>
                  <a:srgbClr val="7030A0"/>
                </a:solidFill>
                <a:latin typeface="David"/>
                <a:ea typeface="David"/>
                <a:cs typeface="David"/>
                <a:sym typeface="David"/>
              </a:rPr>
              <a:t>וְרָאשֵׁי אֲבוֹת הַמַּטּוֹת לִבְנֵי יִשְׂרָאֵל</a:t>
            </a:r>
            <a:r>
              <a:rPr lang="en-US" sz="3000">
                <a:solidFill>
                  <a:schemeClr val="dk1"/>
                </a:solidFill>
                <a:latin typeface="David"/>
                <a:ea typeface="David"/>
                <a:cs typeface="David"/>
                <a:sym typeface="David"/>
              </a:rPr>
              <a:t>:  </a:t>
            </a:r>
            <a:endParaRPr sz="3000">
              <a:solidFill>
                <a:schemeClr val="dk1"/>
              </a:solidFill>
              <a:latin typeface="David"/>
              <a:ea typeface="David"/>
              <a:cs typeface="David"/>
              <a:sym typeface="David"/>
            </a:endParaRPr>
          </a:p>
          <a:p>
            <a:pPr indent="0" lvl="0" marL="0" rtl="1" algn="r">
              <a:spcBef>
                <a:spcPts val="1000"/>
              </a:spcBef>
              <a:spcAft>
                <a:spcPts val="0"/>
              </a:spcAft>
              <a:buSzPts val="3000"/>
              <a:buNone/>
            </a:pPr>
            <a:r>
              <a:rPr lang="en-US" sz="3000">
                <a:solidFill>
                  <a:schemeClr val="dk1"/>
                </a:solidFill>
                <a:latin typeface="David"/>
                <a:ea typeface="David"/>
                <a:cs typeface="David"/>
                <a:sym typeface="David"/>
              </a:rPr>
              <a:t>ב בְּגוֹרַל נַחֲלָתָם </a:t>
            </a:r>
            <a:r>
              <a:rPr b="1" lang="en-US" sz="3000">
                <a:solidFill>
                  <a:srgbClr val="00B050"/>
                </a:solidFill>
                <a:latin typeface="David"/>
                <a:ea typeface="David"/>
                <a:cs typeface="David"/>
                <a:sym typeface="David"/>
              </a:rPr>
              <a:t>כַּאֲשֶׁר צִוָּה ה' בְּיַד מֹשֶׁה</a:t>
            </a:r>
            <a:r>
              <a:rPr b="1" lang="en-US" sz="3000">
                <a:solidFill>
                  <a:schemeClr val="dk1"/>
                </a:solidFill>
                <a:latin typeface="David"/>
                <a:ea typeface="David"/>
                <a:cs typeface="David"/>
                <a:sym typeface="David"/>
              </a:rPr>
              <a:t> </a:t>
            </a:r>
            <a:r>
              <a:rPr lang="en-US" sz="3000">
                <a:solidFill>
                  <a:schemeClr val="dk1"/>
                </a:solidFill>
                <a:latin typeface="David"/>
                <a:ea typeface="David"/>
                <a:cs typeface="David"/>
                <a:sym typeface="David"/>
              </a:rPr>
              <a:t>לְתִשְׁעַת הַמַּטּוֹת וַחֲצִי הַמַּטֶּה:</a:t>
            </a:r>
            <a:endParaRPr/>
          </a:p>
          <a:p>
            <a:pPr indent="0" lvl="0" marL="0" rtl="1" algn="r">
              <a:spcBef>
                <a:spcPts val="1000"/>
              </a:spcBef>
              <a:spcAft>
                <a:spcPts val="0"/>
              </a:spcAft>
              <a:buSzPts val="1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6"/>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כֵּיצַד בֻּצְּעָה הַחֲלֻקָּה?</a:t>
            </a:r>
            <a:endParaRPr b="1" sz="5000">
              <a:solidFill>
                <a:schemeClr val="dk1"/>
              </a:solidFill>
              <a:latin typeface="David"/>
              <a:ea typeface="David"/>
              <a:cs typeface="David"/>
              <a:sym typeface="David"/>
            </a:endParaRPr>
          </a:p>
        </p:txBody>
      </p:sp>
      <p:sp>
        <p:nvSpPr>
          <p:cNvPr id="221" name="Google Shape;221;p26"/>
          <p:cNvSpPr txBox="1"/>
          <p:nvPr>
            <p:ph idx="1" type="body"/>
          </p:nvPr>
        </p:nvSpPr>
        <p:spPr>
          <a:xfrm>
            <a:off x="6633713" y="2133599"/>
            <a:ext cx="4870899" cy="4008409"/>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000"/>
              <a:buNone/>
            </a:pPr>
            <a:r>
              <a:rPr lang="en-US" sz="3000">
                <a:solidFill>
                  <a:schemeClr val="dk1"/>
                </a:solidFill>
                <a:latin typeface="David"/>
                <a:ea typeface="David"/>
                <a:cs typeface="David"/>
                <a:sym typeface="David"/>
              </a:rPr>
              <a:t>א וְאֵלֶּה אֲשֶׁר נָחֲלוּ בְנֵי יִשְׂרָאֵל בְּאֶרֶץ כְּנָעַן אֲשֶׁר נִחֲלוּ אוֹתָם </a:t>
            </a:r>
            <a:r>
              <a:rPr b="1" lang="en-US" sz="3000">
                <a:solidFill>
                  <a:srgbClr val="7030A0"/>
                </a:solidFill>
                <a:latin typeface="David"/>
                <a:ea typeface="David"/>
                <a:cs typeface="David"/>
                <a:sym typeface="David"/>
              </a:rPr>
              <a:t>אֶלְעָזָר הַכֹּהֵן</a:t>
            </a:r>
            <a:r>
              <a:rPr lang="en-US" sz="3000">
                <a:solidFill>
                  <a:schemeClr val="dk1"/>
                </a:solidFill>
                <a:latin typeface="David"/>
                <a:ea typeface="David"/>
                <a:cs typeface="David"/>
                <a:sym typeface="David"/>
              </a:rPr>
              <a:t> וִ</a:t>
            </a:r>
            <a:r>
              <a:rPr b="1" lang="en-US" sz="3000">
                <a:solidFill>
                  <a:srgbClr val="FF0000"/>
                </a:solidFill>
                <a:latin typeface="David"/>
                <a:ea typeface="David"/>
                <a:cs typeface="David"/>
                <a:sym typeface="David"/>
              </a:rPr>
              <a:t>יהוֹשֻׁעַ בִּן נוּן </a:t>
            </a:r>
            <a:r>
              <a:rPr b="1" lang="en-US" sz="3000">
                <a:solidFill>
                  <a:srgbClr val="7030A0"/>
                </a:solidFill>
                <a:latin typeface="David"/>
                <a:ea typeface="David"/>
                <a:cs typeface="David"/>
                <a:sym typeface="David"/>
              </a:rPr>
              <a:t>וְרָאשֵׁי אֲבוֹת הַמַּטּוֹת לִבְנֵי יִשְׂרָאֵל</a:t>
            </a:r>
            <a:r>
              <a:rPr lang="en-US" sz="3000">
                <a:solidFill>
                  <a:schemeClr val="dk1"/>
                </a:solidFill>
                <a:latin typeface="David"/>
                <a:ea typeface="David"/>
                <a:cs typeface="David"/>
                <a:sym typeface="David"/>
              </a:rPr>
              <a:t>:  </a:t>
            </a:r>
            <a:endParaRPr sz="3000">
              <a:solidFill>
                <a:schemeClr val="dk1"/>
              </a:solidFill>
              <a:latin typeface="David"/>
              <a:ea typeface="David"/>
              <a:cs typeface="David"/>
              <a:sym typeface="David"/>
            </a:endParaRPr>
          </a:p>
          <a:p>
            <a:pPr indent="0" lvl="0" marL="0" rtl="1" algn="r">
              <a:spcBef>
                <a:spcPts val="1000"/>
              </a:spcBef>
              <a:spcAft>
                <a:spcPts val="0"/>
              </a:spcAft>
              <a:buSzPts val="3000"/>
              <a:buNone/>
            </a:pPr>
            <a:r>
              <a:rPr lang="en-US" sz="3000">
                <a:solidFill>
                  <a:schemeClr val="dk1"/>
                </a:solidFill>
                <a:latin typeface="David"/>
                <a:ea typeface="David"/>
                <a:cs typeface="David"/>
                <a:sym typeface="David"/>
              </a:rPr>
              <a:t>ב </a:t>
            </a:r>
            <a:r>
              <a:rPr b="1" lang="en-US" sz="3000">
                <a:solidFill>
                  <a:srgbClr val="C00000"/>
                </a:solidFill>
                <a:latin typeface="David"/>
                <a:ea typeface="David"/>
                <a:cs typeface="David"/>
                <a:sym typeface="David"/>
              </a:rPr>
              <a:t>בְּגוֹרַל </a:t>
            </a:r>
            <a:r>
              <a:rPr lang="en-US" sz="3000">
                <a:solidFill>
                  <a:schemeClr val="dk1"/>
                </a:solidFill>
                <a:latin typeface="David"/>
                <a:ea typeface="David"/>
                <a:cs typeface="David"/>
                <a:sym typeface="David"/>
              </a:rPr>
              <a:t>נַחֲלָתָם </a:t>
            </a:r>
            <a:r>
              <a:rPr b="1" lang="en-US" sz="3000">
                <a:solidFill>
                  <a:srgbClr val="00B050"/>
                </a:solidFill>
                <a:latin typeface="David"/>
                <a:ea typeface="David"/>
                <a:cs typeface="David"/>
                <a:sym typeface="David"/>
              </a:rPr>
              <a:t>כַּאֲשֶׁר צִוָּה ה' בְּיַד מֹשֶׁה</a:t>
            </a:r>
            <a:r>
              <a:rPr b="1" lang="en-US" sz="3000">
                <a:solidFill>
                  <a:schemeClr val="dk1"/>
                </a:solidFill>
                <a:latin typeface="David"/>
                <a:ea typeface="David"/>
                <a:cs typeface="David"/>
                <a:sym typeface="David"/>
              </a:rPr>
              <a:t> </a:t>
            </a:r>
            <a:r>
              <a:rPr lang="en-US" sz="3000">
                <a:solidFill>
                  <a:schemeClr val="dk1"/>
                </a:solidFill>
                <a:latin typeface="David"/>
                <a:ea typeface="David"/>
                <a:cs typeface="David"/>
                <a:sym typeface="David"/>
              </a:rPr>
              <a:t>לְתִשְׁעַת הַמַּטּוֹת וַחֲצִי הַמַּטֶּה:</a:t>
            </a:r>
            <a:endParaRPr/>
          </a:p>
          <a:p>
            <a:pPr indent="0" lvl="0" marL="0" rtl="1" algn="r">
              <a:spcBef>
                <a:spcPts val="1000"/>
              </a:spcBef>
              <a:spcAft>
                <a:spcPts val="0"/>
              </a:spcAft>
              <a:buSzPts val="180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7"/>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כֵּיצַד בֻּצְּעָה הַחֲלֻקָּה?</a:t>
            </a:r>
            <a:endParaRPr b="1" sz="5000">
              <a:solidFill>
                <a:schemeClr val="dk1"/>
              </a:solidFill>
              <a:latin typeface="David"/>
              <a:ea typeface="David"/>
              <a:cs typeface="David"/>
              <a:sym typeface="David"/>
            </a:endParaRPr>
          </a:p>
        </p:txBody>
      </p:sp>
      <p:sp>
        <p:nvSpPr>
          <p:cNvPr id="227" name="Google Shape;227;p27"/>
          <p:cNvSpPr txBox="1"/>
          <p:nvPr>
            <p:ph idx="1" type="body"/>
          </p:nvPr>
        </p:nvSpPr>
        <p:spPr>
          <a:xfrm>
            <a:off x="6633713" y="2133599"/>
            <a:ext cx="4870899" cy="4008409"/>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000"/>
              <a:buNone/>
            </a:pPr>
            <a:r>
              <a:rPr lang="en-US" sz="3000">
                <a:solidFill>
                  <a:schemeClr val="dk1"/>
                </a:solidFill>
                <a:latin typeface="David"/>
                <a:ea typeface="David"/>
                <a:cs typeface="David"/>
                <a:sym typeface="David"/>
              </a:rPr>
              <a:t>א וְאֵלֶּה אֲשֶׁר נָחֲלוּ בְנֵי יִשְׂרָאֵל בְּאֶרֶץ כְּנָעַן אֲשֶׁר נִחֲלוּ אוֹתָם </a:t>
            </a:r>
            <a:r>
              <a:rPr b="1" lang="en-US" sz="3000">
                <a:solidFill>
                  <a:srgbClr val="7030A0"/>
                </a:solidFill>
                <a:latin typeface="David"/>
                <a:ea typeface="David"/>
                <a:cs typeface="David"/>
                <a:sym typeface="David"/>
              </a:rPr>
              <a:t>אֶלְעָזָר הַכֹּהֵן</a:t>
            </a:r>
            <a:r>
              <a:rPr lang="en-US" sz="3000">
                <a:solidFill>
                  <a:schemeClr val="dk1"/>
                </a:solidFill>
                <a:latin typeface="David"/>
                <a:ea typeface="David"/>
                <a:cs typeface="David"/>
                <a:sym typeface="David"/>
              </a:rPr>
              <a:t> וִ</a:t>
            </a:r>
            <a:r>
              <a:rPr b="1" lang="en-US" sz="3000">
                <a:solidFill>
                  <a:srgbClr val="FF0000"/>
                </a:solidFill>
                <a:latin typeface="David"/>
                <a:ea typeface="David"/>
                <a:cs typeface="David"/>
                <a:sym typeface="David"/>
              </a:rPr>
              <a:t>יהוֹשֻׁעַ בִּן נוּן </a:t>
            </a:r>
            <a:r>
              <a:rPr b="1" lang="en-US" sz="3000">
                <a:solidFill>
                  <a:srgbClr val="7030A0"/>
                </a:solidFill>
                <a:latin typeface="David"/>
                <a:ea typeface="David"/>
                <a:cs typeface="David"/>
                <a:sym typeface="David"/>
              </a:rPr>
              <a:t>וְרָאשֵׁי אֲבוֹת הַמַּטּוֹת לִבְנֵי יִשְׂרָאֵל</a:t>
            </a:r>
            <a:r>
              <a:rPr lang="en-US" sz="3000">
                <a:solidFill>
                  <a:schemeClr val="dk1"/>
                </a:solidFill>
                <a:latin typeface="David"/>
                <a:ea typeface="David"/>
                <a:cs typeface="David"/>
                <a:sym typeface="David"/>
              </a:rPr>
              <a:t>:  </a:t>
            </a:r>
            <a:endParaRPr sz="3000">
              <a:solidFill>
                <a:schemeClr val="dk1"/>
              </a:solidFill>
              <a:latin typeface="David"/>
              <a:ea typeface="David"/>
              <a:cs typeface="David"/>
              <a:sym typeface="David"/>
            </a:endParaRPr>
          </a:p>
          <a:p>
            <a:pPr indent="0" lvl="0" marL="0" rtl="1" algn="r">
              <a:spcBef>
                <a:spcPts val="1000"/>
              </a:spcBef>
              <a:spcAft>
                <a:spcPts val="0"/>
              </a:spcAft>
              <a:buSzPts val="3000"/>
              <a:buNone/>
            </a:pPr>
            <a:r>
              <a:rPr lang="en-US" sz="3000">
                <a:solidFill>
                  <a:schemeClr val="dk1"/>
                </a:solidFill>
                <a:latin typeface="David"/>
                <a:ea typeface="David"/>
                <a:cs typeface="David"/>
                <a:sym typeface="David"/>
              </a:rPr>
              <a:t>ב </a:t>
            </a:r>
            <a:r>
              <a:rPr b="1" lang="en-US" sz="3000">
                <a:solidFill>
                  <a:srgbClr val="C00000"/>
                </a:solidFill>
                <a:latin typeface="David"/>
                <a:ea typeface="David"/>
                <a:cs typeface="David"/>
                <a:sym typeface="David"/>
              </a:rPr>
              <a:t>בְּגוֹרַל </a:t>
            </a:r>
            <a:r>
              <a:rPr lang="en-US" sz="3000">
                <a:solidFill>
                  <a:schemeClr val="dk1"/>
                </a:solidFill>
                <a:latin typeface="David"/>
                <a:ea typeface="David"/>
                <a:cs typeface="David"/>
                <a:sym typeface="David"/>
              </a:rPr>
              <a:t>נַחֲלָתָם </a:t>
            </a:r>
            <a:r>
              <a:rPr b="1" lang="en-US" sz="3000">
                <a:solidFill>
                  <a:srgbClr val="00B050"/>
                </a:solidFill>
                <a:latin typeface="David"/>
                <a:ea typeface="David"/>
                <a:cs typeface="David"/>
                <a:sym typeface="David"/>
              </a:rPr>
              <a:t>כַּאֲשֶׁר צִוָּה ה' בְּיַד מֹשֶׁה</a:t>
            </a:r>
            <a:r>
              <a:rPr b="1" lang="en-US" sz="3000">
                <a:solidFill>
                  <a:schemeClr val="dk1"/>
                </a:solidFill>
                <a:latin typeface="David"/>
                <a:ea typeface="David"/>
                <a:cs typeface="David"/>
                <a:sym typeface="David"/>
              </a:rPr>
              <a:t> </a:t>
            </a:r>
            <a:r>
              <a:rPr lang="en-US" sz="3000">
                <a:solidFill>
                  <a:schemeClr val="dk1"/>
                </a:solidFill>
                <a:latin typeface="David"/>
                <a:ea typeface="David"/>
                <a:cs typeface="David"/>
                <a:sym typeface="David"/>
              </a:rPr>
              <a:t>לְתִשְׁעַת הַמַּטּוֹת וַחֲצִי הַמַּטֶּה:</a:t>
            </a:r>
            <a:endParaRPr/>
          </a:p>
          <a:p>
            <a:pPr indent="0" lvl="0" marL="0" rtl="1" algn="r">
              <a:spcBef>
                <a:spcPts val="1000"/>
              </a:spcBef>
              <a:spcAft>
                <a:spcPts val="0"/>
              </a:spcAft>
              <a:buSzPts val="1800"/>
              <a:buNone/>
            </a:pPr>
            <a:r>
              <a:t/>
            </a:r>
            <a:endParaRPr/>
          </a:p>
        </p:txBody>
      </p:sp>
      <p:pic>
        <p:nvPicPr>
          <p:cNvPr id="228" name="Google Shape;228;p27"/>
          <p:cNvPicPr preferRelativeResize="0"/>
          <p:nvPr/>
        </p:nvPicPr>
        <p:blipFill rotWithShape="1">
          <a:blip r:embed="rId3">
            <a:alphaModFix/>
          </a:blip>
          <a:srcRect b="0" l="0" r="0" t="0"/>
          <a:stretch/>
        </p:blipFill>
        <p:spPr>
          <a:xfrm>
            <a:off x="344226" y="1339273"/>
            <a:ext cx="6220793" cy="466331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8"/>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400"/>
              <a:buChar char="🠶"/>
            </a:pPr>
            <a:r>
              <a:rPr lang="en-US" sz="2400">
                <a:solidFill>
                  <a:schemeClr val="dk1"/>
                </a:solidFill>
                <a:latin typeface="David"/>
                <a:ea typeface="David"/>
                <a:cs typeface="David"/>
                <a:sym typeface="David"/>
              </a:rPr>
              <a:t>"..וְהַגּוֹרָל הָיָה ע"פ רוּחַ הַקֹּדֶשׁ: </a:t>
            </a:r>
            <a:br>
              <a:rPr lang="en-US" sz="2400">
                <a:solidFill>
                  <a:schemeClr val="dk1"/>
                </a:solidFill>
                <a:latin typeface="David"/>
                <a:ea typeface="David"/>
                <a:cs typeface="David"/>
                <a:sym typeface="David"/>
              </a:rPr>
            </a:br>
            <a:r>
              <a:rPr lang="en-US" sz="2400">
                <a:solidFill>
                  <a:schemeClr val="dk1"/>
                </a:solidFill>
                <a:latin typeface="David"/>
                <a:ea typeface="David"/>
                <a:cs typeface="David"/>
                <a:sym typeface="David"/>
              </a:rPr>
              <a:t>אֶלְעָזָר הַכֹּהֵן הָיָה מְלֻבָּשׁ בָּאוּרִים וְתֻמִּים וְאוֹמֵר בְּרוּחַ הַקֹּדֶשׁ:</a:t>
            </a:r>
            <a:endParaRPr/>
          </a:p>
          <a:p>
            <a:pPr indent="-342900" lvl="0" marL="342900" rtl="1" algn="r">
              <a:spcBef>
                <a:spcPts val="1000"/>
              </a:spcBef>
              <a:spcAft>
                <a:spcPts val="0"/>
              </a:spcAft>
              <a:buSzPts val="2400"/>
              <a:buChar char="🠶"/>
            </a:pPr>
            <a:r>
              <a:rPr lang="en-US" sz="2400">
                <a:solidFill>
                  <a:schemeClr val="dk1"/>
                </a:solidFill>
                <a:latin typeface="David"/>
                <a:ea typeface="David"/>
                <a:cs typeface="David"/>
                <a:sym typeface="David"/>
              </a:rPr>
              <a:t>"אִם שֵׁבֶט פְּלוֹנִי עוֹלֶה, תְּחוּם פְּלוֹנִי עוֹלֶה עִמּוֹ"! </a:t>
            </a:r>
            <a:br>
              <a:rPr lang="en-US" sz="2400">
                <a:solidFill>
                  <a:schemeClr val="dk1"/>
                </a:solidFill>
                <a:latin typeface="David"/>
                <a:ea typeface="David"/>
                <a:cs typeface="David"/>
                <a:sym typeface="David"/>
              </a:rPr>
            </a:br>
            <a:r>
              <a:rPr lang="en-US" sz="2400">
                <a:solidFill>
                  <a:schemeClr val="dk1"/>
                </a:solidFill>
                <a:latin typeface="David"/>
                <a:ea typeface="David"/>
                <a:cs typeface="David"/>
                <a:sym typeface="David"/>
              </a:rPr>
              <a:t>וְהַשְּׁבָטִים הָיוּ כְּתוּבִים בִּשְׁנֵים עָשָׂר פְּתָקִים וּשְׁנֵים עָשָׂר גְּבוּלִים בִּשְׁנֵים עָשָׂר פְּתָקִים. </a:t>
            </a:r>
            <a:br>
              <a:rPr lang="en-US" sz="2400">
                <a:solidFill>
                  <a:schemeClr val="dk1"/>
                </a:solidFill>
                <a:latin typeface="David"/>
                <a:ea typeface="David"/>
                <a:cs typeface="David"/>
                <a:sym typeface="David"/>
              </a:rPr>
            </a:br>
            <a:r>
              <a:rPr lang="en-US" sz="2400">
                <a:solidFill>
                  <a:schemeClr val="dk1"/>
                </a:solidFill>
                <a:latin typeface="David"/>
                <a:ea typeface="David"/>
                <a:cs typeface="David"/>
                <a:sym typeface="David"/>
              </a:rPr>
              <a:t>וּבְלָלוּם (עִרְבְּבוּם) בַּקַּלְפִּי, וְהַנָּשִׂיא מַכְנִיס יָדוֹ בְּתוֹכוֹ וְנוֹטֵל שְׁנֵי פְּתָקִין </a:t>
            </a:r>
            <a:br>
              <a:rPr lang="en-US" sz="2400">
                <a:solidFill>
                  <a:schemeClr val="dk1"/>
                </a:solidFill>
                <a:latin typeface="David"/>
                <a:ea typeface="David"/>
                <a:cs typeface="David"/>
                <a:sym typeface="David"/>
              </a:rPr>
            </a:br>
            <a:r>
              <a:rPr lang="en-US" sz="2400">
                <a:solidFill>
                  <a:schemeClr val="dk1"/>
                </a:solidFill>
                <a:latin typeface="David"/>
                <a:ea typeface="David"/>
                <a:cs typeface="David"/>
                <a:sym typeface="David"/>
              </a:rPr>
              <a:t>עוֹלֶה בְּיָדוֹ פֶּתֶק שֶׁל שֵׁם שִׁבְטוֹ וּפֶתֶק שֶׁל גְּבוּל הַמְּפֹרָשׁ לוֹ.."!</a:t>
            </a:r>
            <a:br>
              <a:rPr lang="en-US" sz="2400">
                <a:solidFill>
                  <a:schemeClr val="dk1"/>
                </a:solidFill>
                <a:latin typeface="David"/>
                <a:ea typeface="David"/>
                <a:cs typeface="David"/>
                <a:sym typeface="David"/>
              </a:rPr>
            </a:br>
            <a:r>
              <a:rPr lang="en-US" sz="2400">
                <a:solidFill>
                  <a:schemeClr val="dk1"/>
                </a:solidFill>
                <a:latin typeface="David"/>
                <a:ea typeface="David"/>
                <a:cs typeface="David"/>
                <a:sym typeface="David"/>
              </a:rPr>
              <a:t>בָּבָא בָּתְרָא קכב, א</a:t>
            </a:r>
            <a:endParaRPr sz="2400">
              <a:solidFill>
                <a:schemeClr val="dk1"/>
              </a:solidFill>
              <a:latin typeface="David"/>
              <a:ea typeface="David"/>
              <a:cs typeface="David"/>
              <a:sym typeface="David"/>
            </a:endParaRPr>
          </a:p>
        </p:txBody>
      </p:sp>
      <p:pic>
        <p:nvPicPr>
          <p:cNvPr id="234" name="Google Shape;234;p28"/>
          <p:cNvPicPr preferRelativeResize="0"/>
          <p:nvPr/>
        </p:nvPicPr>
        <p:blipFill rotWithShape="1">
          <a:blip r:embed="rId3">
            <a:alphaModFix/>
          </a:blip>
          <a:srcRect b="0" l="0" r="0" t="0"/>
          <a:stretch/>
        </p:blipFill>
        <p:spPr>
          <a:xfrm>
            <a:off x="1185763" y="1839086"/>
            <a:ext cx="1914148" cy="4072136"/>
          </a:xfrm>
          <a:prstGeom prst="rect">
            <a:avLst/>
          </a:prstGeom>
          <a:noFill/>
          <a:ln>
            <a:noFill/>
          </a:ln>
        </p:spPr>
      </p:pic>
      <p:sp>
        <p:nvSpPr>
          <p:cNvPr id="235" name="Google Shape;235;p2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כֵּיצַד בֻּצְּעָה הַחֲלֻקָּה?</a:t>
            </a:r>
            <a:endParaRPr b="1" sz="5000">
              <a:solidFill>
                <a:schemeClr val="dk1"/>
              </a:solidFill>
              <a:latin typeface="David"/>
              <a:ea typeface="David"/>
              <a:cs typeface="David"/>
              <a:sym typeface="Davi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500"/>
                                        <p:tgtEl>
                                          <p:spTgt spid="2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רוּחוֹת הַשָּׁמַיִם</a:t>
            </a:r>
            <a:endParaRPr b="1" sz="5000">
              <a:solidFill>
                <a:schemeClr val="dk1"/>
              </a:solidFill>
              <a:latin typeface="David"/>
              <a:ea typeface="David"/>
              <a:cs typeface="David"/>
              <a:sym typeface="David"/>
            </a:endParaRPr>
          </a:p>
        </p:txBody>
      </p:sp>
      <p:sp>
        <p:nvSpPr>
          <p:cNvPr id="241" name="Google Shape;241;p29"/>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228600" lvl="0" marL="342900" rtl="1" algn="r">
              <a:spcBef>
                <a:spcPts val="0"/>
              </a:spcBef>
              <a:spcAft>
                <a:spcPts val="0"/>
              </a:spcAft>
              <a:buSzPts val="1800"/>
              <a:buNone/>
            </a:pPr>
            <a:r>
              <a:t/>
            </a:r>
            <a:endParaRPr/>
          </a:p>
        </p:txBody>
      </p:sp>
      <p:pic>
        <p:nvPicPr>
          <p:cNvPr descr="ערי הלוויים" id="242" name="Google Shape;242;p29"/>
          <p:cNvPicPr preferRelativeResize="0"/>
          <p:nvPr/>
        </p:nvPicPr>
        <p:blipFill rotWithShape="1">
          <a:blip r:embed="rId3">
            <a:alphaModFix/>
          </a:blip>
          <a:srcRect b="0" l="0" r="0" t="0"/>
          <a:stretch/>
        </p:blipFill>
        <p:spPr>
          <a:xfrm>
            <a:off x="1970520" y="400049"/>
            <a:ext cx="4531880" cy="6208887"/>
          </a:xfrm>
          <a:prstGeom prst="rect">
            <a:avLst/>
          </a:prstGeom>
          <a:noFill/>
          <a:ln>
            <a:noFill/>
          </a:ln>
        </p:spPr>
      </p:pic>
      <p:sp>
        <p:nvSpPr>
          <p:cNvPr id="243" name="Google Shape;243;p29"/>
          <p:cNvSpPr/>
          <p:nvPr/>
        </p:nvSpPr>
        <p:spPr>
          <a:xfrm>
            <a:off x="3915932" y="242657"/>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9"/>
          <p:cNvSpPr txBox="1"/>
          <p:nvPr/>
        </p:nvSpPr>
        <p:spPr>
          <a:xfrm rot="5400000">
            <a:off x="3805636" y="673467"/>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צפון</a:t>
            </a:r>
            <a:endParaRPr b="0" i="0" sz="1800" u="none" cap="none" strike="noStrike">
              <a:solidFill>
                <a:schemeClr val="dk1"/>
              </a:solidFill>
              <a:latin typeface="Century Gothic"/>
              <a:ea typeface="Century Gothic"/>
              <a:cs typeface="Century Gothic"/>
              <a:sym typeface="Century Gothic"/>
            </a:endParaRPr>
          </a:p>
        </p:txBody>
      </p:sp>
      <p:sp>
        <p:nvSpPr>
          <p:cNvPr id="245" name="Google Shape;245;p29"/>
          <p:cNvSpPr/>
          <p:nvPr/>
        </p:nvSpPr>
        <p:spPr>
          <a:xfrm rot="10800000">
            <a:off x="3892846" y="5632075"/>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9"/>
          <p:cNvSpPr txBox="1"/>
          <p:nvPr/>
        </p:nvSpPr>
        <p:spPr>
          <a:xfrm rot="-5400000">
            <a:off x="3782535" y="5902628"/>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דרום</a:t>
            </a:r>
            <a:endParaRPr b="0" i="0" sz="1800" u="none" cap="none" strike="noStrike">
              <a:solidFill>
                <a:schemeClr val="dk1"/>
              </a:solidFill>
              <a:latin typeface="Century Gothic"/>
              <a:ea typeface="Century Gothic"/>
              <a:cs typeface="Century Gothic"/>
              <a:sym typeface="Century Gothic"/>
            </a:endParaRPr>
          </a:p>
        </p:txBody>
      </p:sp>
      <p:sp>
        <p:nvSpPr>
          <p:cNvPr id="247" name="Google Shape;247;p29"/>
          <p:cNvSpPr/>
          <p:nvPr/>
        </p:nvSpPr>
        <p:spPr>
          <a:xfrm rot="5400000">
            <a:off x="5453784" y="2972004"/>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9"/>
          <p:cNvSpPr txBox="1"/>
          <p:nvPr/>
        </p:nvSpPr>
        <p:spPr>
          <a:xfrm>
            <a:off x="5263354" y="3322685"/>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מזרח</a:t>
            </a:r>
            <a:endParaRPr b="0" i="0" sz="1800" u="none" cap="none" strike="noStrike">
              <a:solidFill>
                <a:schemeClr val="dk1"/>
              </a:solidFill>
              <a:latin typeface="Century Gothic"/>
              <a:ea typeface="Century Gothic"/>
              <a:cs typeface="Century Gothic"/>
              <a:sym typeface="Century Gothic"/>
            </a:endParaRPr>
          </a:p>
        </p:txBody>
      </p:sp>
      <p:sp>
        <p:nvSpPr>
          <p:cNvPr id="249" name="Google Shape;249;p29"/>
          <p:cNvSpPr/>
          <p:nvPr/>
        </p:nvSpPr>
        <p:spPr>
          <a:xfrm rot="-5400000">
            <a:off x="2239539" y="3018182"/>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9"/>
          <p:cNvSpPr txBox="1"/>
          <p:nvPr/>
        </p:nvSpPr>
        <p:spPr>
          <a:xfrm>
            <a:off x="2209367" y="3368860"/>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מערב</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3"/>
                                        </p:tgtEl>
                                        <p:attrNameLst>
                                          <p:attrName>style.visibility</p:attrName>
                                        </p:attrNameLst>
                                      </p:cBhvr>
                                      <p:to>
                                        <p:strVal val="visible"/>
                                      </p:to>
                                    </p:set>
                                    <p:anim calcmode="lin" valueType="num">
                                      <p:cBhvr additive="base">
                                        <p:cTn dur="1000"/>
                                        <p:tgtEl>
                                          <p:spTgt spid="243"/>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5"/>
                                        </p:tgtEl>
                                        <p:attrNameLst>
                                          <p:attrName>style.visibility</p:attrName>
                                        </p:attrNameLst>
                                      </p:cBhvr>
                                      <p:to>
                                        <p:strVal val="visible"/>
                                      </p:to>
                                    </p:set>
                                    <p:anim calcmode="lin" valueType="num">
                                      <p:cBhvr additive="base">
                                        <p:cTn dur="1000"/>
                                        <p:tgtEl>
                                          <p:spTgt spid="24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7"/>
                                        </p:tgtEl>
                                        <p:attrNameLst>
                                          <p:attrName>style.visibility</p:attrName>
                                        </p:attrNameLst>
                                      </p:cBhvr>
                                      <p:to>
                                        <p:strVal val="visible"/>
                                      </p:to>
                                    </p:set>
                                    <p:anim calcmode="lin" valueType="num">
                                      <p:cBhvr additive="base">
                                        <p:cTn dur="1000"/>
                                        <p:tgtEl>
                                          <p:spTgt spid="24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00"/>
                                        <p:tgtEl>
                                          <p:spTgt spid="24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נַחֲלַת שֵׁבֶט יְהוּדָה</a:t>
            </a:r>
            <a:endParaRPr b="1" sz="5000">
              <a:solidFill>
                <a:schemeClr val="dk1"/>
              </a:solidFill>
              <a:latin typeface="David"/>
              <a:ea typeface="David"/>
              <a:cs typeface="David"/>
              <a:sym typeface="David"/>
            </a:endParaRPr>
          </a:p>
        </p:txBody>
      </p:sp>
      <p:sp>
        <p:nvSpPr>
          <p:cNvPr id="256" name="Google Shape;256;p30"/>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400"/>
              <a:buChar char="🠶"/>
            </a:pPr>
            <a:r>
              <a:rPr b="1" lang="en-US" sz="2400">
                <a:solidFill>
                  <a:schemeClr val="dk1"/>
                </a:solidFill>
                <a:latin typeface="David"/>
                <a:ea typeface="David"/>
                <a:cs typeface="David"/>
                <a:sym typeface="David"/>
              </a:rPr>
              <a:t>צפון: ה </a:t>
            </a:r>
            <a:r>
              <a:rPr lang="en-US" sz="2400">
                <a:solidFill>
                  <a:schemeClr val="dk1"/>
                </a:solidFill>
                <a:latin typeface="David"/>
                <a:ea typeface="David"/>
                <a:cs typeface="David"/>
                <a:sym typeface="David"/>
              </a:rPr>
              <a:t>מִלְּשׁוֹן הַיָּם מִקְצֵה הַיַּרְדֵּן..</a:t>
            </a:r>
            <a:br>
              <a:rPr lang="en-US" sz="2400">
                <a:solidFill>
                  <a:schemeClr val="dk1"/>
                </a:solidFill>
                <a:latin typeface="David"/>
                <a:ea typeface="David"/>
                <a:cs typeface="David"/>
                <a:sym typeface="David"/>
              </a:rPr>
            </a:br>
            <a:r>
              <a:rPr b="1" lang="en-US" sz="2400">
                <a:solidFill>
                  <a:schemeClr val="dk1"/>
                </a:solidFill>
                <a:latin typeface="David"/>
                <a:ea typeface="David"/>
                <a:cs typeface="David"/>
                <a:sym typeface="David"/>
              </a:rPr>
              <a:t>ח</a:t>
            </a:r>
            <a:r>
              <a:rPr lang="en-US" sz="2400">
                <a:solidFill>
                  <a:schemeClr val="dk1"/>
                </a:solidFill>
                <a:latin typeface="David"/>
                <a:ea typeface="David"/>
                <a:cs typeface="David"/>
                <a:sym typeface="David"/>
              </a:rPr>
              <a:t> אֶל כֶּתֶף הַיְבוּסִי מִנֶּגֶב הִיא יְרוּשָׁלִָם.. </a:t>
            </a:r>
            <a:br>
              <a:rPr lang="en-US" sz="2400">
                <a:solidFill>
                  <a:schemeClr val="dk1"/>
                </a:solidFill>
                <a:latin typeface="David"/>
                <a:ea typeface="David"/>
                <a:cs typeface="David"/>
                <a:sym typeface="David"/>
              </a:rPr>
            </a:br>
            <a:r>
              <a:rPr b="1" lang="en-US" sz="2400">
                <a:solidFill>
                  <a:schemeClr val="dk1"/>
                </a:solidFill>
                <a:latin typeface="David"/>
                <a:ea typeface="David"/>
                <a:cs typeface="David"/>
                <a:sym typeface="David"/>
              </a:rPr>
              <a:t>יא</a:t>
            </a:r>
            <a:r>
              <a:rPr lang="en-US" sz="2400">
                <a:solidFill>
                  <a:schemeClr val="dk1"/>
                </a:solidFill>
                <a:latin typeface="David"/>
                <a:ea typeface="David"/>
                <a:cs typeface="David"/>
                <a:sym typeface="David"/>
              </a:rPr>
              <a:t> וְהָיוּ תֹּצְאוֹת הַגְּבוּל יָמָּה..</a:t>
            </a:r>
            <a:endParaRPr/>
          </a:p>
          <a:p>
            <a:pPr indent="-342900" lvl="0" marL="342900" rtl="1" algn="r">
              <a:spcBef>
                <a:spcPts val="1000"/>
              </a:spcBef>
              <a:spcAft>
                <a:spcPts val="0"/>
              </a:spcAft>
              <a:buSzPts val="2400"/>
              <a:buChar char="🠶"/>
            </a:pPr>
            <a:r>
              <a:rPr b="1" lang="en-US" sz="2400">
                <a:solidFill>
                  <a:schemeClr val="dk1"/>
                </a:solidFill>
                <a:latin typeface="David"/>
                <a:ea typeface="David"/>
                <a:cs typeface="David"/>
                <a:sym typeface="David"/>
              </a:rPr>
              <a:t>דרום:  ב </a:t>
            </a:r>
            <a:r>
              <a:rPr lang="en-US" sz="2400">
                <a:solidFill>
                  <a:schemeClr val="dk1"/>
                </a:solidFill>
                <a:latin typeface="David"/>
                <a:ea typeface="David"/>
                <a:cs typeface="David"/>
                <a:sym typeface="David"/>
              </a:rPr>
              <a:t>מִקְצֵה יָם הַמֶּלַח מִן הַלָּשֹׁן </a:t>
            </a:r>
            <a:br>
              <a:rPr lang="en-US" sz="2400">
                <a:solidFill>
                  <a:schemeClr val="dk1"/>
                </a:solidFill>
                <a:latin typeface="David"/>
                <a:ea typeface="David"/>
                <a:cs typeface="David"/>
                <a:sym typeface="David"/>
              </a:rPr>
            </a:br>
            <a:r>
              <a:rPr lang="en-US" sz="2400">
                <a:solidFill>
                  <a:schemeClr val="dk1"/>
                </a:solidFill>
                <a:latin typeface="David"/>
                <a:ea typeface="David"/>
                <a:cs typeface="David"/>
                <a:sym typeface="David"/>
              </a:rPr>
              <a:t>הַפֹּנֶה נֶגְבָּה..</a:t>
            </a:r>
            <a:br>
              <a:rPr lang="en-US" sz="2400">
                <a:solidFill>
                  <a:schemeClr val="dk1"/>
                </a:solidFill>
                <a:latin typeface="David"/>
                <a:ea typeface="David"/>
                <a:cs typeface="David"/>
                <a:sym typeface="David"/>
              </a:rPr>
            </a:br>
            <a:r>
              <a:rPr b="1" lang="en-US" sz="2400">
                <a:solidFill>
                  <a:schemeClr val="dk1"/>
                </a:solidFill>
                <a:latin typeface="David"/>
                <a:ea typeface="David"/>
                <a:cs typeface="David"/>
                <a:sym typeface="David"/>
              </a:rPr>
              <a:t>ג</a:t>
            </a:r>
            <a:r>
              <a:rPr lang="en-US" sz="2400">
                <a:solidFill>
                  <a:schemeClr val="dk1"/>
                </a:solidFill>
                <a:latin typeface="David"/>
                <a:ea typeface="David"/>
                <a:cs typeface="David"/>
                <a:sym typeface="David"/>
              </a:rPr>
              <a:t> וְעָבַר צִנָה.. </a:t>
            </a:r>
            <a:r>
              <a:rPr b="1" lang="en-US" sz="2400">
                <a:solidFill>
                  <a:schemeClr val="dk1"/>
                </a:solidFill>
                <a:latin typeface="David"/>
                <a:ea typeface="David"/>
                <a:cs typeface="David"/>
                <a:sym typeface="David"/>
              </a:rPr>
              <a:t>ד</a:t>
            </a:r>
            <a:r>
              <a:rPr lang="en-US" sz="2400">
                <a:solidFill>
                  <a:schemeClr val="dk1"/>
                </a:solidFill>
                <a:latin typeface="David"/>
                <a:ea typeface="David"/>
                <a:cs typeface="David"/>
                <a:sym typeface="David"/>
              </a:rPr>
              <a:t> וְיָצָא נַחַל מִצְרַיִם...</a:t>
            </a:r>
            <a:endParaRPr sz="2400">
              <a:solidFill>
                <a:schemeClr val="dk1"/>
              </a:solidFill>
              <a:latin typeface="David"/>
              <a:ea typeface="David"/>
              <a:cs typeface="David"/>
              <a:sym typeface="David"/>
            </a:endParaRPr>
          </a:p>
          <a:p>
            <a:pPr indent="-342900" lvl="0" marL="342900" rtl="1" algn="r">
              <a:spcBef>
                <a:spcPts val="1000"/>
              </a:spcBef>
              <a:spcAft>
                <a:spcPts val="0"/>
              </a:spcAft>
              <a:buSzPts val="2400"/>
              <a:buChar char="🠶"/>
            </a:pPr>
            <a:r>
              <a:rPr b="1" lang="en-US" sz="2400">
                <a:solidFill>
                  <a:schemeClr val="dk1"/>
                </a:solidFill>
                <a:latin typeface="David"/>
                <a:ea typeface="David"/>
                <a:cs typeface="David"/>
                <a:sym typeface="David"/>
              </a:rPr>
              <a:t>מזרח: ה </a:t>
            </a:r>
            <a:r>
              <a:rPr lang="en-US" sz="2400">
                <a:solidFill>
                  <a:schemeClr val="dk1"/>
                </a:solidFill>
                <a:latin typeface="David"/>
                <a:ea typeface="David"/>
                <a:cs typeface="David"/>
                <a:sym typeface="David"/>
              </a:rPr>
              <a:t> וּגְבוּל קֵדְמָה יָם הַמֶּלַח..</a:t>
            </a:r>
            <a:endParaRPr sz="2400">
              <a:solidFill>
                <a:schemeClr val="dk1"/>
              </a:solidFill>
              <a:latin typeface="David"/>
              <a:ea typeface="David"/>
              <a:cs typeface="David"/>
              <a:sym typeface="David"/>
            </a:endParaRPr>
          </a:p>
          <a:p>
            <a:pPr indent="-342900" lvl="0" marL="342900" rtl="1" algn="r">
              <a:spcBef>
                <a:spcPts val="1000"/>
              </a:spcBef>
              <a:spcAft>
                <a:spcPts val="0"/>
              </a:spcAft>
              <a:buSzPts val="2400"/>
              <a:buChar char="🠶"/>
            </a:pPr>
            <a:r>
              <a:rPr b="1" lang="en-US" sz="2400">
                <a:solidFill>
                  <a:schemeClr val="dk1"/>
                </a:solidFill>
                <a:latin typeface="David"/>
                <a:ea typeface="David"/>
                <a:cs typeface="David"/>
                <a:sym typeface="David"/>
              </a:rPr>
              <a:t>מערב: יב</a:t>
            </a:r>
            <a:r>
              <a:rPr lang="en-US" sz="2400">
                <a:solidFill>
                  <a:schemeClr val="dk1"/>
                </a:solidFill>
                <a:latin typeface="David"/>
                <a:ea typeface="David"/>
                <a:cs typeface="David"/>
                <a:sym typeface="David"/>
              </a:rPr>
              <a:t> וּגְבוּל יָם הַיָּמָּה הַגָּדוֹל.. </a:t>
            </a:r>
            <a:endParaRPr sz="2400">
              <a:solidFill>
                <a:schemeClr val="dk1"/>
              </a:solidFill>
              <a:latin typeface="David"/>
              <a:ea typeface="David"/>
              <a:cs typeface="David"/>
              <a:sym typeface="David"/>
            </a:endParaRPr>
          </a:p>
        </p:txBody>
      </p:sp>
      <p:pic>
        <p:nvPicPr>
          <p:cNvPr descr="ערי הלוויים" id="257" name="Google Shape;257;p30"/>
          <p:cNvPicPr preferRelativeResize="0"/>
          <p:nvPr/>
        </p:nvPicPr>
        <p:blipFill rotWithShape="1">
          <a:blip r:embed="rId3">
            <a:alphaModFix/>
          </a:blip>
          <a:srcRect b="0" l="0" r="0" t="0"/>
          <a:stretch/>
        </p:blipFill>
        <p:spPr>
          <a:xfrm>
            <a:off x="1970520" y="400049"/>
            <a:ext cx="4531880" cy="6208887"/>
          </a:xfrm>
          <a:prstGeom prst="rect">
            <a:avLst/>
          </a:prstGeom>
          <a:noFill/>
          <a:ln>
            <a:noFill/>
          </a:ln>
        </p:spPr>
      </p:pic>
      <p:sp>
        <p:nvSpPr>
          <p:cNvPr id="258" name="Google Shape;258;p30"/>
          <p:cNvSpPr/>
          <p:nvPr/>
        </p:nvSpPr>
        <p:spPr>
          <a:xfrm>
            <a:off x="3915932" y="242657"/>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0"/>
          <p:cNvSpPr txBox="1"/>
          <p:nvPr/>
        </p:nvSpPr>
        <p:spPr>
          <a:xfrm rot="5400000">
            <a:off x="3805636" y="673467"/>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צפון</a:t>
            </a:r>
            <a:endParaRPr b="0" i="0" sz="1800" u="none" cap="none" strike="noStrike">
              <a:solidFill>
                <a:schemeClr val="dk1"/>
              </a:solidFill>
              <a:latin typeface="Century Gothic"/>
              <a:ea typeface="Century Gothic"/>
              <a:cs typeface="Century Gothic"/>
              <a:sym typeface="Century Gothic"/>
            </a:endParaRPr>
          </a:p>
        </p:txBody>
      </p:sp>
      <p:sp>
        <p:nvSpPr>
          <p:cNvPr id="260" name="Google Shape;260;p30"/>
          <p:cNvSpPr/>
          <p:nvPr/>
        </p:nvSpPr>
        <p:spPr>
          <a:xfrm rot="10800000">
            <a:off x="3892846" y="5632075"/>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0"/>
          <p:cNvSpPr txBox="1"/>
          <p:nvPr/>
        </p:nvSpPr>
        <p:spPr>
          <a:xfrm rot="-5400000">
            <a:off x="3782535" y="5902628"/>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דרום</a:t>
            </a:r>
            <a:endParaRPr b="0" i="0" sz="1800" u="none" cap="none" strike="noStrike">
              <a:solidFill>
                <a:schemeClr val="dk1"/>
              </a:solidFill>
              <a:latin typeface="Century Gothic"/>
              <a:ea typeface="Century Gothic"/>
              <a:cs typeface="Century Gothic"/>
              <a:sym typeface="Century Gothic"/>
            </a:endParaRPr>
          </a:p>
        </p:txBody>
      </p:sp>
      <p:sp>
        <p:nvSpPr>
          <p:cNvPr id="262" name="Google Shape;262;p30"/>
          <p:cNvSpPr/>
          <p:nvPr/>
        </p:nvSpPr>
        <p:spPr>
          <a:xfrm rot="5400000">
            <a:off x="5453784" y="2972004"/>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0"/>
          <p:cNvSpPr txBox="1"/>
          <p:nvPr/>
        </p:nvSpPr>
        <p:spPr>
          <a:xfrm>
            <a:off x="5263354" y="3322685"/>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מזרח</a:t>
            </a:r>
            <a:endParaRPr b="0" i="0" sz="1800" u="none" cap="none" strike="noStrike">
              <a:solidFill>
                <a:schemeClr val="dk1"/>
              </a:solidFill>
              <a:latin typeface="Century Gothic"/>
              <a:ea typeface="Century Gothic"/>
              <a:cs typeface="Century Gothic"/>
              <a:sym typeface="Century Gothic"/>
            </a:endParaRPr>
          </a:p>
        </p:txBody>
      </p:sp>
      <p:sp>
        <p:nvSpPr>
          <p:cNvPr id="264" name="Google Shape;264;p30"/>
          <p:cNvSpPr/>
          <p:nvPr/>
        </p:nvSpPr>
        <p:spPr>
          <a:xfrm rot="-5400000">
            <a:off x="2239539" y="3018182"/>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0"/>
          <p:cNvSpPr txBox="1"/>
          <p:nvPr/>
        </p:nvSpPr>
        <p:spPr>
          <a:xfrm>
            <a:off x="2209367" y="3368860"/>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מערב</a:t>
            </a:r>
            <a:endParaRPr b="0" i="0" sz="1800" u="none" cap="none" strike="noStrike">
              <a:solidFill>
                <a:schemeClr val="dk1"/>
              </a:solidFill>
              <a:latin typeface="Century Gothic"/>
              <a:ea typeface="Century Gothic"/>
              <a:cs typeface="Century Gothic"/>
              <a:sym typeface="Century Gothic"/>
            </a:endParaRPr>
          </a:p>
        </p:txBody>
      </p:sp>
      <p:sp>
        <p:nvSpPr>
          <p:cNvPr id="266" name="Google Shape;266;p30"/>
          <p:cNvSpPr/>
          <p:nvPr/>
        </p:nvSpPr>
        <p:spPr>
          <a:xfrm>
            <a:off x="1979373" y="4089273"/>
            <a:ext cx="3229930" cy="4550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67" name="Google Shape;267;p30"/>
          <p:cNvSpPr/>
          <p:nvPr/>
        </p:nvSpPr>
        <p:spPr>
          <a:xfrm rot="1121680">
            <a:off x="1531412" y="5858039"/>
            <a:ext cx="3229930" cy="4550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68" name="Google Shape;268;p30"/>
          <p:cNvSpPr/>
          <p:nvPr/>
        </p:nvSpPr>
        <p:spPr>
          <a:xfrm rot="5400000">
            <a:off x="3727275" y="5218329"/>
            <a:ext cx="1710730" cy="4550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69" name="Google Shape;269;p30"/>
          <p:cNvSpPr/>
          <p:nvPr/>
        </p:nvSpPr>
        <p:spPr>
          <a:xfrm rot="6369359">
            <a:off x="1191889" y="4622587"/>
            <a:ext cx="1710730" cy="455021"/>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1"/>
          <p:cNvSpPr txBox="1"/>
          <p:nvPr>
            <p:ph type="title"/>
          </p:nvPr>
        </p:nvSpPr>
        <p:spPr>
          <a:xfrm>
            <a:off x="2879250"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שָׁלוֹשׁ עָרִים מְיֻחָדוֹת :</a:t>
            </a:r>
            <a:endParaRPr b="1" sz="5000">
              <a:solidFill>
                <a:schemeClr val="dk1"/>
              </a:solidFill>
              <a:latin typeface="David"/>
              <a:ea typeface="David"/>
              <a:cs typeface="David"/>
              <a:sym typeface="David"/>
            </a:endParaRPr>
          </a:p>
        </p:txBody>
      </p:sp>
      <p:sp>
        <p:nvSpPr>
          <p:cNvPr id="275" name="Google Shape;275;p31"/>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400"/>
              <a:buChar char="🠶"/>
            </a:pPr>
            <a:r>
              <a:rPr lang="en-US" sz="2400">
                <a:solidFill>
                  <a:schemeClr val="dk1"/>
                </a:solidFill>
                <a:latin typeface="David"/>
                <a:ea typeface="David"/>
                <a:cs typeface="David"/>
                <a:sym typeface="David"/>
              </a:rPr>
              <a:t>חֶבְרוֹן</a:t>
            </a:r>
            <a:endParaRPr/>
          </a:p>
          <a:p>
            <a:pPr indent="-342900" lvl="0" marL="342900" rtl="1" algn="r">
              <a:spcBef>
                <a:spcPts val="1000"/>
              </a:spcBef>
              <a:spcAft>
                <a:spcPts val="0"/>
              </a:spcAft>
              <a:buSzPts val="2400"/>
              <a:buChar char="🠶"/>
            </a:pPr>
            <a:r>
              <a:rPr lang="en-US" sz="2400">
                <a:solidFill>
                  <a:schemeClr val="dk1"/>
                </a:solidFill>
                <a:latin typeface="David"/>
                <a:ea typeface="David"/>
                <a:cs typeface="David"/>
                <a:sym typeface="David"/>
              </a:rPr>
              <a:t>דְּבִיר [קִרְיַת סֵפֶר]</a:t>
            </a:r>
            <a:endParaRPr/>
          </a:p>
          <a:p>
            <a:pPr indent="-342900" lvl="0" marL="342900" rtl="1" algn="r">
              <a:spcBef>
                <a:spcPts val="1000"/>
              </a:spcBef>
              <a:spcAft>
                <a:spcPts val="0"/>
              </a:spcAft>
              <a:buSzPts val="2400"/>
              <a:buChar char="🠶"/>
            </a:pPr>
            <a:r>
              <a:rPr lang="en-US" sz="2400">
                <a:solidFill>
                  <a:schemeClr val="dk1"/>
                </a:solidFill>
                <a:latin typeface="David"/>
                <a:ea typeface="David"/>
                <a:cs typeface="David"/>
                <a:sym typeface="David"/>
              </a:rPr>
              <a:t>יְרוּשָׁלַיִם</a:t>
            </a:r>
            <a:endParaRPr/>
          </a:p>
        </p:txBody>
      </p:sp>
      <p:pic>
        <p:nvPicPr>
          <p:cNvPr descr="ערי הלוויים" id="276" name="Google Shape;276;p31"/>
          <p:cNvPicPr preferRelativeResize="0"/>
          <p:nvPr/>
        </p:nvPicPr>
        <p:blipFill rotWithShape="1">
          <a:blip r:embed="rId3">
            <a:alphaModFix/>
          </a:blip>
          <a:srcRect b="0" l="0" r="0" t="0"/>
          <a:stretch/>
        </p:blipFill>
        <p:spPr>
          <a:xfrm>
            <a:off x="1970520" y="400049"/>
            <a:ext cx="4531880" cy="6208887"/>
          </a:xfrm>
          <a:prstGeom prst="rect">
            <a:avLst/>
          </a:prstGeom>
          <a:noFill/>
          <a:ln>
            <a:noFill/>
          </a:ln>
        </p:spPr>
      </p:pic>
      <p:sp>
        <p:nvSpPr>
          <p:cNvPr id="277" name="Google Shape;277;p31"/>
          <p:cNvSpPr/>
          <p:nvPr/>
        </p:nvSpPr>
        <p:spPr>
          <a:xfrm>
            <a:off x="3915932" y="242657"/>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1"/>
          <p:cNvSpPr txBox="1"/>
          <p:nvPr/>
        </p:nvSpPr>
        <p:spPr>
          <a:xfrm rot="5400000">
            <a:off x="3805636" y="673467"/>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צפון</a:t>
            </a:r>
            <a:endParaRPr b="0" i="0" sz="1800" u="none" cap="none" strike="noStrike">
              <a:solidFill>
                <a:schemeClr val="dk1"/>
              </a:solidFill>
              <a:latin typeface="Century Gothic"/>
              <a:ea typeface="Century Gothic"/>
              <a:cs typeface="Century Gothic"/>
              <a:sym typeface="Century Gothic"/>
            </a:endParaRPr>
          </a:p>
        </p:txBody>
      </p:sp>
      <p:sp>
        <p:nvSpPr>
          <p:cNvPr id="279" name="Google Shape;279;p31"/>
          <p:cNvSpPr/>
          <p:nvPr/>
        </p:nvSpPr>
        <p:spPr>
          <a:xfrm rot="10800000">
            <a:off x="3892846" y="5632075"/>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1"/>
          <p:cNvSpPr txBox="1"/>
          <p:nvPr/>
        </p:nvSpPr>
        <p:spPr>
          <a:xfrm rot="-5400000">
            <a:off x="3782535" y="5902628"/>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דרום</a:t>
            </a:r>
            <a:endParaRPr b="0" i="0" sz="1800" u="none" cap="none" strike="noStrike">
              <a:solidFill>
                <a:schemeClr val="dk1"/>
              </a:solidFill>
              <a:latin typeface="Century Gothic"/>
              <a:ea typeface="Century Gothic"/>
              <a:cs typeface="Century Gothic"/>
              <a:sym typeface="Century Gothic"/>
            </a:endParaRPr>
          </a:p>
        </p:txBody>
      </p:sp>
      <p:sp>
        <p:nvSpPr>
          <p:cNvPr id="281" name="Google Shape;281;p31"/>
          <p:cNvSpPr/>
          <p:nvPr/>
        </p:nvSpPr>
        <p:spPr>
          <a:xfrm rot="5400000">
            <a:off x="5453784" y="2972004"/>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1"/>
          <p:cNvSpPr txBox="1"/>
          <p:nvPr/>
        </p:nvSpPr>
        <p:spPr>
          <a:xfrm>
            <a:off x="5263354" y="3322685"/>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מזרח</a:t>
            </a:r>
            <a:endParaRPr b="0" i="0" sz="1800" u="none" cap="none" strike="noStrike">
              <a:solidFill>
                <a:schemeClr val="dk1"/>
              </a:solidFill>
              <a:latin typeface="Century Gothic"/>
              <a:ea typeface="Century Gothic"/>
              <a:cs typeface="Century Gothic"/>
              <a:sym typeface="Century Gothic"/>
            </a:endParaRPr>
          </a:p>
        </p:txBody>
      </p:sp>
      <p:sp>
        <p:nvSpPr>
          <p:cNvPr id="283" name="Google Shape;283;p31"/>
          <p:cNvSpPr/>
          <p:nvPr/>
        </p:nvSpPr>
        <p:spPr>
          <a:xfrm rot="-5400000">
            <a:off x="2239539" y="3018182"/>
            <a:ext cx="641055" cy="1021898"/>
          </a:xfrm>
          <a:prstGeom prst="upArrow">
            <a:avLst>
              <a:gd fmla="val 50000" name="adj1"/>
              <a:gd fmla="val 50000" name="adj2"/>
            </a:avLst>
          </a:prstGeom>
          <a:solidFill>
            <a:schemeClr val="lt1"/>
          </a:solidFill>
          <a:ln cap="rnd"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1"/>
          <p:cNvSpPr txBox="1"/>
          <p:nvPr/>
        </p:nvSpPr>
        <p:spPr>
          <a:xfrm>
            <a:off x="2209367" y="3368860"/>
            <a:ext cx="861634" cy="32052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en-US" sz="1800" u="none" cap="none" strike="noStrike">
                <a:solidFill>
                  <a:schemeClr val="dk1"/>
                </a:solidFill>
                <a:latin typeface="Century Gothic"/>
                <a:ea typeface="Century Gothic"/>
                <a:cs typeface="Century Gothic"/>
                <a:sym typeface="Century Gothic"/>
              </a:rPr>
              <a:t>מערב</a:t>
            </a:r>
            <a:endParaRPr b="0" i="0" sz="1800" u="none" cap="none" strike="noStrike">
              <a:solidFill>
                <a:schemeClr val="dk1"/>
              </a:solidFill>
              <a:latin typeface="Century Gothic"/>
              <a:ea typeface="Century Gothic"/>
              <a:cs typeface="Century Gothic"/>
              <a:sym typeface="Century Gothic"/>
            </a:endParaRPr>
          </a:p>
        </p:txBody>
      </p:sp>
      <p:sp>
        <p:nvSpPr>
          <p:cNvPr id="285" name="Google Shape;285;p31"/>
          <p:cNvSpPr/>
          <p:nvPr/>
        </p:nvSpPr>
        <p:spPr>
          <a:xfrm>
            <a:off x="3385949" y="5019884"/>
            <a:ext cx="578246" cy="370662"/>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86" name="Google Shape;286;p31"/>
          <p:cNvSpPr/>
          <p:nvPr/>
        </p:nvSpPr>
        <p:spPr>
          <a:xfrm>
            <a:off x="2776353" y="5250786"/>
            <a:ext cx="578246" cy="370662"/>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287" name="Google Shape;287;p31"/>
          <p:cNvSpPr/>
          <p:nvPr/>
        </p:nvSpPr>
        <p:spPr>
          <a:xfrm>
            <a:off x="3598388" y="4364090"/>
            <a:ext cx="578246" cy="370662"/>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חֶבְרוֹן</a:t>
            </a:r>
            <a:endParaRPr b="1" sz="5000"/>
          </a:p>
        </p:txBody>
      </p:sp>
      <p:sp>
        <p:nvSpPr>
          <p:cNvPr id="293" name="Google Shape;293;p32"/>
          <p:cNvSpPr txBox="1"/>
          <p:nvPr>
            <p:ph idx="1" type="body"/>
          </p:nvPr>
        </p:nvSpPr>
        <p:spPr>
          <a:xfrm>
            <a:off x="2881745" y="1905000"/>
            <a:ext cx="8816830" cy="4572000"/>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b="1" lang="en-US" sz="2200">
                <a:latin typeface="David"/>
                <a:ea typeface="David"/>
                <a:cs typeface="David"/>
                <a:sym typeface="David"/>
              </a:rPr>
              <a:t>ו</a:t>
            </a:r>
            <a:r>
              <a:rPr lang="en-US" sz="2200">
                <a:latin typeface="David"/>
                <a:ea typeface="David"/>
                <a:cs typeface="David"/>
                <a:sym typeface="David"/>
              </a:rPr>
              <a:t> וַיִּגְּשׁוּ בְנֵי יְהוּדָה אֶל יְהוֹשֻׁעַ בַּגִּלְגָּל וַיֹּאמֶר אֵלָיו כָּלֵב בֶּן יְפֻנֶּה הַקְּנִזִּי  אַתָּה יָדַעְתָּ אֶת הַדָּבָר אֲשֶׁר-דִּבֶּר ה' אֶל מֹשֶׁה אִישׁ הָאֱ-לֹהִים עַל אֹדוֹתַי וְעַל אֹדוֹתֶיךָ בְּקָדֵשׁ בַּרְנֵעַ: </a:t>
            </a:r>
            <a:r>
              <a:rPr b="1" lang="en-US" sz="2200">
                <a:latin typeface="David"/>
                <a:ea typeface="David"/>
                <a:cs typeface="David"/>
                <a:sym typeface="David"/>
              </a:rPr>
              <a:t>ז</a:t>
            </a:r>
            <a:r>
              <a:rPr lang="en-US" sz="2200">
                <a:latin typeface="David"/>
                <a:ea typeface="David"/>
                <a:cs typeface="David"/>
                <a:sym typeface="David"/>
              </a:rPr>
              <a:t> בֶּן אַרְבָּעִים שָׁנָה אָנֹכִי בִּשְׁלֹחַ מֹשֶׁה עֶבֶד ה' אֹתִי מִקָּדֵשׁ בַּרְנֵעַ לְרַגֵּל אֶת הָאָרֶץ וָאָשֵׁב אֹתוֹ דָּבָר כַּאֲשֶׁר עִם לְבָבִי:  </a:t>
            </a:r>
            <a:r>
              <a:rPr b="1" lang="en-US" sz="2200">
                <a:latin typeface="David"/>
                <a:ea typeface="David"/>
                <a:cs typeface="David"/>
                <a:sym typeface="David"/>
              </a:rPr>
              <a:t>ח</a:t>
            </a:r>
            <a:r>
              <a:rPr lang="en-US" sz="2200">
                <a:latin typeface="David"/>
                <a:ea typeface="David"/>
                <a:cs typeface="David"/>
                <a:sym typeface="David"/>
              </a:rPr>
              <a:t> וְאַחַי אֲשֶׁר עָלוּ עִמִּי הִמְסִיו אֶת לֵב הָעָם וְאָנֹכִי מִלֵּאתִי אַחֲרֵי ה' אֱ-לֹהָי:  </a:t>
            </a:r>
            <a:r>
              <a:rPr b="1" lang="en-US" sz="2200">
                <a:latin typeface="David"/>
                <a:ea typeface="David"/>
                <a:cs typeface="David"/>
                <a:sym typeface="David"/>
              </a:rPr>
              <a:t>ט</a:t>
            </a:r>
            <a:r>
              <a:rPr lang="en-US" sz="2200">
                <a:latin typeface="David"/>
                <a:ea typeface="David"/>
                <a:cs typeface="David"/>
                <a:sym typeface="David"/>
              </a:rPr>
              <a:t> וַיִּשָּׁבַע מֹשֶׁה בַּיּוֹם הַהוּא לֵאמֹר אִם לֹא הָאָרֶץ אֲשֶׁר דָּרְכָה רַגְלְךָ בָּהּ לְךָ תִהְיֶה לְנַחֲלָה וּלְבָנֶיךָ עַד עוֹלָם  כִּי מִלֵּאתָ אַחֲרֵי ה' אֱ-לֹהָי:  </a:t>
            </a:r>
            <a:r>
              <a:rPr b="1" lang="en-US" sz="2200">
                <a:latin typeface="David"/>
                <a:ea typeface="David"/>
                <a:cs typeface="David"/>
                <a:sym typeface="David"/>
              </a:rPr>
              <a:t>י</a:t>
            </a:r>
            <a:r>
              <a:rPr lang="en-US" sz="2200">
                <a:latin typeface="David"/>
                <a:ea typeface="David"/>
                <a:cs typeface="David"/>
                <a:sym typeface="David"/>
              </a:rPr>
              <a:t> וְעַתָּה הִנֵּה הֶחֱיָה ה' אוֹתִי כַּאֲשֶׁר דִּבֵּר זֶה אַרְבָּעִים וְחָמֵשׁ שָׁנָה מֵאָז דִּבֶּר ה' אֶת הַדָּבָר הַזֶּה אֶל מֹשֶׁה אֲשֶׁר הָלַךְ יִשְׂרָאֵל בַּמִּדְבָּר וְעַתָּה הִנֵּה אָנֹכִי הַיּוֹם בֶּן חָמֵשׁ וּשְׁמֹנִים שָׁנָה: </a:t>
            </a:r>
            <a:r>
              <a:rPr b="1" lang="en-US" sz="2200">
                <a:latin typeface="David"/>
                <a:ea typeface="David"/>
                <a:cs typeface="David"/>
                <a:sym typeface="David"/>
              </a:rPr>
              <a:t>יא</a:t>
            </a:r>
            <a:r>
              <a:rPr lang="en-US" sz="2200">
                <a:latin typeface="David"/>
                <a:ea typeface="David"/>
                <a:cs typeface="David"/>
                <a:sym typeface="David"/>
              </a:rPr>
              <a:t> עוֹדֶנִּי הַיּוֹם חָזָק כַּאֲשֶׁר בְּיוֹם שְׁלֹחַ אוֹתִי מֹשֶׁה כְּכֹחִי אָז וּכְכֹחִי עָתָּה  לַמִּלְחָמָה וְלָצֵאת וְלָבוֹא:</a:t>
            </a:r>
            <a:r>
              <a:rPr b="1" lang="en-US" sz="2200">
                <a:latin typeface="David"/>
                <a:ea typeface="David"/>
                <a:cs typeface="David"/>
                <a:sym typeface="David"/>
              </a:rPr>
              <a:t> יב</a:t>
            </a:r>
            <a:r>
              <a:rPr lang="en-US" sz="2200">
                <a:latin typeface="David"/>
                <a:ea typeface="David"/>
                <a:cs typeface="David"/>
                <a:sym typeface="David"/>
              </a:rPr>
              <a:t> וְעַתָּה תְּנָה לִּי אֶת הָהָר הַזֶּה אֲשֶׁר דִּבֶּר ה' בַּיּוֹם הַהוּא  כִּי אַתָּה שָׁמַעְתָּ בַיּוֹם הַהוּא כִּי-עֲנָקִים שָׁם וְעָרִים גְּדֹלוֹת בְּצֻרוֹת אוּלַי ה' אוֹתִי וְהוֹרַשְׁתִּים כַּאֲשֶׁר דִּבֶּר ה':  </a:t>
            </a:r>
            <a:r>
              <a:rPr b="1" lang="en-US" sz="2200">
                <a:latin typeface="David"/>
                <a:ea typeface="David"/>
                <a:cs typeface="David"/>
                <a:sym typeface="David"/>
              </a:rPr>
              <a:t>יג</a:t>
            </a:r>
            <a:r>
              <a:rPr lang="en-US" sz="2200">
                <a:latin typeface="David"/>
                <a:ea typeface="David"/>
                <a:cs typeface="David"/>
                <a:sym typeface="David"/>
              </a:rPr>
              <a:t> וַיְבָרְכֵהוּ יְהוֹשֻׁעַ וַיִּתֵּן אֶת חֶבְרוֹן לְכָלֵב בֶּן יְפֻנֶּה לְנַחֲלָה: </a:t>
            </a:r>
            <a:r>
              <a:rPr b="1" lang="en-US" sz="2200">
                <a:latin typeface="David"/>
                <a:ea typeface="David"/>
                <a:cs typeface="David"/>
                <a:sym typeface="David"/>
              </a:rPr>
              <a:t>יד</a:t>
            </a:r>
            <a:r>
              <a:rPr lang="en-US" sz="2200">
                <a:latin typeface="David"/>
                <a:ea typeface="David"/>
                <a:cs typeface="David"/>
                <a:sym typeface="David"/>
              </a:rPr>
              <a:t> עַל כֵּן הָיְתָה חֶבְרוֹן לְכָלֵב בֶּן יְפֻנֶּה הַקְּנִזִּי לְנַחֲלָה עַד הַיּוֹם הַזֶּה יַעַן אֲשֶׁר מִלֵּא אַחֲרֵי ה' אֱ-לֹהֵי יִשְׂרָאֵל:</a:t>
            </a:r>
            <a:endParaRPr sz="2200">
              <a:latin typeface="David"/>
              <a:ea typeface="David"/>
              <a:cs typeface="David"/>
              <a:sym typeface="Davi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3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חֶבְרוֹן</a:t>
            </a:r>
            <a:endParaRPr b="1" sz="5000"/>
          </a:p>
        </p:txBody>
      </p:sp>
      <p:sp>
        <p:nvSpPr>
          <p:cNvPr id="299" name="Google Shape;299;p33"/>
          <p:cNvSpPr txBox="1"/>
          <p:nvPr>
            <p:ph idx="1" type="body"/>
          </p:nvPr>
        </p:nvSpPr>
        <p:spPr>
          <a:xfrm>
            <a:off x="2881745" y="1905000"/>
            <a:ext cx="8816830" cy="4572000"/>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b="1" lang="en-US" sz="2200">
                <a:latin typeface="David"/>
                <a:ea typeface="David"/>
                <a:cs typeface="David"/>
                <a:sym typeface="David"/>
              </a:rPr>
              <a:t>ו</a:t>
            </a:r>
            <a:r>
              <a:rPr lang="en-US" sz="2200">
                <a:latin typeface="David"/>
                <a:ea typeface="David"/>
                <a:cs typeface="David"/>
                <a:sym typeface="David"/>
              </a:rPr>
              <a:t> וַיִּגְּשׁוּ בְנֵי יְהוּדָה אֶל יְהוֹשֻׁעַ בַּגִּלְגָּל </a:t>
            </a:r>
            <a:r>
              <a:rPr b="1" lang="en-US" sz="2200">
                <a:latin typeface="David"/>
                <a:ea typeface="David"/>
                <a:cs typeface="David"/>
                <a:sym typeface="David"/>
              </a:rPr>
              <a:t>וַיֹּאמֶר אֵלָיו כָּלֵב </a:t>
            </a:r>
            <a:r>
              <a:rPr lang="en-US" sz="2200">
                <a:latin typeface="David"/>
                <a:ea typeface="David"/>
                <a:cs typeface="David"/>
                <a:sym typeface="David"/>
              </a:rPr>
              <a:t>בֶּן יְפֻנֶּה הַקְּנִזִּי  אַתָּה יָדַעְתָּ אֶת הַדָּבָר אֲשֶׁר-דִּבֶּר ה' אֶל מֹשֶׁה אִישׁ הָאֱ-לֹהִים עַל אֹדוֹתַי וְעַל אֹדוֹתֶיךָ בְּקָדֵשׁ בַּרְנֵעַ: </a:t>
            </a:r>
            <a:r>
              <a:rPr b="1" lang="en-US" sz="2200">
                <a:latin typeface="David"/>
                <a:ea typeface="David"/>
                <a:cs typeface="David"/>
                <a:sym typeface="David"/>
              </a:rPr>
              <a:t>ז</a:t>
            </a:r>
            <a:r>
              <a:rPr lang="en-US" sz="2200">
                <a:latin typeface="David"/>
                <a:ea typeface="David"/>
                <a:cs typeface="David"/>
                <a:sym typeface="David"/>
              </a:rPr>
              <a:t> בֶּן אַרְבָּעִים שָׁנָה אָנֹכִי בִּשְׁלֹחַ מֹשֶׁה עֶבֶד ה' אֹתִי מִקָּדֵשׁ בַּרְנֵעַ לְרַגֵּל אֶת הָאָרֶץ וָאָשֵׁב אֹתוֹ דָּבָר כַּאֲשֶׁר עִם לְבָבִי:  </a:t>
            </a:r>
            <a:r>
              <a:rPr b="1" lang="en-US" sz="2200">
                <a:latin typeface="David"/>
                <a:ea typeface="David"/>
                <a:cs typeface="David"/>
                <a:sym typeface="David"/>
              </a:rPr>
              <a:t>ח</a:t>
            </a:r>
            <a:r>
              <a:rPr lang="en-US" sz="2200">
                <a:latin typeface="David"/>
                <a:ea typeface="David"/>
                <a:cs typeface="David"/>
                <a:sym typeface="David"/>
              </a:rPr>
              <a:t> וְאַחַי אֲשֶׁר עָלוּ עִמִּי הִמְסִיו אֶת לֵב הָעָם וְאָנֹכִי מִלֵּאתִי אַחֲרֵי ה' אֱ-לֹהָי:  </a:t>
            </a:r>
            <a:r>
              <a:rPr b="1" lang="en-US" sz="2200">
                <a:latin typeface="David"/>
                <a:ea typeface="David"/>
                <a:cs typeface="David"/>
                <a:sym typeface="David"/>
              </a:rPr>
              <a:t>ט</a:t>
            </a:r>
            <a:r>
              <a:rPr lang="en-US" sz="2200">
                <a:latin typeface="David"/>
                <a:ea typeface="David"/>
                <a:cs typeface="David"/>
                <a:sym typeface="David"/>
              </a:rPr>
              <a:t> וַיִּשָּׁבַע מֹשֶׁה בַּיּוֹם הַהוּא לֵאמֹר אִם לֹא הָאָרֶץ אֲשֶׁר דָּרְכָה רַגְלְךָ בָּהּ לְךָ תִהְיֶה לְנַחֲלָה וּלְבָנֶיךָ עַד עוֹלָם  כִּי מִלֵּאתָ אַחֲרֵי ה' אֱ-לֹהָי:  </a:t>
            </a:r>
            <a:r>
              <a:rPr b="1" lang="en-US" sz="2200">
                <a:latin typeface="David"/>
                <a:ea typeface="David"/>
                <a:cs typeface="David"/>
                <a:sym typeface="David"/>
              </a:rPr>
              <a:t>י</a:t>
            </a:r>
            <a:r>
              <a:rPr lang="en-US" sz="2200">
                <a:latin typeface="David"/>
                <a:ea typeface="David"/>
                <a:cs typeface="David"/>
                <a:sym typeface="David"/>
              </a:rPr>
              <a:t> וְעַתָּה הִנֵּה הֶחֱיָה ה' אוֹתִי כַּאֲשֶׁר דִּבֵּר זֶה אַרְבָּעִים וְחָמֵשׁ שָׁנָה מֵאָז דִּבֶּר ה' אֶת הַדָּבָר הַזֶּה אֶל מֹשֶׁה אֲשֶׁר הָלַךְ יִשְׂרָאֵל בַּמִּדְבָּר וְעַתָּה הִנֵּה אָנֹכִי הַיּוֹם בֶּן חָמֵשׁ וּשְׁמֹנִים שָׁנָה: </a:t>
            </a:r>
            <a:r>
              <a:rPr b="1" lang="en-US" sz="2200">
                <a:latin typeface="David"/>
                <a:ea typeface="David"/>
                <a:cs typeface="David"/>
                <a:sym typeface="David"/>
              </a:rPr>
              <a:t>יא</a:t>
            </a:r>
            <a:r>
              <a:rPr lang="en-US" sz="2200">
                <a:latin typeface="David"/>
                <a:ea typeface="David"/>
                <a:cs typeface="David"/>
                <a:sym typeface="David"/>
              </a:rPr>
              <a:t> עוֹדֶנִּי הַיּוֹם חָזָק כַּאֲשֶׁר בְּיוֹם שְׁלֹחַ אוֹתִי מֹשֶׁה כְּכֹחִי אָז וּכְכֹחִי עָתָּה  לַמִּלְחָמָה וְלָצֵאת וְלָבוֹא:</a:t>
            </a:r>
            <a:r>
              <a:rPr b="1" lang="en-US" sz="2200">
                <a:latin typeface="David"/>
                <a:ea typeface="David"/>
                <a:cs typeface="David"/>
                <a:sym typeface="David"/>
              </a:rPr>
              <a:t> יב</a:t>
            </a:r>
            <a:r>
              <a:rPr lang="en-US" sz="2200">
                <a:latin typeface="David"/>
                <a:ea typeface="David"/>
                <a:cs typeface="David"/>
                <a:sym typeface="David"/>
              </a:rPr>
              <a:t> וְעַתָּה תְּנָה לִּי אֶת הָהָר הַזֶּה אֲשֶׁר דִּבֶּר ה' בַּיּוֹם הַהוּא  כִּי אַתָּה שָׁמַעְתָּ בַיּוֹם הַהוּא כִּי-עֲנָקִים שָׁם וְעָרִים גְּדֹלוֹת בְּצֻרוֹת אוּלַי ה' אוֹתִי וְהוֹרַשְׁתִּים כַּאֲשֶׁר דִּבֶּר ה':  </a:t>
            </a:r>
            <a:r>
              <a:rPr b="1" lang="en-US" sz="2200">
                <a:latin typeface="David"/>
                <a:ea typeface="David"/>
                <a:cs typeface="David"/>
                <a:sym typeface="David"/>
              </a:rPr>
              <a:t>יג</a:t>
            </a:r>
            <a:r>
              <a:rPr lang="en-US" sz="2200">
                <a:latin typeface="David"/>
                <a:ea typeface="David"/>
                <a:cs typeface="David"/>
                <a:sym typeface="David"/>
              </a:rPr>
              <a:t> וַיְבָרְכֵהוּ יְהוֹשֻׁעַ וַיִּתֵּן אֶת חֶבְרוֹן לְכָלֵב בֶּן יְפֻנֶּה לְנַחֲלָה: </a:t>
            </a:r>
            <a:r>
              <a:rPr b="1" lang="en-US" sz="2200">
                <a:latin typeface="David"/>
                <a:ea typeface="David"/>
                <a:cs typeface="David"/>
                <a:sym typeface="David"/>
              </a:rPr>
              <a:t>יד</a:t>
            </a:r>
            <a:r>
              <a:rPr lang="en-US" sz="2200">
                <a:latin typeface="David"/>
                <a:ea typeface="David"/>
                <a:cs typeface="David"/>
                <a:sym typeface="David"/>
              </a:rPr>
              <a:t> עַל כֵּן הָיְתָה חֶבְרוֹן לְכָלֵב בֶּן יְפֻנֶּה הַקְּנִזִּי לְנַחֲלָה עַד הַיּוֹם הַזֶּה יַעַן אֲשֶׁר מִלֵּא אַחֲרֵי ה' אֱ-לֹהֵי יִשְׂרָאֵל:</a:t>
            </a:r>
            <a:endParaRPr sz="2200">
              <a:latin typeface="David"/>
              <a:ea typeface="David"/>
              <a:cs typeface="David"/>
              <a:sym typeface="Davi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3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חֶבְרוֹן</a:t>
            </a:r>
            <a:endParaRPr b="1" sz="5000"/>
          </a:p>
        </p:txBody>
      </p:sp>
      <p:sp>
        <p:nvSpPr>
          <p:cNvPr id="305" name="Google Shape;305;p34"/>
          <p:cNvSpPr txBox="1"/>
          <p:nvPr>
            <p:ph idx="1" type="body"/>
          </p:nvPr>
        </p:nvSpPr>
        <p:spPr>
          <a:xfrm>
            <a:off x="2881745" y="1905000"/>
            <a:ext cx="8816830" cy="4572000"/>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b="1" lang="en-US" sz="2200">
                <a:latin typeface="David"/>
                <a:ea typeface="David"/>
                <a:cs typeface="David"/>
                <a:sym typeface="David"/>
              </a:rPr>
              <a:t>ו</a:t>
            </a:r>
            <a:r>
              <a:rPr lang="en-US" sz="2200">
                <a:latin typeface="David"/>
                <a:ea typeface="David"/>
                <a:cs typeface="David"/>
                <a:sym typeface="David"/>
              </a:rPr>
              <a:t> וַיִּגְּשׁוּ בְנֵי יְהוּדָה אֶל יְהוֹשֻׁעַ בַּגִּלְגָּל </a:t>
            </a:r>
            <a:r>
              <a:rPr b="1" lang="en-US" sz="2200">
                <a:latin typeface="David"/>
                <a:ea typeface="David"/>
                <a:cs typeface="David"/>
                <a:sym typeface="David"/>
              </a:rPr>
              <a:t>וַיֹּאמֶר אֵלָיו כָּלֵב </a:t>
            </a:r>
            <a:r>
              <a:rPr lang="en-US" sz="2200">
                <a:latin typeface="David"/>
                <a:ea typeface="David"/>
                <a:cs typeface="David"/>
                <a:sym typeface="David"/>
              </a:rPr>
              <a:t>בֶּן יְפֻנֶּה הַקְּנִזִּי  אַתָּה יָדַעְתָּ אֶת הַדָּבָר אֲשֶׁר-דִּבֶּר ה' אֶל מֹשֶׁה אִישׁ הָאֱ-לֹהִים עַל אֹדוֹתַי וְעַל אֹדוֹתֶיךָ בְּקָדֵשׁ בַּרְנֵעַ: </a:t>
            </a:r>
            <a:r>
              <a:rPr b="1" lang="en-US" sz="2200">
                <a:latin typeface="David"/>
                <a:ea typeface="David"/>
                <a:cs typeface="David"/>
                <a:sym typeface="David"/>
              </a:rPr>
              <a:t>ז</a:t>
            </a:r>
            <a:r>
              <a:rPr lang="en-US" sz="2200">
                <a:latin typeface="David"/>
                <a:ea typeface="David"/>
                <a:cs typeface="David"/>
                <a:sym typeface="David"/>
              </a:rPr>
              <a:t> ב</a:t>
            </a:r>
            <a:r>
              <a:rPr b="1" lang="en-US" sz="2200">
                <a:latin typeface="David"/>
                <a:ea typeface="David"/>
                <a:cs typeface="David"/>
                <a:sym typeface="David"/>
              </a:rPr>
              <a:t>ֶּן אַרְבָּעִים שָׁנָה אָנֹכִי בִּשְׁלֹחַ מֹשֶׁה עֶבֶד ה' אֹתִי מִקָּדֵשׁ בַּרְנֵעַ לְרַגֵּל אֶת הָאָרֶץ </a:t>
            </a:r>
            <a:r>
              <a:rPr lang="en-US" sz="2200">
                <a:latin typeface="David"/>
                <a:ea typeface="David"/>
                <a:cs typeface="David"/>
                <a:sym typeface="David"/>
              </a:rPr>
              <a:t>וָאָשֵׁב אֹתוֹ דָּבָר כַּאֲשֶׁר עִם לְבָבִי:  </a:t>
            </a:r>
            <a:r>
              <a:rPr b="1" lang="en-US" sz="2200">
                <a:latin typeface="David"/>
                <a:ea typeface="David"/>
                <a:cs typeface="David"/>
                <a:sym typeface="David"/>
              </a:rPr>
              <a:t>ח</a:t>
            </a:r>
            <a:r>
              <a:rPr lang="en-US" sz="2200">
                <a:latin typeface="David"/>
                <a:ea typeface="David"/>
                <a:cs typeface="David"/>
                <a:sym typeface="David"/>
              </a:rPr>
              <a:t> וְאַחַי אֲשֶׁר עָלוּ עִמִּי הִמְסִיו אֶת לֵב הָעָם וְאָנֹכִי מִלֵּאתִי אַחֲרֵי ה' אֱ-לֹהָי:  </a:t>
            </a:r>
            <a:r>
              <a:rPr b="1" lang="en-US" sz="2200">
                <a:latin typeface="David"/>
                <a:ea typeface="David"/>
                <a:cs typeface="David"/>
                <a:sym typeface="David"/>
              </a:rPr>
              <a:t>ט</a:t>
            </a:r>
            <a:r>
              <a:rPr lang="en-US" sz="2200">
                <a:latin typeface="David"/>
                <a:ea typeface="David"/>
                <a:cs typeface="David"/>
                <a:sym typeface="David"/>
              </a:rPr>
              <a:t> וַיִּשָּׁבַע מֹשֶׁה בַּיּוֹם הַהוּא לֵאמֹר אִם לֹא הָאָרֶץ אֲשֶׁר דָּרְכָה רַגְלְךָ בָּהּ לְךָ תִהְיֶה לְנַחֲלָה וּלְבָנֶיךָ עַד עוֹלָם  כִּי מִלֵּאתָ אַחֲרֵי ה' אֱ-לֹהָי:  </a:t>
            </a:r>
            <a:r>
              <a:rPr b="1" lang="en-US" sz="2200">
                <a:latin typeface="David"/>
                <a:ea typeface="David"/>
                <a:cs typeface="David"/>
                <a:sym typeface="David"/>
              </a:rPr>
              <a:t>י</a:t>
            </a:r>
            <a:r>
              <a:rPr lang="en-US" sz="2200">
                <a:latin typeface="David"/>
                <a:ea typeface="David"/>
                <a:cs typeface="David"/>
                <a:sym typeface="David"/>
              </a:rPr>
              <a:t> וְעַתָּה הִנֵּה הֶחֱיָה ה' אוֹתִי כַּאֲשֶׁר דִּבֵּר זֶה אַרְבָּעִים וְחָמֵשׁ שָׁנָה מֵאָז דִּבֶּר ה' אֶת הַדָּבָר הַזֶּה אֶל מֹשֶׁה אֲשֶׁר הָלַךְ יִשְׂרָאֵל בַּמִּדְבָּר וְעַתָּה הִנֵּה אָנֹכִי הַיּוֹם בֶּן חָמֵשׁ וּשְׁמֹנִים שָׁנָה: </a:t>
            </a:r>
            <a:r>
              <a:rPr b="1" lang="en-US" sz="2200">
                <a:latin typeface="David"/>
                <a:ea typeface="David"/>
                <a:cs typeface="David"/>
                <a:sym typeface="David"/>
              </a:rPr>
              <a:t>יא</a:t>
            </a:r>
            <a:r>
              <a:rPr lang="en-US" sz="2200">
                <a:latin typeface="David"/>
                <a:ea typeface="David"/>
                <a:cs typeface="David"/>
                <a:sym typeface="David"/>
              </a:rPr>
              <a:t> עוֹדֶנִּי הַיּוֹם חָזָק כַּאֲשֶׁר בְּיוֹם שְׁלֹחַ אוֹתִי מֹשֶׁה כְּכֹחִי אָז וּכְכֹחִי עָתָּה  לַמִּלְחָמָה וְלָצֵאת וְלָבוֹא:</a:t>
            </a:r>
            <a:r>
              <a:rPr b="1" lang="en-US" sz="2200">
                <a:latin typeface="David"/>
                <a:ea typeface="David"/>
                <a:cs typeface="David"/>
                <a:sym typeface="David"/>
              </a:rPr>
              <a:t> יב</a:t>
            </a:r>
            <a:r>
              <a:rPr lang="en-US" sz="2200">
                <a:latin typeface="David"/>
                <a:ea typeface="David"/>
                <a:cs typeface="David"/>
                <a:sym typeface="David"/>
              </a:rPr>
              <a:t> וְעַתָּה תְּנָה לִּי אֶת הָהָר הַזֶּה אֲשֶׁר דִּבֶּר ה' בַּיּוֹם הַהוּא  כִּי אַתָּה שָׁמַעְתָּ בַיּוֹם הַהוּא כִּי-עֲנָקִים שָׁם וְעָרִים גְּדֹלוֹת בְּצֻרוֹת אוּלַי ה' אוֹתִי וְהוֹרַשְׁתִּים כַּאֲשֶׁר דִּבֶּר ה':  </a:t>
            </a:r>
            <a:r>
              <a:rPr b="1" lang="en-US" sz="2200">
                <a:latin typeface="David"/>
                <a:ea typeface="David"/>
                <a:cs typeface="David"/>
                <a:sym typeface="David"/>
              </a:rPr>
              <a:t>יג</a:t>
            </a:r>
            <a:r>
              <a:rPr lang="en-US" sz="2200">
                <a:latin typeface="David"/>
                <a:ea typeface="David"/>
                <a:cs typeface="David"/>
                <a:sym typeface="David"/>
              </a:rPr>
              <a:t> וַיְבָרְכֵהוּ יְהוֹשֻׁעַ וַיִּתֵּן אֶת חֶבְרוֹן לְכָלֵב בֶּן יְפֻנֶּה לְנַחֲלָה: </a:t>
            </a:r>
            <a:r>
              <a:rPr b="1" lang="en-US" sz="2200">
                <a:latin typeface="David"/>
                <a:ea typeface="David"/>
                <a:cs typeface="David"/>
                <a:sym typeface="David"/>
              </a:rPr>
              <a:t>יד</a:t>
            </a:r>
            <a:r>
              <a:rPr lang="en-US" sz="2200">
                <a:latin typeface="David"/>
                <a:ea typeface="David"/>
                <a:cs typeface="David"/>
                <a:sym typeface="David"/>
              </a:rPr>
              <a:t> עַל כֵּן הָיְתָה חֶבְרוֹן לְכָלֵב בֶּן יְפֻנֶּה הַקְּנִזִּי לְנַחֲלָה עַד הַיּוֹם הַזֶּה יַעַן אֲשֶׁר מִלֵּא אַחֲרֵי ה' אֱ-לֹהֵי יִשְׂרָאֵל:</a:t>
            </a:r>
            <a:endParaRPr sz="2200">
              <a:latin typeface="David"/>
              <a:ea typeface="David"/>
              <a:cs typeface="David"/>
              <a:sym typeface="Davi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5"/>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חֶבְרוֹן</a:t>
            </a:r>
            <a:endParaRPr b="1" sz="5000"/>
          </a:p>
        </p:txBody>
      </p:sp>
      <p:sp>
        <p:nvSpPr>
          <p:cNvPr id="311" name="Google Shape;311;p35"/>
          <p:cNvSpPr txBox="1"/>
          <p:nvPr>
            <p:ph idx="1" type="body"/>
          </p:nvPr>
        </p:nvSpPr>
        <p:spPr>
          <a:xfrm>
            <a:off x="2881745" y="1905000"/>
            <a:ext cx="8816830" cy="4572000"/>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b="1" lang="en-US" sz="2200">
                <a:latin typeface="David"/>
                <a:ea typeface="David"/>
                <a:cs typeface="David"/>
                <a:sym typeface="David"/>
              </a:rPr>
              <a:t>ו</a:t>
            </a:r>
            <a:r>
              <a:rPr lang="en-US" sz="2200">
                <a:latin typeface="David"/>
                <a:ea typeface="David"/>
                <a:cs typeface="David"/>
                <a:sym typeface="David"/>
              </a:rPr>
              <a:t> וַיִּגְּשׁוּ בְנֵי יְהוּדָה אֶל יְהוֹשֻׁעַ בַּגִּלְגָּל </a:t>
            </a:r>
            <a:r>
              <a:rPr b="1" lang="en-US" sz="2200">
                <a:latin typeface="David"/>
                <a:ea typeface="David"/>
                <a:cs typeface="David"/>
                <a:sym typeface="David"/>
              </a:rPr>
              <a:t>וַיֹּאמֶר אֵלָיו כָּלֵב </a:t>
            </a:r>
            <a:r>
              <a:rPr lang="en-US" sz="2200">
                <a:latin typeface="David"/>
                <a:ea typeface="David"/>
                <a:cs typeface="David"/>
                <a:sym typeface="David"/>
              </a:rPr>
              <a:t>בֶּן יְפֻנֶּה הַקְּנִזִּי  אַתָּה יָדַעְתָּ אֶת הַדָּבָר אֲשֶׁר-דִּבֶּר ה' אֶל מֹשֶׁה אִישׁ הָאֱ-לֹהִים עַל אֹדוֹתַי וְעַל אֹדוֹתֶיךָ בְּקָדֵשׁ בַּרְנֵעַ: </a:t>
            </a:r>
            <a:r>
              <a:rPr b="1" lang="en-US" sz="2200">
                <a:latin typeface="David"/>
                <a:ea typeface="David"/>
                <a:cs typeface="David"/>
                <a:sym typeface="David"/>
              </a:rPr>
              <a:t>ז</a:t>
            </a:r>
            <a:r>
              <a:rPr lang="en-US" sz="2200">
                <a:latin typeface="David"/>
                <a:ea typeface="David"/>
                <a:cs typeface="David"/>
                <a:sym typeface="David"/>
              </a:rPr>
              <a:t> ב</a:t>
            </a:r>
            <a:r>
              <a:rPr b="1" lang="en-US" sz="2200">
                <a:latin typeface="David"/>
                <a:ea typeface="David"/>
                <a:cs typeface="David"/>
                <a:sym typeface="David"/>
              </a:rPr>
              <a:t>ֶּן אַרְבָּעִים שָׁנָה אָנֹכִי בִּשְׁלֹחַ מֹשֶׁה עֶבֶד ה' אֹתִי מִקָּדֵשׁ בַּרְנֵעַ לְרַגֵּל אֶת הָאָרֶץ </a:t>
            </a:r>
            <a:r>
              <a:rPr lang="en-US" sz="2200">
                <a:latin typeface="David"/>
                <a:ea typeface="David"/>
                <a:cs typeface="David"/>
                <a:sym typeface="David"/>
              </a:rPr>
              <a:t>וָאָשֵׁב אֹתוֹ דָּבָר כַּאֲשֶׁר עִם לְבָבִי:  </a:t>
            </a:r>
            <a:r>
              <a:rPr b="1" lang="en-US" sz="2200">
                <a:latin typeface="David"/>
                <a:ea typeface="David"/>
                <a:cs typeface="David"/>
                <a:sym typeface="David"/>
              </a:rPr>
              <a:t>ח</a:t>
            </a:r>
            <a:r>
              <a:rPr lang="en-US" sz="2200">
                <a:latin typeface="David"/>
                <a:ea typeface="David"/>
                <a:cs typeface="David"/>
                <a:sym typeface="David"/>
              </a:rPr>
              <a:t> וְאַחַי אֲשֶׁר עָלוּ עִמִּי הִמְסִיו אֶת לֵב הָעָם וְאָנֹכִי מִלֵּאתִי אַחֲרֵי ה' אֱ-לֹהָי:  </a:t>
            </a:r>
            <a:r>
              <a:rPr b="1" lang="en-US" sz="2200">
                <a:latin typeface="David"/>
                <a:ea typeface="David"/>
                <a:cs typeface="David"/>
                <a:sym typeface="David"/>
              </a:rPr>
              <a:t>ט וַיִּשָּׁבַע מֹשֶׁה בַּיּוֹם הַהוּא לֵאמֹר אִם לֹא הָאָרֶץ אֲשֶׁר דָּרְכָה רַגְלְךָ בָּהּ לְךָ תִהְיֶה לְנַחֲלָה</a:t>
            </a:r>
            <a:r>
              <a:rPr lang="en-US" sz="2200">
                <a:latin typeface="David"/>
                <a:ea typeface="David"/>
                <a:cs typeface="David"/>
                <a:sym typeface="David"/>
              </a:rPr>
              <a:t> וּלְבָנֶיךָ עַד עוֹלָם  כִּי מִלֵּאתָ אַחֲרֵי ה' אֱ-לֹהָי:  </a:t>
            </a:r>
            <a:r>
              <a:rPr b="1" lang="en-US" sz="2200">
                <a:latin typeface="David"/>
                <a:ea typeface="David"/>
                <a:cs typeface="David"/>
                <a:sym typeface="David"/>
              </a:rPr>
              <a:t>י</a:t>
            </a:r>
            <a:r>
              <a:rPr lang="en-US" sz="2200">
                <a:latin typeface="David"/>
                <a:ea typeface="David"/>
                <a:cs typeface="David"/>
                <a:sym typeface="David"/>
              </a:rPr>
              <a:t> וְעַתָּה הִנֵּה הֶחֱיָה ה' אוֹתִי כַּאֲשֶׁר דִּבֵּר זֶה אַרְבָּעִים וְחָמֵשׁ שָׁנָה מֵאָז דִּבֶּר ה' אֶת הַדָּבָר הַזֶּה אֶל מֹשֶׁה אֲשֶׁר הָלַךְ יִשְׂרָאֵל בַּמִּדְבָּר וְעַתָּה הִנֵּה אָנֹכִי הַיּוֹם בֶּן חָמֵשׁ וּשְׁמֹנִים שָׁנָה: </a:t>
            </a:r>
            <a:r>
              <a:rPr b="1" lang="en-US" sz="2200">
                <a:latin typeface="David"/>
                <a:ea typeface="David"/>
                <a:cs typeface="David"/>
                <a:sym typeface="David"/>
              </a:rPr>
              <a:t>יא</a:t>
            </a:r>
            <a:r>
              <a:rPr lang="en-US" sz="2200">
                <a:latin typeface="David"/>
                <a:ea typeface="David"/>
                <a:cs typeface="David"/>
                <a:sym typeface="David"/>
              </a:rPr>
              <a:t> עוֹדֶנִּי הַיּוֹם חָזָק כַּאֲשֶׁר בְּיוֹם שְׁלֹחַ אוֹתִי מֹשֶׁה כְּכֹחִי אָז וּכְכֹחִי עָתָּה  לַמִּלְחָמָה וְלָצֵאת וְלָבוֹא:</a:t>
            </a:r>
            <a:r>
              <a:rPr b="1" lang="en-US" sz="2200">
                <a:latin typeface="David"/>
                <a:ea typeface="David"/>
                <a:cs typeface="David"/>
                <a:sym typeface="David"/>
              </a:rPr>
              <a:t> יב</a:t>
            </a:r>
            <a:r>
              <a:rPr lang="en-US" sz="2200">
                <a:latin typeface="David"/>
                <a:ea typeface="David"/>
                <a:cs typeface="David"/>
                <a:sym typeface="David"/>
              </a:rPr>
              <a:t> וְעַתָּה תְּנָה לִּי אֶת הָהָר הַזֶּה אֲשֶׁר דִּבֶּר ה' בַּיּוֹם הַהוּא  כִּי אַתָּה שָׁמַעְתָּ בַיּוֹם הַהוּא כִּי-עֲנָקִים שָׁם וְעָרִים גְּדֹלוֹת בְּצֻרוֹת אוּלַי ה' אוֹתִי וְהוֹרַשְׁתִּים כַּאֲשֶׁר דִּבֶּר ה':  </a:t>
            </a:r>
            <a:r>
              <a:rPr b="1" lang="en-US" sz="2200">
                <a:latin typeface="David"/>
                <a:ea typeface="David"/>
                <a:cs typeface="David"/>
                <a:sym typeface="David"/>
              </a:rPr>
              <a:t>יג</a:t>
            </a:r>
            <a:r>
              <a:rPr lang="en-US" sz="2200">
                <a:latin typeface="David"/>
                <a:ea typeface="David"/>
                <a:cs typeface="David"/>
                <a:sym typeface="David"/>
              </a:rPr>
              <a:t> וַיְבָרְכֵהוּ יְהוֹשֻׁעַ וַיִּתֵּן אֶת חֶבְרוֹן לְכָלֵב בֶּן יְפֻנֶּה לְנַחֲלָה: </a:t>
            </a:r>
            <a:r>
              <a:rPr b="1" lang="en-US" sz="2200">
                <a:latin typeface="David"/>
                <a:ea typeface="David"/>
                <a:cs typeface="David"/>
                <a:sym typeface="David"/>
              </a:rPr>
              <a:t>יד</a:t>
            </a:r>
            <a:r>
              <a:rPr lang="en-US" sz="2200">
                <a:latin typeface="David"/>
                <a:ea typeface="David"/>
                <a:cs typeface="David"/>
                <a:sym typeface="David"/>
              </a:rPr>
              <a:t> עַל כֵּן הָיְתָה חֶבְרוֹן לְכָלֵב בֶּן יְפֻנֶּה הַקְּנִזִּי לְנַחֲלָה עַד הַיּוֹם הַזֶּה יַעַן אֲשֶׁר מִלֵּא אַחֲרֵי ה' אֱ-לֹהֵי יִשְׂרָאֵל:</a:t>
            </a:r>
            <a:endParaRPr sz="2200">
              <a:latin typeface="David"/>
              <a:ea typeface="David"/>
              <a:cs typeface="David"/>
              <a:sym typeface="Davi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6"/>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חֶבְרוֹן</a:t>
            </a:r>
            <a:endParaRPr b="1" sz="5000"/>
          </a:p>
        </p:txBody>
      </p:sp>
      <p:sp>
        <p:nvSpPr>
          <p:cNvPr id="317" name="Google Shape;317;p36"/>
          <p:cNvSpPr txBox="1"/>
          <p:nvPr>
            <p:ph idx="1" type="body"/>
          </p:nvPr>
        </p:nvSpPr>
        <p:spPr>
          <a:xfrm>
            <a:off x="2844799" y="1905000"/>
            <a:ext cx="8853775" cy="4523509"/>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b="1" lang="en-US" sz="2200">
                <a:latin typeface="David"/>
                <a:ea typeface="David"/>
                <a:cs typeface="David"/>
                <a:sym typeface="David"/>
              </a:rPr>
              <a:t>ו</a:t>
            </a:r>
            <a:r>
              <a:rPr lang="en-US" sz="2200">
                <a:latin typeface="David"/>
                <a:ea typeface="David"/>
                <a:cs typeface="David"/>
                <a:sym typeface="David"/>
              </a:rPr>
              <a:t> וַיִּגְּשׁוּ בְנֵי יְהוּדָה אֶל יְהוֹשֻׁעַ בַּגִּלְגָּל </a:t>
            </a:r>
            <a:r>
              <a:rPr b="1" lang="en-US" sz="2200">
                <a:latin typeface="David"/>
                <a:ea typeface="David"/>
                <a:cs typeface="David"/>
                <a:sym typeface="David"/>
              </a:rPr>
              <a:t>וַיֹּאמֶר אֵלָיו כָּלֵב </a:t>
            </a:r>
            <a:r>
              <a:rPr lang="en-US" sz="2200">
                <a:latin typeface="David"/>
                <a:ea typeface="David"/>
                <a:cs typeface="David"/>
                <a:sym typeface="David"/>
              </a:rPr>
              <a:t>בֶּן יְפֻנֶּה הַקְּנִזִּי  אַתָּה יָדַעְתָּ אֶת הַדָּבָר אֲשֶׁר-דִּבֶּר ה' אֶל מֹשֶׁה אִישׁ הָאֱ-לֹהִים עַל אֹדוֹתַי וְעַל אֹדוֹתֶיךָ בְּקָדֵשׁ בַּרְנֵעַ: </a:t>
            </a:r>
            <a:r>
              <a:rPr b="1" lang="en-US" sz="2200">
                <a:latin typeface="David"/>
                <a:ea typeface="David"/>
                <a:cs typeface="David"/>
                <a:sym typeface="David"/>
              </a:rPr>
              <a:t>ז</a:t>
            </a:r>
            <a:r>
              <a:rPr lang="en-US" sz="2200">
                <a:latin typeface="David"/>
                <a:ea typeface="David"/>
                <a:cs typeface="David"/>
                <a:sym typeface="David"/>
              </a:rPr>
              <a:t> ב</a:t>
            </a:r>
            <a:r>
              <a:rPr b="1" lang="en-US" sz="2200">
                <a:latin typeface="David"/>
                <a:ea typeface="David"/>
                <a:cs typeface="David"/>
                <a:sym typeface="David"/>
              </a:rPr>
              <a:t>ֶּן אַרְבָּעִים שָׁנָה אָנֹכִי בִּשְׁלֹחַ מֹשֶׁה עֶבֶד ה' אֹתִי מִקָּדֵשׁ בַּרְנֵעַ לְרַגֵּל אֶת הָאָרֶץ </a:t>
            </a:r>
            <a:r>
              <a:rPr lang="en-US" sz="2200">
                <a:latin typeface="David"/>
                <a:ea typeface="David"/>
                <a:cs typeface="David"/>
                <a:sym typeface="David"/>
              </a:rPr>
              <a:t>וָאָשֵׁב אֹתוֹ דָּבָר כַּאֲשֶׁר עִם לְבָבִי:  </a:t>
            </a:r>
            <a:r>
              <a:rPr b="1" lang="en-US" sz="2200">
                <a:latin typeface="David"/>
                <a:ea typeface="David"/>
                <a:cs typeface="David"/>
                <a:sym typeface="David"/>
              </a:rPr>
              <a:t>ח</a:t>
            </a:r>
            <a:r>
              <a:rPr lang="en-US" sz="2200">
                <a:latin typeface="David"/>
                <a:ea typeface="David"/>
                <a:cs typeface="David"/>
                <a:sym typeface="David"/>
              </a:rPr>
              <a:t> וְאַחַי אֲשֶׁר עָלוּ עִמִּי הִמְסִיו אֶת לֵב הָעָם וְאָנֹכִי מִלֵּאתִי אַחֲרֵי ה' אֱ-לֹהָי:  </a:t>
            </a:r>
            <a:r>
              <a:rPr b="1" lang="en-US" sz="2200">
                <a:latin typeface="David"/>
                <a:ea typeface="David"/>
                <a:cs typeface="David"/>
                <a:sym typeface="David"/>
              </a:rPr>
              <a:t>ט וַיִּשָּׁבַע מֹשֶׁה בַּיּוֹם הַהוּא לֵאמֹר אִם לֹא הָאָרֶץ אֲשֶׁר דָּרְכָה רַגְלְךָ בָּהּ לְךָ תִהְיֶה לְנַחֲלָה</a:t>
            </a:r>
            <a:r>
              <a:rPr lang="en-US" sz="2200">
                <a:latin typeface="David"/>
                <a:ea typeface="David"/>
                <a:cs typeface="David"/>
                <a:sym typeface="David"/>
              </a:rPr>
              <a:t> וּלְבָנֶיךָ עַד עוֹלָם  כִּי מִלֵּאתָ אַחֲרֵי ה' אֱ-לֹהָי:  </a:t>
            </a:r>
            <a:r>
              <a:rPr b="1" lang="en-US" sz="2200">
                <a:latin typeface="David"/>
                <a:ea typeface="David"/>
                <a:cs typeface="David"/>
                <a:sym typeface="David"/>
              </a:rPr>
              <a:t>י</a:t>
            </a:r>
            <a:r>
              <a:rPr lang="en-US" sz="2200">
                <a:latin typeface="David"/>
                <a:ea typeface="David"/>
                <a:cs typeface="David"/>
                <a:sym typeface="David"/>
              </a:rPr>
              <a:t> וְעַתָּה הִנֵּה הֶחֱיָה ה' אוֹתִי כַּאֲשֶׁר דִּבֵּר זֶה אַרְבָּעִים וְחָמֵשׁ שָׁנָה מֵאָז דִּבֶּר ה' אֶת הַדָּבָר הַזֶּה אֶל מֹשֶׁה אֲשֶׁר הָלַךְ יִשְׂרָאֵל בַּמִּדְבָּר וְעַתָּה הִנֵּה אָנֹכִי הַיּוֹם בֶּן חָמֵשׁ וּשְׁמֹנִים שָׁנָה: </a:t>
            </a:r>
            <a:r>
              <a:rPr b="1" lang="en-US" sz="2200">
                <a:latin typeface="David"/>
                <a:ea typeface="David"/>
                <a:cs typeface="David"/>
                <a:sym typeface="David"/>
              </a:rPr>
              <a:t>יא</a:t>
            </a:r>
            <a:r>
              <a:rPr lang="en-US" sz="2200">
                <a:latin typeface="David"/>
                <a:ea typeface="David"/>
                <a:cs typeface="David"/>
                <a:sym typeface="David"/>
              </a:rPr>
              <a:t> עוֹדֶנִּי הַיּוֹם חָזָק כַּאֲשֶׁר בְּיוֹם שְׁלֹחַ אוֹתִי מֹשֶׁה כְּכֹחִי אָז וּכְכֹחִי עָתָּה  לַמִּלְחָמָה וְלָצֵאת וְלָבוֹא:</a:t>
            </a:r>
            <a:r>
              <a:rPr b="1" lang="en-US" sz="2200">
                <a:latin typeface="David"/>
                <a:ea typeface="David"/>
                <a:cs typeface="David"/>
                <a:sym typeface="David"/>
              </a:rPr>
              <a:t> יב וְעַתָּה תְּנָה לִּי אֶת הָהָר הַזֶּה אֲשֶׁר דִּבֶּר ה' בַּיּוֹם הַהוּא  כִּי אַתָּה שָׁמַעְתָּ בַיּוֹם הַהוּא כִּי-עֲנָקִים שָׁם וְעָרִים גְּדֹלוֹת בְּצֻרוֹת אוּלַי ה' אוֹתִי וְהוֹרַשְׁתִּים כַּאֲשֶׁר דִּבֶּר ה'</a:t>
            </a:r>
            <a:r>
              <a:rPr lang="en-US" sz="2200">
                <a:latin typeface="David"/>
                <a:ea typeface="David"/>
                <a:cs typeface="David"/>
                <a:sym typeface="David"/>
              </a:rPr>
              <a:t>:  </a:t>
            </a:r>
            <a:r>
              <a:rPr b="1" lang="en-US" sz="2200">
                <a:latin typeface="David"/>
                <a:ea typeface="David"/>
                <a:cs typeface="David"/>
                <a:sym typeface="David"/>
              </a:rPr>
              <a:t>יג</a:t>
            </a:r>
            <a:r>
              <a:rPr lang="en-US" sz="2200">
                <a:latin typeface="David"/>
                <a:ea typeface="David"/>
                <a:cs typeface="David"/>
                <a:sym typeface="David"/>
              </a:rPr>
              <a:t> וַיְבָרְכֵהוּ יְהוֹשֻׁעַ וַיִּתֵּן אֶת חֶבְרוֹן לְכָלֵב בֶּן יְפֻנֶּה לְנַחֲלָה: </a:t>
            </a:r>
            <a:r>
              <a:rPr b="1" lang="en-US" sz="2200">
                <a:latin typeface="David"/>
                <a:ea typeface="David"/>
                <a:cs typeface="David"/>
                <a:sym typeface="David"/>
              </a:rPr>
              <a:t>יד</a:t>
            </a:r>
            <a:r>
              <a:rPr lang="en-US" sz="2200">
                <a:latin typeface="David"/>
                <a:ea typeface="David"/>
                <a:cs typeface="David"/>
                <a:sym typeface="David"/>
              </a:rPr>
              <a:t> עַל כֵּן הָיְתָה חֶבְרוֹן לְכָלֵב בֶּן יְפֻנֶּה הַקְּנִזִּי לְנַחֲלָה עַד הַיּוֹם הַזֶּה יַעַן אֲשֶׁר מִלֵּא אַחֲרֵי ה' אֱ-לֹהֵי יִשְׂרָאֵל:</a:t>
            </a:r>
            <a:endParaRPr sz="2200">
              <a:latin typeface="David"/>
              <a:ea typeface="David"/>
              <a:cs typeface="David"/>
              <a:sym typeface="Davi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7"/>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חֶבְרוֹן</a:t>
            </a:r>
            <a:endParaRPr b="1" sz="5000"/>
          </a:p>
        </p:txBody>
      </p:sp>
      <p:sp>
        <p:nvSpPr>
          <p:cNvPr id="323" name="Google Shape;323;p37"/>
          <p:cNvSpPr txBox="1"/>
          <p:nvPr>
            <p:ph idx="1" type="body"/>
          </p:nvPr>
        </p:nvSpPr>
        <p:spPr>
          <a:xfrm>
            <a:off x="2844799" y="1905000"/>
            <a:ext cx="8853775" cy="4523509"/>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b="1" lang="en-US" sz="2200">
                <a:latin typeface="David"/>
                <a:ea typeface="David"/>
                <a:cs typeface="David"/>
                <a:sym typeface="David"/>
              </a:rPr>
              <a:t>ו</a:t>
            </a:r>
            <a:r>
              <a:rPr lang="en-US" sz="2200">
                <a:latin typeface="David"/>
                <a:ea typeface="David"/>
                <a:cs typeface="David"/>
                <a:sym typeface="David"/>
              </a:rPr>
              <a:t> וַיִּגְּשׁוּ בְנֵי יְהוּדָה אֶל יְהוֹשֻׁעַ בַּגִּלְגָּל </a:t>
            </a:r>
            <a:r>
              <a:rPr b="1" lang="en-US" sz="2200">
                <a:latin typeface="David"/>
                <a:ea typeface="David"/>
                <a:cs typeface="David"/>
                <a:sym typeface="David"/>
              </a:rPr>
              <a:t>וַיֹּאמֶר אֵלָיו כָּלֵב </a:t>
            </a:r>
            <a:r>
              <a:rPr lang="en-US" sz="2200">
                <a:latin typeface="David"/>
                <a:ea typeface="David"/>
                <a:cs typeface="David"/>
                <a:sym typeface="David"/>
              </a:rPr>
              <a:t>בֶּן יְפֻנֶּה הַקְּנִזִּי  אַתָּה יָדַעְתָּ אֶת הַדָּבָר אֲשֶׁר-דִּבֶּר ה' אֶל מֹשֶׁה אִישׁ הָאֱ-לֹהִים עַל אֹדוֹתַי וְעַל אֹדוֹתֶיךָ בְּקָדֵשׁ בַּרְנֵעַ: </a:t>
            </a:r>
            <a:r>
              <a:rPr b="1" lang="en-US" sz="2200">
                <a:latin typeface="David"/>
                <a:ea typeface="David"/>
                <a:cs typeface="David"/>
                <a:sym typeface="David"/>
              </a:rPr>
              <a:t>ז</a:t>
            </a:r>
            <a:r>
              <a:rPr lang="en-US" sz="2200">
                <a:latin typeface="David"/>
                <a:ea typeface="David"/>
                <a:cs typeface="David"/>
                <a:sym typeface="David"/>
              </a:rPr>
              <a:t> ב</a:t>
            </a:r>
            <a:r>
              <a:rPr b="1" lang="en-US" sz="2200">
                <a:latin typeface="David"/>
                <a:ea typeface="David"/>
                <a:cs typeface="David"/>
                <a:sym typeface="David"/>
              </a:rPr>
              <a:t>ֶּן אַרְבָּעִים שָׁנָה אָנֹכִי בִּשְׁלֹחַ מֹשֶׁה עֶבֶד ה' אֹתִי מִקָּדֵשׁ בַּרְנֵעַ לְרַגֵּל אֶת הָאָרֶץ </a:t>
            </a:r>
            <a:r>
              <a:rPr lang="en-US" sz="2200">
                <a:latin typeface="David"/>
                <a:ea typeface="David"/>
                <a:cs typeface="David"/>
                <a:sym typeface="David"/>
              </a:rPr>
              <a:t>וָאָשֵׁב אֹתוֹ דָּבָר כַּאֲשֶׁר עִם לְבָבִי:  </a:t>
            </a:r>
            <a:r>
              <a:rPr b="1" lang="en-US" sz="2200">
                <a:latin typeface="David"/>
                <a:ea typeface="David"/>
                <a:cs typeface="David"/>
                <a:sym typeface="David"/>
              </a:rPr>
              <a:t>ח</a:t>
            </a:r>
            <a:r>
              <a:rPr lang="en-US" sz="2200">
                <a:latin typeface="David"/>
                <a:ea typeface="David"/>
                <a:cs typeface="David"/>
                <a:sym typeface="David"/>
              </a:rPr>
              <a:t> וְאַחַי אֲשֶׁר עָלוּ עִמִּי הִמְסִיו אֶת לֵב הָעָם וְאָנֹכִי מִלֵּאתִי אַחֲרֵי ה' אֱ-לֹהָי:  </a:t>
            </a:r>
            <a:r>
              <a:rPr b="1" lang="en-US" sz="2200">
                <a:latin typeface="David"/>
                <a:ea typeface="David"/>
                <a:cs typeface="David"/>
                <a:sym typeface="David"/>
              </a:rPr>
              <a:t>ט וַיִּשָּׁבַע מֹשֶׁה בַּיּוֹם הַהוּא לֵאמֹר אִם לֹא הָאָרֶץ אֲשֶׁר דָּרְכָה רַגְלְךָ בָּהּ לְךָ תִהְיֶה לְנַחֲלָה</a:t>
            </a:r>
            <a:r>
              <a:rPr lang="en-US" sz="2200">
                <a:latin typeface="David"/>
                <a:ea typeface="David"/>
                <a:cs typeface="David"/>
                <a:sym typeface="David"/>
              </a:rPr>
              <a:t> וּלְבָנֶיךָ עַד עוֹלָם  כִּי מִלֵּאתָ אַחֲרֵי ה' אֱ-לֹהָי:  </a:t>
            </a:r>
            <a:r>
              <a:rPr b="1" lang="en-US" sz="2200">
                <a:latin typeface="David"/>
                <a:ea typeface="David"/>
                <a:cs typeface="David"/>
                <a:sym typeface="David"/>
              </a:rPr>
              <a:t>י</a:t>
            </a:r>
            <a:r>
              <a:rPr lang="en-US" sz="2200">
                <a:latin typeface="David"/>
                <a:ea typeface="David"/>
                <a:cs typeface="David"/>
                <a:sym typeface="David"/>
              </a:rPr>
              <a:t> וְעַתָּה הִנֵּה הֶחֱיָה ה' אוֹתִי כַּאֲשֶׁר דִּבֵּר זֶה אַרְבָּעִים וְחָמֵשׁ שָׁנָה מֵאָז דִּבֶּר ה' אֶת הַדָּבָר הַזֶּה אֶל מֹשֶׁה אֲשֶׁר הָלַךְ יִשְׂרָאֵל בַּמִּדְבָּר וְעַתָּה הִנֵּה אָנֹכִי הַיּוֹם בֶּן חָמֵשׁ וּשְׁמֹנִים שָׁנָה: </a:t>
            </a:r>
            <a:r>
              <a:rPr b="1" lang="en-US" sz="2200">
                <a:latin typeface="David"/>
                <a:ea typeface="David"/>
                <a:cs typeface="David"/>
                <a:sym typeface="David"/>
              </a:rPr>
              <a:t>יא</a:t>
            </a:r>
            <a:r>
              <a:rPr lang="en-US" sz="2200">
                <a:latin typeface="David"/>
                <a:ea typeface="David"/>
                <a:cs typeface="David"/>
                <a:sym typeface="David"/>
              </a:rPr>
              <a:t> עוֹדֶנִּי הַיּוֹם חָזָק כַּאֲשֶׁר בְּיוֹם שְׁלֹחַ אוֹתִי מֹשֶׁה כְּכֹחִי אָז וּכְכֹחִי עָתָּה  לַמִּלְחָמָה וְלָצֵאת וְלָבוֹא:</a:t>
            </a:r>
            <a:r>
              <a:rPr b="1" lang="en-US" sz="2200">
                <a:latin typeface="David"/>
                <a:ea typeface="David"/>
                <a:cs typeface="David"/>
                <a:sym typeface="David"/>
              </a:rPr>
              <a:t> יב וְעַתָּה תְּנָה לִּי אֶת הָהָר הַזֶּה אֲשֶׁר דִּבֶּר ה' בַּיּוֹם הַהוּא  כִּי אַתָּה שָׁמַעְתָּ בַיּוֹם הַהוּא כִּי-עֲנָקִים שָׁם וְעָרִים גְּדֹלוֹת בְּצֻרוֹת אוּלַי ה' אוֹתִי וְהוֹרַשְׁתִּים כַּאֲשֶׁר דִּבֶּר ה'</a:t>
            </a:r>
            <a:r>
              <a:rPr lang="en-US" sz="2200">
                <a:latin typeface="David"/>
                <a:ea typeface="David"/>
                <a:cs typeface="David"/>
                <a:sym typeface="David"/>
              </a:rPr>
              <a:t>:  </a:t>
            </a:r>
            <a:r>
              <a:rPr b="1" lang="en-US" sz="2200">
                <a:latin typeface="David"/>
                <a:ea typeface="David"/>
                <a:cs typeface="David"/>
                <a:sym typeface="David"/>
              </a:rPr>
              <a:t>יג</a:t>
            </a:r>
            <a:r>
              <a:rPr lang="en-US" sz="2200">
                <a:latin typeface="David"/>
                <a:ea typeface="David"/>
                <a:cs typeface="David"/>
                <a:sym typeface="David"/>
              </a:rPr>
              <a:t> </a:t>
            </a:r>
            <a:r>
              <a:rPr b="1" lang="en-US" sz="2200">
                <a:latin typeface="David"/>
                <a:ea typeface="David"/>
                <a:cs typeface="David"/>
                <a:sym typeface="David"/>
              </a:rPr>
              <a:t>וַיְבָרְכֵהוּ יְהוֹשֻׁעַ וַיִּתֵּן אֶת חֶבְרוֹן לְכָלֵב בֶּן יְפֻנֶּה לְנַחֲלָה:</a:t>
            </a:r>
            <a:r>
              <a:rPr lang="en-US" sz="2200">
                <a:latin typeface="David"/>
                <a:ea typeface="David"/>
                <a:cs typeface="David"/>
                <a:sym typeface="David"/>
              </a:rPr>
              <a:t> </a:t>
            </a:r>
            <a:r>
              <a:rPr b="1" lang="en-US" sz="2200">
                <a:latin typeface="David"/>
                <a:ea typeface="David"/>
                <a:cs typeface="David"/>
                <a:sym typeface="David"/>
              </a:rPr>
              <a:t>יד</a:t>
            </a:r>
            <a:r>
              <a:rPr lang="en-US" sz="2200">
                <a:latin typeface="David"/>
                <a:ea typeface="David"/>
                <a:cs typeface="David"/>
                <a:sym typeface="David"/>
              </a:rPr>
              <a:t> עַל כֵּן הָיְתָה חֶבְרוֹן לְכָלֵב בֶּן יְפֻנֶּה הַקְּנִזִּי לְנַחֲלָה עַד הַיּוֹם הַזֶּה יַעַן אֲשֶׁר מִלֵּא אַחֲרֵי ה' אֱ-לֹהֵי יִשְׂרָאֵל:</a:t>
            </a:r>
            <a:endParaRPr sz="2200">
              <a:latin typeface="David"/>
              <a:ea typeface="David"/>
              <a:cs typeface="David"/>
              <a:sym typeface="David"/>
            </a:endParaRPr>
          </a:p>
        </p:txBody>
      </p:sp>
      <p:pic>
        <p:nvPicPr>
          <p:cNvPr descr="תוצאת תמונה עבור חברון מערת המכפלה" id="324" name="Google Shape;324;p37"/>
          <p:cNvPicPr preferRelativeResize="0"/>
          <p:nvPr/>
        </p:nvPicPr>
        <p:blipFill rotWithShape="1">
          <a:blip r:embed="rId3">
            <a:alphaModFix/>
          </a:blip>
          <a:srcRect b="0" l="0" r="0" t="0"/>
          <a:stretch/>
        </p:blipFill>
        <p:spPr>
          <a:xfrm>
            <a:off x="120073" y="-16081"/>
            <a:ext cx="4072082" cy="256127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חֶבְרוֹן</a:t>
            </a:r>
            <a:endParaRPr b="1" sz="5000"/>
          </a:p>
        </p:txBody>
      </p:sp>
      <p:sp>
        <p:nvSpPr>
          <p:cNvPr id="330" name="Google Shape;330;p38"/>
          <p:cNvSpPr txBox="1"/>
          <p:nvPr>
            <p:ph idx="1" type="body"/>
          </p:nvPr>
        </p:nvSpPr>
        <p:spPr>
          <a:xfrm>
            <a:off x="2844799" y="1905000"/>
            <a:ext cx="8853775" cy="4523509"/>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2400"/>
              <a:buNone/>
            </a:pPr>
            <a:r>
              <a:rPr b="1" lang="en-US" sz="2400">
                <a:latin typeface="David"/>
                <a:ea typeface="David"/>
                <a:cs typeface="David"/>
                <a:sym typeface="David"/>
              </a:rPr>
              <a:t>יג ,יד </a:t>
            </a:r>
            <a:r>
              <a:rPr lang="en-US" sz="2400">
                <a:latin typeface="David"/>
                <a:ea typeface="David"/>
                <a:cs typeface="David"/>
                <a:sym typeface="David"/>
              </a:rPr>
              <a:t>וַיֹּרֶשׁ מִשָּׁם כָּלֵב אֶת שְׁלוֹשָׁה בְּנֵי הָעֲנָק אֶת </a:t>
            </a:r>
            <a:endParaRPr sz="2400">
              <a:latin typeface="David"/>
              <a:ea typeface="David"/>
              <a:cs typeface="David"/>
              <a:sym typeface="David"/>
            </a:endParaRPr>
          </a:p>
          <a:p>
            <a:pPr indent="0" lvl="0" marL="0" rtl="1" algn="r">
              <a:spcBef>
                <a:spcPts val="1000"/>
              </a:spcBef>
              <a:spcAft>
                <a:spcPts val="0"/>
              </a:spcAft>
              <a:buSzPts val="2400"/>
              <a:buNone/>
            </a:pPr>
            <a:r>
              <a:rPr lang="en-US" sz="2400">
                <a:latin typeface="David"/>
                <a:ea typeface="David"/>
                <a:cs typeface="David"/>
                <a:sym typeface="David"/>
              </a:rPr>
              <a:t>שֵׁשַׁי וְאֶת אֲחִימַן וְאֶת תַּלְמַי יְלִידֵי הָעֲנָק:</a:t>
            </a:r>
            <a:endParaRPr sz="2400">
              <a:latin typeface="David"/>
              <a:ea typeface="David"/>
              <a:cs typeface="David"/>
              <a:sym typeface="David"/>
            </a:endParaRPr>
          </a:p>
          <a:p>
            <a:pPr indent="0" lvl="0" marL="0" rtl="1" algn="r">
              <a:spcBef>
                <a:spcPts val="1000"/>
              </a:spcBef>
              <a:spcAft>
                <a:spcPts val="0"/>
              </a:spcAft>
              <a:buSzPts val="2200"/>
              <a:buNone/>
            </a:pPr>
            <a:r>
              <a:t/>
            </a:r>
            <a:endParaRPr sz="2200">
              <a:latin typeface="David"/>
              <a:ea typeface="David"/>
              <a:cs typeface="David"/>
              <a:sym typeface="David"/>
            </a:endParaRPr>
          </a:p>
        </p:txBody>
      </p:sp>
      <p:pic>
        <p:nvPicPr>
          <p:cNvPr descr="תוצאת תמונה עבור חברון מערת המכפלה" id="331" name="Google Shape;331;p38"/>
          <p:cNvPicPr preferRelativeResize="0"/>
          <p:nvPr/>
        </p:nvPicPr>
        <p:blipFill rotWithShape="1">
          <a:blip r:embed="rId3">
            <a:alphaModFix/>
          </a:blip>
          <a:srcRect b="0" l="0" r="0" t="0"/>
          <a:stretch/>
        </p:blipFill>
        <p:spPr>
          <a:xfrm>
            <a:off x="120073" y="94754"/>
            <a:ext cx="5938982" cy="442182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b="1" lang="en-US" sz="5000">
                <a:solidFill>
                  <a:schemeClr val="dk1"/>
                </a:solidFill>
                <a:latin typeface="David"/>
                <a:ea typeface="David"/>
                <a:cs typeface="David"/>
                <a:sym typeface="David"/>
              </a:rPr>
              <a:t>דְּבִיר [קִרְיַת סֵפֶר]</a:t>
            </a:r>
            <a:endParaRPr b="1" sz="5000"/>
          </a:p>
        </p:txBody>
      </p:sp>
      <p:sp>
        <p:nvSpPr>
          <p:cNvPr id="337" name="Google Shape;337;p39"/>
          <p:cNvSpPr txBox="1"/>
          <p:nvPr>
            <p:ph idx="1" type="body"/>
          </p:nvPr>
        </p:nvSpPr>
        <p:spPr>
          <a:xfrm>
            <a:off x="2589212" y="1681018"/>
            <a:ext cx="9150206" cy="4230204"/>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b="1" lang="en-US" sz="2200">
                <a:latin typeface="David"/>
                <a:ea typeface="David"/>
                <a:cs typeface="David"/>
                <a:sym typeface="David"/>
              </a:rPr>
              <a:t>טו </a:t>
            </a:r>
            <a:r>
              <a:rPr lang="en-US" sz="2200">
                <a:latin typeface="David"/>
                <a:ea typeface="David"/>
                <a:cs typeface="David"/>
                <a:sym typeface="David"/>
              </a:rPr>
              <a:t>וַיַּעַל מִשָּׁם אֶל יֹשְׁבֵי </a:t>
            </a:r>
            <a:r>
              <a:rPr b="1" lang="en-US" sz="2200">
                <a:latin typeface="David"/>
                <a:ea typeface="David"/>
                <a:cs typeface="David"/>
                <a:sym typeface="David"/>
              </a:rPr>
              <a:t>דְּבִר</a:t>
            </a:r>
            <a:r>
              <a:rPr lang="en-US" sz="2200">
                <a:latin typeface="David"/>
                <a:ea typeface="David"/>
                <a:cs typeface="David"/>
                <a:sym typeface="David"/>
              </a:rPr>
              <a:t> וְשֵׁם דְּבִר לְפָנִים </a:t>
            </a:r>
            <a:br>
              <a:rPr lang="en-US" sz="2200">
                <a:latin typeface="David"/>
                <a:ea typeface="David"/>
                <a:cs typeface="David"/>
                <a:sym typeface="David"/>
              </a:rPr>
            </a:br>
            <a:r>
              <a:rPr b="1" lang="en-US" sz="2200">
                <a:latin typeface="David"/>
                <a:ea typeface="David"/>
                <a:cs typeface="David"/>
                <a:sym typeface="David"/>
              </a:rPr>
              <a:t>קִרְיַת סֵפֶר</a:t>
            </a:r>
            <a:r>
              <a:rPr lang="en-US" sz="2200">
                <a:latin typeface="David"/>
                <a:ea typeface="David"/>
                <a:cs typeface="David"/>
                <a:sym typeface="David"/>
              </a:rPr>
              <a:t>: </a:t>
            </a:r>
            <a:endParaRPr sz="2200">
              <a:latin typeface="David"/>
              <a:ea typeface="David"/>
              <a:cs typeface="David"/>
              <a:sym typeface="David"/>
            </a:endParaRPr>
          </a:p>
          <a:p>
            <a:pPr indent="-342900" lvl="0" marL="342900" rtl="1" algn="r">
              <a:spcBef>
                <a:spcPts val="1000"/>
              </a:spcBef>
              <a:spcAft>
                <a:spcPts val="0"/>
              </a:spcAft>
              <a:buSzPts val="2200"/>
              <a:buChar char="🠶"/>
            </a:pPr>
            <a:r>
              <a:rPr b="1" lang="en-US" sz="2200">
                <a:latin typeface="David"/>
                <a:ea typeface="David"/>
                <a:cs typeface="David"/>
                <a:sym typeface="David"/>
              </a:rPr>
              <a:t>טז </a:t>
            </a:r>
            <a:r>
              <a:rPr lang="en-US" sz="2200">
                <a:latin typeface="David"/>
                <a:ea typeface="David"/>
                <a:cs typeface="David"/>
                <a:sym typeface="David"/>
              </a:rPr>
              <a:t>וַיֹּאמֶר כָּלֵב אֲשֶׁר יַכֶּה אֶת קִרְיַת סֵפֶר וּלְכָדָהּ </a:t>
            </a:r>
            <a:br>
              <a:rPr lang="en-US" sz="2200">
                <a:latin typeface="David"/>
                <a:ea typeface="David"/>
                <a:cs typeface="David"/>
                <a:sym typeface="David"/>
              </a:rPr>
            </a:br>
            <a:r>
              <a:rPr lang="en-US" sz="2200">
                <a:latin typeface="David"/>
                <a:ea typeface="David"/>
                <a:cs typeface="David"/>
                <a:sym typeface="David"/>
              </a:rPr>
              <a:t>וְנָתַתִּי לוֹ אֶת עַכְסָה בִתִּי לְאִשָּׁה: </a:t>
            </a:r>
            <a:endParaRPr sz="2200">
              <a:latin typeface="David"/>
              <a:ea typeface="David"/>
              <a:cs typeface="David"/>
              <a:sym typeface="David"/>
            </a:endParaRPr>
          </a:p>
          <a:p>
            <a:pPr indent="-342900" lvl="0" marL="342900" rtl="1" algn="r">
              <a:spcBef>
                <a:spcPts val="1000"/>
              </a:spcBef>
              <a:spcAft>
                <a:spcPts val="0"/>
              </a:spcAft>
              <a:buSzPts val="2200"/>
              <a:buChar char="🠶"/>
            </a:pPr>
            <a:r>
              <a:rPr b="1" lang="en-US" sz="2200">
                <a:latin typeface="David"/>
                <a:ea typeface="David"/>
                <a:cs typeface="David"/>
                <a:sym typeface="David"/>
              </a:rPr>
              <a:t>יז </a:t>
            </a:r>
            <a:r>
              <a:rPr lang="en-US" sz="2200">
                <a:latin typeface="David"/>
                <a:ea typeface="David"/>
                <a:cs typeface="David"/>
                <a:sym typeface="David"/>
              </a:rPr>
              <a:t>וַיִּלְכְּדָהּ עָתְנִיאֵל בֶּן קְנַז אֲחִי כָלֵב </a:t>
            </a:r>
            <a:br>
              <a:rPr lang="en-US" sz="2200">
                <a:latin typeface="David"/>
                <a:ea typeface="David"/>
                <a:cs typeface="David"/>
                <a:sym typeface="David"/>
              </a:rPr>
            </a:br>
            <a:r>
              <a:rPr lang="en-US" sz="2200">
                <a:latin typeface="David"/>
                <a:ea typeface="David"/>
                <a:cs typeface="David"/>
                <a:sym typeface="David"/>
              </a:rPr>
              <a:t>וַיִּתֶּן לוֹ אֶת עַכְסָה בִתּוֹ לְאִשָּׁה: </a:t>
            </a:r>
            <a:endParaRPr sz="2200">
              <a:latin typeface="David"/>
              <a:ea typeface="David"/>
              <a:cs typeface="David"/>
              <a:sym typeface="David"/>
            </a:endParaRPr>
          </a:p>
          <a:p>
            <a:pPr indent="-342900" lvl="0" marL="342900" rtl="1" algn="r">
              <a:spcBef>
                <a:spcPts val="1000"/>
              </a:spcBef>
              <a:spcAft>
                <a:spcPts val="0"/>
              </a:spcAft>
              <a:buSzPts val="2200"/>
              <a:buChar char="🠶"/>
            </a:pPr>
            <a:r>
              <a:rPr b="1" lang="en-US" sz="2200">
                <a:latin typeface="David"/>
                <a:ea typeface="David"/>
                <a:cs typeface="David"/>
                <a:sym typeface="David"/>
              </a:rPr>
              <a:t>יח </a:t>
            </a:r>
            <a:r>
              <a:rPr lang="en-US" sz="2200">
                <a:latin typeface="David"/>
                <a:ea typeface="David"/>
                <a:cs typeface="David"/>
                <a:sym typeface="David"/>
              </a:rPr>
              <a:t>וַיְהִי בְּבוֹאָהּ וַתְּסִיתֵהוּ לִשְׁאוֹל מֵאֵת אָבִיהָ </a:t>
            </a:r>
            <a:br>
              <a:rPr lang="en-US" sz="2200">
                <a:latin typeface="David"/>
                <a:ea typeface="David"/>
                <a:cs typeface="David"/>
                <a:sym typeface="David"/>
              </a:rPr>
            </a:br>
            <a:r>
              <a:rPr lang="en-US" sz="2200">
                <a:latin typeface="David"/>
                <a:ea typeface="David"/>
                <a:cs typeface="David"/>
                <a:sym typeface="David"/>
              </a:rPr>
              <a:t>שָׂדֶה וַתִּצְנַח מֵעַל הַחֲמוֹר וַיֹּאמֶר לָהּ כָּלֵב מַה לָּךְ: </a:t>
            </a:r>
            <a:endParaRPr sz="2200">
              <a:latin typeface="David"/>
              <a:ea typeface="David"/>
              <a:cs typeface="David"/>
              <a:sym typeface="David"/>
            </a:endParaRPr>
          </a:p>
          <a:p>
            <a:pPr indent="-342900" lvl="0" marL="342900" rtl="1" algn="r">
              <a:spcBef>
                <a:spcPts val="1000"/>
              </a:spcBef>
              <a:spcAft>
                <a:spcPts val="0"/>
              </a:spcAft>
              <a:buSzPts val="2200"/>
              <a:buChar char="🠶"/>
            </a:pPr>
            <a:r>
              <a:rPr b="1" lang="en-US" sz="2200">
                <a:latin typeface="David"/>
                <a:ea typeface="David"/>
                <a:cs typeface="David"/>
                <a:sym typeface="David"/>
              </a:rPr>
              <a:t>יט </a:t>
            </a:r>
            <a:r>
              <a:rPr lang="en-US" sz="2200">
                <a:latin typeface="David"/>
                <a:ea typeface="David"/>
                <a:cs typeface="David"/>
                <a:sym typeface="David"/>
              </a:rPr>
              <a:t>וַתֹּאמֶר תְּנָה לִּי בְרָכָה כִּי אֶרֶץ הַנֶּגֶב נְתַתָּנִי </a:t>
            </a:r>
            <a:br>
              <a:rPr lang="en-US" sz="2200">
                <a:latin typeface="David"/>
                <a:ea typeface="David"/>
                <a:cs typeface="David"/>
                <a:sym typeface="David"/>
              </a:rPr>
            </a:br>
            <a:r>
              <a:rPr lang="en-US" sz="2200">
                <a:latin typeface="David"/>
                <a:ea typeface="David"/>
                <a:cs typeface="David"/>
                <a:sym typeface="David"/>
              </a:rPr>
              <a:t>וְנָתַתָּה לִי גֻּלֹּת מָיִם וַיִּתֶּן לָהּ אֵת גֻּלֹּת עִלִּיּוֹת וְאֵת גֻּלֹּת תַּחְתִּיּוֹת:</a:t>
            </a:r>
            <a:endParaRPr sz="2200">
              <a:latin typeface="David"/>
              <a:ea typeface="David"/>
              <a:cs typeface="David"/>
              <a:sym typeface="David"/>
            </a:endParaRPr>
          </a:p>
        </p:txBody>
      </p:sp>
      <p:pic>
        <p:nvPicPr>
          <p:cNvPr id="338" name="Google Shape;338;p39"/>
          <p:cNvPicPr preferRelativeResize="0"/>
          <p:nvPr/>
        </p:nvPicPr>
        <p:blipFill rotWithShape="1">
          <a:blip r:embed="rId3">
            <a:alphaModFix/>
          </a:blip>
          <a:srcRect b="0" l="0" r="0" t="0"/>
          <a:stretch/>
        </p:blipFill>
        <p:spPr>
          <a:xfrm>
            <a:off x="118296" y="1264555"/>
            <a:ext cx="6427539" cy="361796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4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en-US" sz="5000">
                <a:solidFill>
                  <a:schemeClr val="dk1"/>
                </a:solidFill>
                <a:latin typeface="David"/>
                <a:ea typeface="David"/>
                <a:cs typeface="David"/>
                <a:sym typeface="David"/>
              </a:rPr>
              <a:t>סִכּוּם מִלְחֲמוֹת הַדָּרוֹם</a:t>
            </a:r>
            <a:endParaRPr/>
          </a:p>
        </p:txBody>
      </p:sp>
      <p:pic>
        <p:nvPicPr>
          <p:cNvPr id="344" name="Google Shape;344;p40"/>
          <p:cNvPicPr preferRelativeResize="0"/>
          <p:nvPr>
            <p:ph idx="1" type="body"/>
          </p:nvPr>
        </p:nvPicPr>
        <p:blipFill rotWithShape="1">
          <a:blip r:embed="rId3">
            <a:alphaModFix/>
          </a:blip>
          <a:srcRect b="25654" l="0" r="51184" t="3824"/>
          <a:stretch/>
        </p:blipFill>
        <p:spPr>
          <a:xfrm>
            <a:off x="3597216" y="1587260"/>
            <a:ext cx="4804913" cy="515716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41"/>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4800"/>
              <a:buFont typeface="David"/>
              <a:buNone/>
            </a:pPr>
            <a:r>
              <a:rPr lang="en-US" sz="4800">
                <a:solidFill>
                  <a:schemeClr val="dk1"/>
                </a:solidFill>
                <a:latin typeface="David"/>
                <a:ea typeface="David"/>
                <a:cs typeface="David"/>
                <a:sym typeface="David"/>
              </a:rPr>
              <a:t>יָבִין אוֹסֵף אֶת מַלְכֵי הַצָּפוֹן</a:t>
            </a:r>
            <a:endParaRPr/>
          </a:p>
        </p:txBody>
      </p:sp>
      <p:sp>
        <p:nvSpPr>
          <p:cNvPr id="350" name="Google Shape;350;p41"/>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lang="en-US" sz="2200">
                <a:solidFill>
                  <a:schemeClr val="dk1"/>
                </a:solidFill>
                <a:latin typeface="David"/>
                <a:ea typeface="David"/>
                <a:cs typeface="David"/>
                <a:sym typeface="David"/>
              </a:rPr>
              <a:t>א וַיְהִי כִּשְׁמֹעַ יָבִין מֶלֶךְ חָצוֹר וַיִּשְׁלַח אֶל יוֹבָב מֶלֶךְ מָדוֹן וְאֶל מֶלֶךְ שִׁמְרוֹן וְאֶל מֶלֶךְ אַכְשָׁף:</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ב וְאֶל הַמְּלָכִים אֲשֶׁר מִצְּפוֹן בָּהָר וּבָעֲרָבָה נֶגֶב כִּנְרוֹת וּבַשְּׁפֵלָה וּבְנָפוֹת דּוֹר מִיָּם:</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ג הַכְּנַעֲנִי מִמִּזְרָח וּמִיָּם וְהָאֱמֹרִי וְהַחִתִּי וְהַפְּרִזִּי וְהַיְבוּסִי בָּהָר וְהַחִוִּי תַּחַת חֶרְמוֹן בְּאֶרֶץ הַמִּצְפָּה: ד וַיֵּצְאוּ הֵם וְכָל מַחֲנֵיהֶם עִמָּם עַם רָב כַּחוֹל אֲשֶׁר עַל שְׂפַת הַיָּם לָרֹב וְסוּס וָרֶכֶב רַב מְאֹד:</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ה וַיִּוָּעֲדוּ כֹּל הַמְּלָכִים הָאֵלֶּה וַיָּבֹאוּ וַיַּחֲנוּ יַחְדָּו אֶל מֵי מֵרוֹם</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 לְהִלָּחֵם עִם-יִשְׂרָאֵל:</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4800"/>
              <a:buFont typeface="David"/>
              <a:buNone/>
            </a:pPr>
            <a:r>
              <a:rPr lang="en-US" sz="4800">
                <a:solidFill>
                  <a:schemeClr val="dk1"/>
                </a:solidFill>
                <a:latin typeface="David"/>
                <a:ea typeface="David"/>
                <a:cs typeface="David"/>
                <a:sym typeface="David"/>
              </a:rPr>
              <a:t>יָבִין אוֹסֵף אֶת מַלְכֵי הַצָּפוֹן</a:t>
            </a:r>
            <a:endParaRPr sz="4800">
              <a:solidFill>
                <a:schemeClr val="dk1"/>
              </a:solidFill>
              <a:latin typeface="David"/>
              <a:ea typeface="David"/>
              <a:cs typeface="David"/>
              <a:sym typeface="David"/>
            </a:endParaRPr>
          </a:p>
        </p:txBody>
      </p:sp>
      <p:sp>
        <p:nvSpPr>
          <p:cNvPr id="356" name="Google Shape;356;p42"/>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lang="en-US" sz="2200">
                <a:solidFill>
                  <a:schemeClr val="dk1"/>
                </a:solidFill>
                <a:latin typeface="David"/>
                <a:ea typeface="David"/>
                <a:cs typeface="David"/>
                <a:sym typeface="David"/>
              </a:rPr>
              <a:t>א וַיְהִי כִּשְׁמֹעַ </a:t>
            </a:r>
            <a:r>
              <a:rPr b="1" lang="en-US" sz="2200">
                <a:solidFill>
                  <a:srgbClr val="FF0000"/>
                </a:solidFill>
                <a:latin typeface="David"/>
                <a:ea typeface="David"/>
                <a:cs typeface="David"/>
                <a:sym typeface="David"/>
              </a:rPr>
              <a:t>יָבִין</a:t>
            </a:r>
            <a:r>
              <a:rPr lang="en-US" sz="2200">
                <a:solidFill>
                  <a:schemeClr val="dk1"/>
                </a:solidFill>
                <a:latin typeface="David"/>
                <a:ea typeface="David"/>
                <a:cs typeface="David"/>
                <a:sym typeface="David"/>
              </a:rPr>
              <a:t> מֶלֶךְ חָצוֹר וַיִּשְׁלַח אֶל </a:t>
            </a:r>
            <a:r>
              <a:rPr b="1" lang="en-US" sz="2200">
                <a:solidFill>
                  <a:srgbClr val="FF0000"/>
                </a:solidFill>
                <a:latin typeface="David"/>
                <a:ea typeface="David"/>
                <a:cs typeface="David"/>
                <a:sym typeface="David"/>
              </a:rPr>
              <a:t>יוֹבָב </a:t>
            </a:r>
            <a:r>
              <a:rPr lang="en-US" sz="2200">
                <a:solidFill>
                  <a:schemeClr val="dk1"/>
                </a:solidFill>
                <a:latin typeface="David"/>
                <a:ea typeface="David"/>
                <a:cs typeface="David"/>
                <a:sym typeface="David"/>
              </a:rPr>
              <a:t>מֶלֶךְ מָדוֹן וְאֶל מֶלֶךְ </a:t>
            </a:r>
            <a:r>
              <a:rPr b="1" lang="en-US" sz="2200">
                <a:solidFill>
                  <a:srgbClr val="FF0000"/>
                </a:solidFill>
                <a:latin typeface="David"/>
                <a:ea typeface="David"/>
                <a:cs typeface="David"/>
                <a:sym typeface="David"/>
              </a:rPr>
              <a:t>שִׁמְרוֹן</a:t>
            </a:r>
            <a:r>
              <a:rPr lang="en-US" sz="2200">
                <a:solidFill>
                  <a:schemeClr val="dk1"/>
                </a:solidFill>
                <a:latin typeface="David"/>
                <a:ea typeface="David"/>
                <a:cs typeface="David"/>
                <a:sym typeface="David"/>
              </a:rPr>
              <a:t> וְאֶל מֶלֶךְ </a:t>
            </a:r>
            <a:r>
              <a:rPr b="1" lang="en-US" sz="2200">
                <a:solidFill>
                  <a:srgbClr val="FF0000"/>
                </a:solidFill>
                <a:latin typeface="David"/>
                <a:ea typeface="David"/>
                <a:cs typeface="David"/>
                <a:sym typeface="David"/>
              </a:rPr>
              <a:t>אַכְשָׁף</a:t>
            </a:r>
            <a:r>
              <a:rPr lang="en-US" sz="2200">
                <a:solidFill>
                  <a:schemeClr val="dk1"/>
                </a:solidFill>
                <a:latin typeface="David"/>
                <a:ea typeface="David"/>
                <a:cs typeface="David"/>
                <a:sym typeface="David"/>
              </a:rPr>
              <a:t>:</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ב וְאֶל הַמְּלָכִים אֲשֶׁר מִצְּפוֹן </a:t>
            </a:r>
            <a:r>
              <a:rPr b="1" lang="en-US" sz="2200">
                <a:solidFill>
                  <a:srgbClr val="FF0000"/>
                </a:solidFill>
                <a:latin typeface="David"/>
                <a:ea typeface="David"/>
                <a:cs typeface="David"/>
                <a:sym typeface="David"/>
              </a:rPr>
              <a:t>בָּהָר וּבָעֲרָבָה נֶגֶב כִּנְרוֹת וּבַשְּׁפֵלָה וּבְנָפוֹת דּוֹר מִיָּם</a:t>
            </a:r>
            <a:r>
              <a:rPr lang="en-US" sz="2200">
                <a:solidFill>
                  <a:schemeClr val="dk1"/>
                </a:solidFill>
                <a:latin typeface="David"/>
                <a:ea typeface="David"/>
                <a:cs typeface="David"/>
                <a:sym typeface="David"/>
              </a:rPr>
              <a:t>:</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ג </a:t>
            </a:r>
            <a:r>
              <a:rPr b="1" lang="en-US" sz="2200">
                <a:solidFill>
                  <a:srgbClr val="FF0000"/>
                </a:solidFill>
                <a:latin typeface="David"/>
                <a:ea typeface="David"/>
                <a:cs typeface="David"/>
                <a:sym typeface="David"/>
              </a:rPr>
              <a:t>הַכְּנַעֲנִי</a:t>
            </a:r>
            <a:r>
              <a:rPr lang="en-US" sz="2200">
                <a:solidFill>
                  <a:schemeClr val="dk1"/>
                </a:solidFill>
                <a:latin typeface="David"/>
                <a:ea typeface="David"/>
                <a:cs typeface="David"/>
                <a:sym typeface="David"/>
              </a:rPr>
              <a:t> מִמִּזְרָח וּמִיָּם </a:t>
            </a:r>
            <a:r>
              <a:rPr b="1" lang="en-US" sz="2200">
                <a:solidFill>
                  <a:srgbClr val="FF0000"/>
                </a:solidFill>
                <a:latin typeface="David"/>
                <a:ea typeface="David"/>
                <a:cs typeface="David"/>
                <a:sym typeface="David"/>
              </a:rPr>
              <a:t>וְהָאֱמֹרִי וְהַחִתִּי וְהַפְּרִזִּי וְהַיְבוּסִי</a:t>
            </a:r>
            <a:r>
              <a:rPr lang="en-US" sz="2200">
                <a:solidFill>
                  <a:schemeClr val="dk1"/>
                </a:solidFill>
                <a:latin typeface="David"/>
                <a:ea typeface="David"/>
                <a:cs typeface="David"/>
                <a:sym typeface="David"/>
              </a:rPr>
              <a:t> בָּהָר </a:t>
            </a:r>
            <a:r>
              <a:rPr b="1" lang="en-US" sz="2200">
                <a:solidFill>
                  <a:srgbClr val="FF0000"/>
                </a:solidFill>
                <a:latin typeface="David"/>
                <a:ea typeface="David"/>
                <a:cs typeface="David"/>
                <a:sym typeface="David"/>
              </a:rPr>
              <a:t>וְהַחִוִּי </a:t>
            </a:r>
            <a:r>
              <a:rPr lang="en-US" sz="2200">
                <a:solidFill>
                  <a:schemeClr val="dk1"/>
                </a:solidFill>
                <a:latin typeface="David"/>
                <a:ea typeface="David"/>
                <a:cs typeface="David"/>
                <a:sym typeface="David"/>
              </a:rPr>
              <a:t>תַּחַת חֶרְמוֹן בְּאֶרֶץ הַמִּצְפָּה: ד וַיֵּצְאוּ הֵם וְכָל מַחֲנֵיהֶם עִמָּם עַם רָב כַּחוֹל אֲשֶׁר עַל שְׂפַת הַיָּם לָרֹב וְסוּס וָרֶכֶב רַב מְאֹד:</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ה וַיִּוָּעֲדוּ כֹּל הַמְּלָכִים הָאֵלֶּה וַיָּבֹאוּ וַיַּחֲנוּ יַחְדָּו אֶל מֵי מֵרוֹם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לְהִלָּחֵם עִם-יִשְׂרָאֵל:</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4800"/>
              <a:buFont typeface="David"/>
              <a:buNone/>
            </a:pPr>
            <a:r>
              <a:rPr lang="en-US" sz="4800">
                <a:solidFill>
                  <a:schemeClr val="dk1"/>
                </a:solidFill>
                <a:latin typeface="David"/>
                <a:ea typeface="David"/>
                <a:cs typeface="David"/>
                <a:sym typeface="David"/>
              </a:rPr>
              <a:t>יָבִין אוֹסֵף אֶת מַלְכֵי הַצָּפוֹן</a:t>
            </a:r>
            <a:endParaRPr sz="4800">
              <a:solidFill>
                <a:schemeClr val="dk1"/>
              </a:solidFill>
              <a:latin typeface="David"/>
              <a:ea typeface="David"/>
              <a:cs typeface="David"/>
              <a:sym typeface="David"/>
            </a:endParaRPr>
          </a:p>
        </p:txBody>
      </p:sp>
      <p:sp>
        <p:nvSpPr>
          <p:cNvPr id="362" name="Google Shape;362;p43"/>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lang="en-US" sz="2200">
                <a:solidFill>
                  <a:schemeClr val="dk1"/>
                </a:solidFill>
                <a:latin typeface="David"/>
                <a:ea typeface="David"/>
                <a:cs typeface="David"/>
                <a:sym typeface="David"/>
              </a:rPr>
              <a:t>א וַיְהִי כִּשְׁמֹעַ </a:t>
            </a:r>
            <a:r>
              <a:rPr b="1" lang="en-US" sz="2200">
                <a:solidFill>
                  <a:srgbClr val="FF0000"/>
                </a:solidFill>
                <a:latin typeface="David"/>
                <a:ea typeface="David"/>
                <a:cs typeface="David"/>
                <a:sym typeface="David"/>
              </a:rPr>
              <a:t>יָבִין</a:t>
            </a:r>
            <a:r>
              <a:rPr lang="en-US" sz="2200">
                <a:solidFill>
                  <a:schemeClr val="dk1"/>
                </a:solidFill>
                <a:latin typeface="David"/>
                <a:ea typeface="David"/>
                <a:cs typeface="David"/>
                <a:sym typeface="David"/>
              </a:rPr>
              <a:t> מֶלֶךְ חָצוֹר וַיִּשְׁלַח אֶל </a:t>
            </a:r>
            <a:r>
              <a:rPr b="1" lang="en-US" sz="2200">
                <a:solidFill>
                  <a:srgbClr val="FF0000"/>
                </a:solidFill>
                <a:latin typeface="David"/>
                <a:ea typeface="David"/>
                <a:cs typeface="David"/>
                <a:sym typeface="David"/>
              </a:rPr>
              <a:t>יוֹבָב </a:t>
            </a:r>
            <a:r>
              <a:rPr lang="en-US" sz="2200">
                <a:solidFill>
                  <a:schemeClr val="dk1"/>
                </a:solidFill>
                <a:latin typeface="David"/>
                <a:ea typeface="David"/>
                <a:cs typeface="David"/>
                <a:sym typeface="David"/>
              </a:rPr>
              <a:t>מֶלֶךְ מָדוֹן וְאֶל מֶלֶךְ </a:t>
            </a:r>
            <a:r>
              <a:rPr b="1" lang="en-US" sz="2200">
                <a:solidFill>
                  <a:srgbClr val="FF0000"/>
                </a:solidFill>
                <a:latin typeface="David"/>
                <a:ea typeface="David"/>
                <a:cs typeface="David"/>
                <a:sym typeface="David"/>
              </a:rPr>
              <a:t>שִׁמְרוֹן</a:t>
            </a:r>
            <a:r>
              <a:rPr lang="en-US" sz="2200">
                <a:solidFill>
                  <a:schemeClr val="dk1"/>
                </a:solidFill>
                <a:latin typeface="David"/>
                <a:ea typeface="David"/>
                <a:cs typeface="David"/>
                <a:sym typeface="David"/>
              </a:rPr>
              <a:t> וְאֶל מֶלֶךְ </a:t>
            </a:r>
            <a:r>
              <a:rPr b="1" lang="en-US" sz="2200">
                <a:solidFill>
                  <a:srgbClr val="FF0000"/>
                </a:solidFill>
                <a:latin typeface="David"/>
                <a:ea typeface="David"/>
                <a:cs typeface="David"/>
                <a:sym typeface="David"/>
              </a:rPr>
              <a:t>אַכְשָׁף</a:t>
            </a:r>
            <a:r>
              <a:rPr lang="en-US" sz="2200">
                <a:solidFill>
                  <a:schemeClr val="dk1"/>
                </a:solidFill>
                <a:latin typeface="David"/>
                <a:ea typeface="David"/>
                <a:cs typeface="David"/>
                <a:sym typeface="David"/>
              </a:rPr>
              <a:t>:</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ב וְאֶל הַמְּלָכִים אֲשֶׁר מִצְּפוֹן </a:t>
            </a:r>
            <a:r>
              <a:rPr b="1" lang="en-US" sz="2200">
                <a:solidFill>
                  <a:srgbClr val="FF0000"/>
                </a:solidFill>
                <a:latin typeface="David"/>
                <a:ea typeface="David"/>
                <a:cs typeface="David"/>
                <a:sym typeface="David"/>
              </a:rPr>
              <a:t>בָּהָר וּבָעֲרָבָה נֶגֶב כִּנְרוֹת וּבַשְּׁפֵלָה וּבְנָפוֹת דּוֹר מִיָּם</a:t>
            </a:r>
            <a:r>
              <a:rPr lang="en-US" sz="2200">
                <a:solidFill>
                  <a:schemeClr val="dk1"/>
                </a:solidFill>
                <a:latin typeface="David"/>
                <a:ea typeface="David"/>
                <a:cs typeface="David"/>
                <a:sym typeface="David"/>
              </a:rPr>
              <a:t>:</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ג </a:t>
            </a:r>
            <a:r>
              <a:rPr b="1" lang="en-US" sz="2200">
                <a:solidFill>
                  <a:srgbClr val="FF0000"/>
                </a:solidFill>
                <a:latin typeface="David"/>
                <a:ea typeface="David"/>
                <a:cs typeface="David"/>
                <a:sym typeface="David"/>
              </a:rPr>
              <a:t>הַכְּנַעֲנִי</a:t>
            </a:r>
            <a:r>
              <a:rPr lang="en-US" sz="2200">
                <a:solidFill>
                  <a:schemeClr val="dk1"/>
                </a:solidFill>
                <a:latin typeface="David"/>
                <a:ea typeface="David"/>
                <a:cs typeface="David"/>
                <a:sym typeface="David"/>
              </a:rPr>
              <a:t> מִמִּזְרָח וּמִיָּם </a:t>
            </a:r>
            <a:r>
              <a:rPr b="1" lang="en-US" sz="2200">
                <a:solidFill>
                  <a:srgbClr val="FF0000"/>
                </a:solidFill>
                <a:latin typeface="David"/>
                <a:ea typeface="David"/>
                <a:cs typeface="David"/>
                <a:sym typeface="David"/>
              </a:rPr>
              <a:t>וְהָאֱמֹרִי וְהַחִתִּי וְהַפְּרִזִּי וְהַיְבוּסִי</a:t>
            </a:r>
            <a:r>
              <a:rPr lang="en-US" sz="2200">
                <a:solidFill>
                  <a:schemeClr val="dk1"/>
                </a:solidFill>
                <a:latin typeface="David"/>
                <a:ea typeface="David"/>
                <a:cs typeface="David"/>
                <a:sym typeface="David"/>
              </a:rPr>
              <a:t> בָּהָר </a:t>
            </a:r>
            <a:r>
              <a:rPr b="1" lang="en-US" sz="2200">
                <a:solidFill>
                  <a:srgbClr val="FF0000"/>
                </a:solidFill>
                <a:latin typeface="David"/>
                <a:ea typeface="David"/>
                <a:cs typeface="David"/>
                <a:sym typeface="David"/>
              </a:rPr>
              <a:t>וְהַחִוִּי </a:t>
            </a:r>
            <a:r>
              <a:rPr lang="en-US" sz="2200">
                <a:solidFill>
                  <a:schemeClr val="dk1"/>
                </a:solidFill>
                <a:latin typeface="David"/>
                <a:ea typeface="David"/>
                <a:cs typeface="David"/>
                <a:sym typeface="David"/>
              </a:rPr>
              <a:t>תַּחַת חֶרְמוֹן בְּאֶרֶץ הַמִּצְפָּה: ד וַיֵּצְאוּ הֵם וְכָל מַחֲנֵיהֶם עִמָּם </a:t>
            </a:r>
            <a:r>
              <a:rPr b="1" lang="en-US" sz="2200">
                <a:solidFill>
                  <a:srgbClr val="7030A0"/>
                </a:solidFill>
                <a:latin typeface="David"/>
                <a:ea typeface="David"/>
                <a:cs typeface="David"/>
                <a:sym typeface="David"/>
              </a:rPr>
              <a:t>עַם רָב כַּחוֹל אֲשֶׁר עַל שְׂפַת הַיָּם לָרֹב וְסוּס וָרֶכֶב רַב מְאֹד</a:t>
            </a:r>
            <a:r>
              <a:rPr lang="en-US" sz="2200">
                <a:solidFill>
                  <a:schemeClr val="dk1"/>
                </a:solidFill>
                <a:latin typeface="David"/>
                <a:ea typeface="David"/>
                <a:cs typeface="David"/>
                <a:sym typeface="David"/>
              </a:rPr>
              <a:t>:</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ה וַיִּוָּעֲדוּ כֹּל הַמְּלָכִים הָאֵלֶּה וַיָּבֹאוּ וַיַּחֲנוּ יַחְדָּו אֶל מֵי מֵרוֹם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לְהִלָּחֵם עִם-יִשְׂרָאֵל:</a:t>
            </a:r>
            <a:endParaRPr/>
          </a:p>
        </p:txBody>
      </p:sp>
      <p:pic>
        <p:nvPicPr>
          <p:cNvPr id="363" name="Google Shape;363;p43"/>
          <p:cNvPicPr preferRelativeResize="0"/>
          <p:nvPr/>
        </p:nvPicPr>
        <p:blipFill rotWithShape="1">
          <a:blip r:embed="rId3">
            <a:alphaModFix/>
          </a:blip>
          <a:srcRect b="0" l="0" r="0" t="0"/>
          <a:stretch/>
        </p:blipFill>
        <p:spPr>
          <a:xfrm>
            <a:off x="676911" y="1598438"/>
            <a:ext cx="2267717" cy="3462535"/>
          </a:xfrm>
          <a:prstGeom prst="rect">
            <a:avLst/>
          </a:prstGeom>
          <a:noFill/>
          <a:ln>
            <a:noFill/>
          </a:ln>
        </p:spPr>
      </p:pic>
      <p:pic>
        <p:nvPicPr>
          <p:cNvPr id="364" name="Google Shape;364;p43"/>
          <p:cNvPicPr preferRelativeResize="0"/>
          <p:nvPr/>
        </p:nvPicPr>
        <p:blipFill rotWithShape="1">
          <a:blip r:embed="rId4">
            <a:alphaModFix/>
          </a:blip>
          <a:srcRect b="0" l="0" r="0" t="0"/>
          <a:stretch/>
        </p:blipFill>
        <p:spPr>
          <a:xfrm>
            <a:off x="2337657" y="4243381"/>
            <a:ext cx="2665125" cy="24854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4800"/>
              <a:buFont typeface="David"/>
              <a:buNone/>
            </a:pPr>
            <a:r>
              <a:rPr lang="en-US" sz="4800">
                <a:solidFill>
                  <a:schemeClr val="dk1"/>
                </a:solidFill>
                <a:latin typeface="David"/>
                <a:ea typeface="David"/>
                <a:cs typeface="David"/>
                <a:sym typeface="David"/>
              </a:rPr>
              <a:t>יָבִין אוֹסֵף אֶת מַלְכֵי הַצָּפוֹן</a:t>
            </a:r>
            <a:endParaRPr sz="4800">
              <a:solidFill>
                <a:schemeClr val="dk1"/>
              </a:solidFill>
              <a:latin typeface="David"/>
              <a:ea typeface="David"/>
              <a:cs typeface="David"/>
              <a:sym typeface="David"/>
            </a:endParaRPr>
          </a:p>
        </p:txBody>
      </p:sp>
      <p:sp>
        <p:nvSpPr>
          <p:cNvPr id="370" name="Google Shape;370;p44"/>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342900" lvl="0" marL="342900" rtl="1" algn="r">
              <a:spcBef>
                <a:spcPts val="0"/>
              </a:spcBef>
              <a:spcAft>
                <a:spcPts val="0"/>
              </a:spcAft>
              <a:buSzPts val="2200"/>
              <a:buChar char="🠶"/>
            </a:pPr>
            <a:r>
              <a:rPr lang="en-US" sz="2200">
                <a:solidFill>
                  <a:schemeClr val="dk1"/>
                </a:solidFill>
                <a:latin typeface="David"/>
                <a:ea typeface="David"/>
                <a:cs typeface="David"/>
                <a:sym typeface="David"/>
              </a:rPr>
              <a:t>א וַיְהִי כִּשְׁמֹעַ </a:t>
            </a:r>
            <a:r>
              <a:rPr b="1" lang="en-US" sz="2200">
                <a:solidFill>
                  <a:srgbClr val="FF0000"/>
                </a:solidFill>
                <a:latin typeface="David"/>
                <a:ea typeface="David"/>
                <a:cs typeface="David"/>
                <a:sym typeface="David"/>
              </a:rPr>
              <a:t>יָבִין</a:t>
            </a:r>
            <a:r>
              <a:rPr lang="en-US" sz="2200">
                <a:solidFill>
                  <a:schemeClr val="dk1"/>
                </a:solidFill>
                <a:latin typeface="David"/>
                <a:ea typeface="David"/>
                <a:cs typeface="David"/>
                <a:sym typeface="David"/>
              </a:rPr>
              <a:t> מֶלֶךְ חָצוֹר וַיִּשְׁלַח אֶל </a:t>
            </a:r>
            <a:r>
              <a:rPr b="1" lang="en-US" sz="2200">
                <a:solidFill>
                  <a:srgbClr val="FF0000"/>
                </a:solidFill>
                <a:latin typeface="David"/>
                <a:ea typeface="David"/>
                <a:cs typeface="David"/>
                <a:sym typeface="David"/>
              </a:rPr>
              <a:t>יוֹבָב </a:t>
            </a:r>
            <a:r>
              <a:rPr lang="en-US" sz="2200">
                <a:solidFill>
                  <a:schemeClr val="dk1"/>
                </a:solidFill>
                <a:latin typeface="David"/>
                <a:ea typeface="David"/>
                <a:cs typeface="David"/>
                <a:sym typeface="David"/>
              </a:rPr>
              <a:t>מֶלֶךְ מָדוֹן וְאֶל מֶלֶךְ </a:t>
            </a:r>
            <a:r>
              <a:rPr b="1" lang="en-US" sz="2200">
                <a:solidFill>
                  <a:srgbClr val="FF0000"/>
                </a:solidFill>
                <a:latin typeface="David"/>
                <a:ea typeface="David"/>
                <a:cs typeface="David"/>
                <a:sym typeface="David"/>
              </a:rPr>
              <a:t>שִׁמְרוֹן</a:t>
            </a:r>
            <a:r>
              <a:rPr lang="en-US" sz="2200">
                <a:solidFill>
                  <a:schemeClr val="dk1"/>
                </a:solidFill>
                <a:latin typeface="David"/>
                <a:ea typeface="David"/>
                <a:cs typeface="David"/>
                <a:sym typeface="David"/>
              </a:rPr>
              <a:t> וְאֶל מֶלֶךְ </a:t>
            </a:r>
            <a:r>
              <a:rPr b="1" lang="en-US" sz="2200">
                <a:solidFill>
                  <a:srgbClr val="FF0000"/>
                </a:solidFill>
                <a:latin typeface="David"/>
                <a:ea typeface="David"/>
                <a:cs typeface="David"/>
                <a:sym typeface="David"/>
              </a:rPr>
              <a:t>אַכְשָׁף</a:t>
            </a:r>
            <a:r>
              <a:rPr lang="en-US" sz="2200">
                <a:solidFill>
                  <a:schemeClr val="dk1"/>
                </a:solidFill>
                <a:latin typeface="David"/>
                <a:ea typeface="David"/>
                <a:cs typeface="David"/>
                <a:sym typeface="David"/>
              </a:rPr>
              <a:t>:</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ב וְאֶל הַמְּלָכִים אֲשֶׁר מִצְּפוֹן </a:t>
            </a:r>
            <a:r>
              <a:rPr b="1" lang="en-US" sz="2200">
                <a:solidFill>
                  <a:srgbClr val="FF0000"/>
                </a:solidFill>
                <a:latin typeface="David"/>
                <a:ea typeface="David"/>
                <a:cs typeface="David"/>
                <a:sym typeface="David"/>
              </a:rPr>
              <a:t>בָּהָר וּבָעֲרָבָה נֶגֶב כִּנְרוֹת וּבַשְּׁפֵלָה וּבְנָפוֹת דּוֹר מִיָּם</a:t>
            </a:r>
            <a:r>
              <a:rPr lang="en-US" sz="2200">
                <a:solidFill>
                  <a:schemeClr val="dk1"/>
                </a:solidFill>
                <a:latin typeface="David"/>
                <a:ea typeface="David"/>
                <a:cs typeface="David"/>
                <a:sym typeface="David"/>
              </a:rPr>
              <a:t>:</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ג </a:t>
            </a:r>
            <a:r>
              <a:rPr b="1" lang="en-US" sz="2200">
                <a:solidFill>
                  <a:srgbClr val="FF0000"/>
                </a:solidFill>
                <a:latin typeface="David"/>
                <a:ea typeface="David"/>
                <a:cs typeface="David"/>
                <a:sym typeface="David"/>
              </a:rPr>
              <a:t>הַכְּנַעֲנִי</a:t>
            </a:r>
            <a:r>
              <a:rPr lang="en-US" sz="2200">
                <a:solidFill>
                  <a:schemeClr val="dk1"/>
                </a:solidFill>
                <a:latin typeface="David"/>
                <a:ea typeface="David"/>
                <a:cs typeface="David"/>
                <a:sym typeface="David"/>
              </a:rPr>
              <a:t> מִמִּזְרָח וּמִיָּם </a:t>
            </a:r>
            <a:r>
              <a:rPr b="1" lang="en-US" sz="2200">
                <a:solidFill>
                  <a:srgbClr val="FF0000"/>
                </a:solidFill>
                <a:latin typeface="David"/>
                <a:ea typeface="David"/>
                <a:cs typeface="David"/>
                <a:sym typeface="David"/>
              </a:rPr>
              <a:t>וְהָאֱמֹרִי וְהַחִתִּי וְהַפְּרִזִּי וְהַיְבוּסִי</a:t>
            </a:r>
            <a:r>
              <a:rPr lang="en-US" sz="2200">
                <a:solidFill>
                  <a:schemeClr val="dk1"/>
                </a:solidFill>
                <a:latin typeface="David"/>
                <a:ea typeface="David"/>
                <a:cs typeface="David"/>
                <a:sym typeface="David"/>
              </a:rPr>
              <a:t> בָּהָר </a:t>
            </a:r>
            <a:r>
              <a:rPr b="1" lang="en-US" sz="2200">
                <a:solidFill>
                  <a:srgbClr val="FF0000"/>
                </a:solidFill>
                <a:latin typeface="David"/>
                <a:ea typeface="David"/>
                <a:cs typeface="David"/>
                <a:sym typeface="David"/>
              </a:rPr>
              <a:t>וְהַחִוִּי </a:t>
            </a:r>
            <a:r>
              <a:rPr lang="en-US" sz="2200">
                <a:solidFill>
                  <a:schemeClr val="dk1"/>
                </a:solidFill>
                <a:latin typeface="David"/>
                <a:ea typeface="David"/>
                <a:cs typeface="David"/>
                <a:sym typeface="David"/>
              </a:rPr>
              <a:t>תַּחַת חֶרְמוֹן בְּאֶרֶץ הַמִּצְפָּה: ד וַיֵּצְאוּ הֵם וְכָל מַחֲנֵיהֶם עִמָּם </a:t>
            </a:r>
            <a:r>
              <a:rPr b="1" lang="en-US" sz="2200">
                <a:solidFill>
                  <a:srgbClr val="7030A0"/>
                </a:solidFill>
                <a:latin typeface="David"/>
                <a:ea typeface="David"/>
                <a:cs typeface="David"/>
                <a:sym typeface="David"/>
              </a:rPr>
              <a:t>עַם רָב כַּחוֹל אֲשֶׁר עַל שְׂפַת הַיָּם לָרֹב וְסוּס וָרֶכֶב רַב מְאֹד</a:t>
            </a:r>
            <a:r>
              <a:rPr lang="en-US" sz="2200">
                <a:solidFill>
                  <a:schemeClr val="dk1"/>
                </a:solidFill>
                <a:latin typeface="David"/>
                <a:ea typeface="David"/>
                <a:cs typeface="David"/>
                <a:sym typeface="David"/>
              </a:rPr>
              <a:t>:</a:t>
            </a:r>
            <a:endParaRPr/>
          </a:p>
          <a:p>
            <a:pPr indent="-342900" lvl="0" marL="342900" rtl="1" algn="r">
              <a:spcBef>
                <a:spcPts val="1000"/>
              </a:spcBef>
              <a:spcAft>
                <a:spcPts val="0"/>
              </a:spcAft>
              <a:buSzPts val="2200"/>
              <a:buChar char="🠶"/>
            </a:pPr>
            <a:r>
              <a:rPr lang="en-US" sz="2200">
                <a:solidFill>
                  <a:schemeClr val="dk1"/>
                </a:solidFill>
                <a:latin typeface="David"/>
                <a:ea typeface="David"/>
                <a:cs typeface="David"/>
                <a:sym typeface="David"/>
              </a:rPr>
              <a:t>ה וַיִּוָּעֲדוּ כֹּל הַמְּלָכִים הָאֵלֶּה וַיָּבֹאוּ וַיַּחֲנוּ יַחְדָּו אֶל </a:t>
            </a:r>
            <a:r>
              <a:rPr b="1" lang="en-US" sz="2200">
                <a:solidFill>
                  <a:srgbClr val="FFC000"/>
                </a:solidFill>
                <a:latin typeface="David"/>
                <a:ea typeface="David"/>
                <a:cs typeface="David"/>
                <a:sym typeface="David"/>
              </a:rPr>
              <a:t>מֵי מֵרוֹם</a:t>
            </a:r>
            <a:r>
              <a:rPr lang="en-US" sz="2200">
                <a:solidFill>
                  <a:schemeClr val="dk1"/>
                </a:solidFill>
                <a:latin typeface="David"/>
                <a:ea typeface="David"/>
                <a:cs typeface="David"/>
                <a:sym typeface="David"/>
              </a:rPr>
              <a:t>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לְהִלָּחֵם עִם-יִשְׂרָאֵל:</a:t>
            </a:r>
            <a:endParaRPr/>
          </a:p>
        </p:txBody>
      </p:sp>
      <p:pic>
        <p:nvPicPr>
          <p:cNvPr id="371" name="Google Shape;371;p44"/>
          <p:cNvPicPr preferRelativeResize="0"/>
          <p:nvPr/>
        </p:nvPicPr>
        <p:blipFill rotWithShape="1">
          <a:blip r:embed="rId3">
            <a:alphaModFix/>
          </a:blip>
          <a:srcRect b="0" l="0" r="0" t="0"/>
          <a:stretch/>
        </p:blipFill>
        <p:spPr>
          <a:xfrm>
            <a:off x="286533" y="330679"/>
            <a:ext cx="4276840" cy="6257186"/>
          </a:xfrm>
          <a:prstGeom prst="rect">
            <a:avLst/>
          </a:prstGeom>
          <a:noFill/>
          <a:ln>
            <a:noFill/>
          </a:ln>
        </p:spPr>
      </p:pic>
      <p:sp>
        <p:nvSpPr>
          <p:cNvPr id="372" name="Google Shape;372;p44"/>
          <p:cNvSpPr/>
          <p:nvPr/>
        </p:nvSpPr>
        <p:spPr>
          <a:xfrm>
            <a:off x="2311879" y="3692106"/>
            <a:ext cx="741872" cy="612475"/>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71"/>
                                        </p:tgtEl>
                                        <p:attrNameLst>
                                          <p:attrName>style.visibility</p:attrName>
                                        </p:attrNameLst>
                                      </p:cBhvr>
                                      <p:to>
                                        <p:strVal val="visible"/>
                                      </p:to>
                                    </p:set>
                                    <p:anim calcmode="lin" valueType="num">
                                      <p:cBhvr additive="base">
                                        <p:cTn dur="500"/>
                                        <p:tgtEl>
                                          <p:spTgt spid="37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5"/>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378" name="Google Shape;378;p45"/>
          <p:cNvSpPr txBox="1"/>
          <p:nvPr>
            <p:ph idx="1" type="body"/>
          </p:nvPr>
        </p:nvSpPr>
        <p:spPr>
          <a:xfrm>
            <a:off x="2589212" y="1547003"/>
            <a:ext cx="891540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2200"/>
              <a:buNone/>
            </a:pPr>
            <a:r>
              <a:rPr b="1" lang="en-US" sz="2200">
                <a:solidFill>
                  <a:schemeClr val="dk1"/>
                </a:solidFill>
                <a:latin typeface="David"/>
                <a:ea typeface="David"/>
                <a:cs typeface="David"/>
                <a:sym typeface="David"/>
              </a:rPr>
              <a:t>ו. </a:t>
            </a:r>
            <a:r>
              <a:rPr lang="en-US" sz="2200">
                <a:solidFill>
                  <a:schemeClr val="dk1"/>
                </a:solidFill>
                <a:latin typeface="David"/>
                <a:ea typeface="David"/>
                <a:cs typeface="David"/>
                <a:sym typeface="David"/>
              </a:rPr>
              <a:t> וַיֹּאמֶר ה' אֶל יְהוֹשֻׁעַ אַל תִּירָא מִפְּנֵיהֶם כִּי מָחָר כָּעֵת הַזֹּאת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אָנֹכִי נֹתֵן אֶת כֻּלָּם חֲלָלִים לִפְנֵי יִשְׂרָאֵל אֶת סוּסֵיהֶם תְּעַקֵּר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וְאֶת מַרְכְּבֹתֵיהֶם תִּשְׂרֹף בָּאֵשׁ:</a:t>
            </a:r>
            <a:endParaRPr sz="2200">
              <a:solidFill>
                <a:schemeClr val="dk1"/>
              </a:solidFill>
              <a:latin typeface="David"/>
              <a:ea typeface="David"/>
              <a:cs typeface="David"/>
              <a:sym typeface="David"/>
            </a:endParaRPr>
          </a:p>
        </p:txBody>
      </p:sp>
      <p:pic>
        <p:nvPicPr>
          <p:cNvPr id="379" name="Google Shape;379;p45"/>
          <p:cNvPicPr preferRelativeResize="0"/>
          <p:nvPr/>
        </p:nvPicPr>
        <p:blipFill rotWithShape="1">
          <a:blip r:embed="rId3">
            <a:alphaModFix/>
          </a:blip>
          <a:srcRect b="0" l="0" r="0" t="0"/>
          <a:stretch/>
        </p:blipFill>
        <p:spPr>
          <a:xfrm>
            <a:off x="103516" y="2075438"/>
            <a:ext cx="5681233" cy="475668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6"/>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385" name="Google Shape;385;p46"/>
          <p:cNvSpPr txBox="1"/>
          <p:nvPr>
            <p:ph idx="1" type="body"/>
          </p:nvPr>
        </p:nvSpPr>
        <p:spPr>
          <a:xfrm>
            <a:off x="2589212" y="1547003"/>
            <a:ext cx="891540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2200"/>
              <a:buNone/>
            </a:pPr>
            <a:r>
              <a:rPr b="1" lang="en-US" sz="2200">
                <a:solidFill>
                  <a:schemeClr val="dk1"/>
                </a:solidFill>
                <a:latin typeface="David"/>
                <a:ea typeface="David"/>
                <a:cs typeface="David"/>
                <a:sym typeface="David"/>
              </a:rPr>
              <a:t>ו. </a:t>
            </a:r>
            <a:r>
              <a:rPr lang="en-US" sz="2200">
                <a:solidFill>
                  <a:schemeClr val="dk1"/>
                </a:solidFill>
                <a:latin typeface="David"/>
                <a:ea typeface="David"/>
                <a:cs typeface="David"/>
                <a:sym typeface="David"/>
              </a:rPr>
              <a:t> וַיֹּאמֶר ה' אֶל יְהוֹשֻׁעַ אַל תִּירָא מִפְּנֵיהֶם כִּי מָחָר כָּעֵת הַזֹּאת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אָנֹכִי נֹתֵן אֶת כֻּלָּם חֲלָלִים לִפְנֵי יִשְׂרָאֵל אֶת סוּסֵיהֶם תְּעַקֵּר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וְאֶת מַרְכְּבֹתֵיהֶם תִּשְׂרֹף בָּאֵשׁ:</a:t>
            </a:r>
            <a:endParaRPr sz="2200">
              <a:solidFill>
                <a:schemeClr val="dk1"/>
              </a:solidFill>
              <a:latin typeface="David"/>
              <a:ea typeface="David"/>
              <a:cs typeface="David"/>
              <a:sym typeface="David"/>
            </a:endParaRPr>
          </a:p>
        </p:txBody>
      </p:sp>
      <p:pic>
        <p:nvPicPr>
          <p:cNvPr id="386" name="Google Shape;386;p46"/>
          <p:cNvPicPr preferRelativeResize="0"/>
          <p:nvPr/>
        </p:nvPicPr>
        <p:blipFill rotWithShape="1">
          <a:blip r:embed="rId3">
            <a:alphaModFix/>
          </a:blip>
          <a:srcRect b="0" l="0" r="0" t="0"/>
          <a:stretch/>
        </p:blipFill>
        <p:spPr>
          <a:xfrm>
            <a:off x="103516" y="2075438"/>
            <a:ext cx="5681233" cy="4756683"/>
          </a:xfrm>
          <a:prstGeom prst="rect">
            <a:avLst/>
          </a:prstGeom>
          <a:noFill/>
          <a:ln>
            <a:noFill/>
          </a:ln>
        </p:spPr>
      </p:pic>
      <p:pic>
        <p:nvPicPr>
          <p:cNvPr id="387" name="Google Shape;387;p46"/>
          <p:cNvPicPr preferRelativeResize="0"/>
          <p:nvPr/>
        </p:nvPicPr>
        <p:blipFill rotWithShape="1">
          <a:blip r:embed="rId4">
            <a:alphaModFix/>
          </a:blip>
          <a:srcRect b="0" l="0" r="0" t="0"/>
          <a:stretch/>
        </p:blipFill>
        <p:spPr>
          <a:xfrm>
            <a:off x="305646" y="2075438"/>
            <a:ext cx="4968998" cy="496899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1600"/>
                                        <p:tgtEl>
                                          <p:spTgt spid="3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7"/>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393" name="Google Shape;393;p47"/>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2200"/>
              <a:buNone/>
            </a:pPr>
            <a:r>
              <a:rPr b="1" lang="en-US" sz="2200">
                <a:solidFill>
                  <a:schemeClr val="dk1"/>
                </a:solidFill>
                <a:latin typeface="David"/>
                <a:ea typeface="David"/>
                <a:cs typeface="David"/>
                <a:sym typeface="David"/>
              </a:rPr>
              <a:t>ז </a:t>
            </a:r>
            <a:r>
              <a:rPr lang="en-US" sz="2200">
                <a:solidFill>
                  <a:schemeClr val="dk1"/>
                </a:solidFill>
                <a:latin typeface="David"/>
                <a:ea typeface="David"/>
                <a:cs typeface="David"/>
                <a:sym typeface="David"/>
              </a:rPr>
              <a:t>וַיָּבֹא יְהוֹשֻׁעַ וְכָל עַם הַמִּלְחָמָה עִמּוֹ עֲלֵיהֶם עַל מֵי מֵרוֹם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פִּתְאֹם וַיִּפְּלוּ בָּהֶם:</a:t>
            </a:r>
            <a:endParaRPr sz="2200">
              <a:solidFill>
                <a:schemeClr val="dk1"/>
              </a:solidFill>
              <a:latin typeface="David"/>
              <a:ea typeface="David"/>
              <a:cs typeface="David"/>
              <a:sym typeface="David"/>
            </a:endParaRPr>
          </a:p>
        </p:txBody>
      </p:sp>
      <p:pic>
        <p:nvPicPr>
          <p:cNvPr id="394" name="Google Shape;394;p47"/>
          <p:cNvPicPr preferRelativeResize="0"/>
          <p:nvPr/>
        </p:nvPicPr>
        <p:blipFill rotWithShape="1">
          <a:blip r:embed="rId3">
            <a:alphaModFix/>
          </a:blip>
          <a:srcRect b="0" l="0" r="0" t="0"/>
          <a:stretch/>
        </p:blipFill>
        <p:spPr>
          <a:xfrm>
            <a:off x="286533" y="330679"/>
            <a:ext cx="4276840" cy="6257186"/>
          </a:xfrm>
          <a:prstGeom prst="rect">
            <a:avLst/>
          </a:prstGeom>
          <a:noFill/>
          <a:ln>
            <a:noFill/>
          </a:ln>
        </p:spPr>
      </p:pic>
      <p:cxnSp>
        <p:nvCxnSpPr>
          <p:cNvPr id="395" name="Google Shape;395;p47"/>
          <p:cNvCxnSpPr/>
          <p:nvPr/>
        </p:nvCxnSpPr>
        <p:spPr>
          <a:xfrm flipH="1" rot="5400000">
            <a:off x="2149856" y="5666716"/>
            <a:ext cx="1292100" cy="550200"/>
          </a:xfrm>
          <a:prstGeom prst="curvedConnector3">
            <a:avLst>
              <a:gd fmla="val 49995" name="adj1"/>
            </a:avLst>
          </a:prstGeom>
          <a:noFill/>
          <a:ln cap="flat" cmpd="sng" w="28575">
            <a:solidFill>
              <a:srgbClr val="005B36"/>
            </a:solidFill>
            <a:prstDash val="solid"/>
            <a:round/>
            <a:headEnd len="sm" w="sm" type="none"/>
            <a:tailEnd len="med" w="med" type="triangle"/>
          </a:ln>
        </p:spPr>
      </p:cxnSp>
      <p:cxnSp>
        <p:nvCxnSpPr>
          <p:cNvPr id="396" name="Google Shape;396;p47"/>
          <p:cNvCxnSpPr/>
          <p:nvPr/>
        </p:nvCxnSpPr>
        <p:spPr>
          <a:xfrm rot="-5400000">
            <a:off x="2009000" y="4588550"/>
            <a:ext cx="1092300" cy="68400"/>
          </a:xfrm>
          <a:prstGeom prst="curvedConnector3">
            <a:avLst>
              <a:gd fmla="val 99991" name="adj1"/>
            </a:avLst>
          </a:prstGeom>
          <a:noFill/>
          <a:ln cap="flat" cmpd="sng" w="28575">
            <a:solidFill>
              <a:srgbClr val="005B36"/>
            </a:solidFill>
            <a:prstDash val="solid"/>
            <a:round/>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94"/>
                                        </p:tgtEl>
                                        <p:attrNameLst>
                                          <p:attrName>style.visibility</p:attrName>
                                        </p:attrNameLst>
                                      </p:cBhvr>
                                      <p:to>
                                        <p:strVal val="visible"/>
                                      </p:to>
                                    </p:set>
                                    <p:anim calcmode="lin" valueType="num">
                                      <p:cBhvr additive="base">
                                        <p:cTn dur="500"/>
                                        <p:tgtEl>
                                          <p:spTgt spid="39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2000"/>
                                        <p:tgtEl>
                                          <p:spTgt spid="3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2000"/>
                                        <p:tgtEl>
                                          <p:spTgt spid="3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402" name="Google Shape;402;p48"/>
          <p:cNvSpPr txBox="1"/>
          <p:nvPr>
            <p:ph idx="1" type="body"/>
          </p:nvPr>
        </p:nvSpPr>
        <p:spPr>
          <a:xfrm>
            <a:off x="2752846" y="2142948"/>
            <a:ext cx="8915400" cy="3777622"/>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200"/>
              <a:buNone/>
            </a:pPr>
            <a:r>
              <a:rPr b="1" lang="en-US" sz="2200">
                <a:solidFill>
                  <a:schemeClr val="dk1"/>
                </a:solidFill>
                <a:latin typeface="David"/>
                <a:ea typeface="David"/>
                <a:cs typeface="David"/>
                <a:sym typeface="David"/>
              </a:rPr>
              <a:t>ז </a:t>
            </a:r>
            <a:r>
              <a:rPr lang="en-US" sz="2200">
                <a:solidFill>
                  <a:schemeClr val="dk1"/>
                </a:solidFill>
                <a:latin typeface="David"/>
                <a:ea typeface="David"/>
                <a:cs typeface="David"/>
                <a:sym typeface="David"/>
              </a:rPr>
              <a:t>וַיָּבֹא יְהוֹשֻׁעַ וְכָל עַם הַמִּלְחָמָה עִמּוֹ עֲלֵיהֶם עַל מֵי מֵרוֹם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פִּתְאֹם וַיִּפְּלוּ בָּהֶם:</a:t>
            </a:r>
            <a:endParaRPr sz="2200">
              <a:solidFill>
                <a:schemeClr val="dk1"/>
              </a:solidFill>
              <a:latin typeface="David"/>
              <a:ea typeface="David"/>
              <a:cs typeface="David"/>
              <a:sym typeface="David"/>
            </a:endParaRPr>
          </a:p>
          <a:p>
            <a:pPr indent="0" lvl="0" marL="0" rtl="1" algn="r">
              <a:lnSpc>
                <a:spcPct val="90000"/>
              </a:lnSpc>
              <a:spcBef>
                <a:spcPts val="1000"/>
              </a:spcBef>
              <a:spcAft>
                <a:spcPts val="0"/>
              </a:spcAft>
              <a:buSzPts val="2200"/>
              <a:buNone/>
            </a:pPr>
            <a:r>
              <a:rPr b="1" lang="en-US" sz="2200">
                <a:solidFill>
                  <a:schemeClr val="dk1"/>
                </a:solidFill>
                <a:latin typeface="David"/>
                <a:ea typeface="David"/>
                <a:cs typeface="David"/>
                <a:sym typeface="David"/>
              </a:rPr>
              <a:t>ח</a:t>
            </a:r>
            <a:r>
              <a:rPr lang="en-US" sz="2200">
                <a:solidFill>
                  <a:schemeClr val="dk1"/>
                </a:solidFill>
                <a:latin typeface="David"/>
                <a:ea typeface="David"/>
                <a:cs typeface="David"/>
                <a:sym typeface="David"/>
              </a:rPr>
              <a:t> וַיִּתְּנֵם יְהוָה בְּיַד יִשְׂרָאֵל וַיַּכּוּם וַיִּרְדְּפוּם עַד צִידוֹן רַבָּה וְעַד מִשְׂרְפוֹת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מַיִם וְעַד בִּקְעַת מִצְפֶּה מִזְרָחָה וַיַּכֻּם עַד בִּלְתִּי הִשְׁאִיר לָהֶם שָׂרִיד:</a:t>
            </a:r>
            <a:br>
              <a:rPr lang="en-US" sz="2200">
                <a:solidFill>
                  <a:schemeClr val="dk1"/>
                </a:solidFill>
                <a:latin typeface="David"/>
                <a:ea typeface="David"/>
                <a:cs typeface="David"/>
                <a:sym typeface="David"/>
              </a:rPr>
            </a:br>
            <a:br>
              <a:rPr lang="en-US" sz="900">
                <a:solidFill>
                  <a:schemeClr val="dk1"/>
                </a:solidFill>
                <a:latin typeface="David"/>
                <a:ea typeface="David"/>
                <a:cs typeface="David"/>
                <a:sym typeface="David"/>
              </a:rPr>
            </a:br>
            <a:r>
              <a:rPr b="1" lang="en-US" sz="2200">
                <a:solidFill>
                  <a:schemeClr val="dk1"/>
                </a:solidFill>
                <a:latin typeface="David"/>
                <a:ea typeface="David"/>
                <a:cs typeface="David"/>
                <a:sym typeface="David"/>
              </a:rPr>
              <a:t>ט</a:t>
            </a:r>
            <a:r>
              <a:rPr lang="en-US" sz="2200">
                <a:solidFill>
                  <a:schemeClr val="dk1"/>
                </a:solidFill>
                <a:latin typeface="David"/>
                <a:ea typeface="David"/>
                <a:cs typeface="David"/>
                <a:sym typeface="David"/>
              </a:rPr>
              <a:t> וַיַּעַשׂ לָהֶם יְהוֹשֻׁעַ כַּאֲשֶׁר אָמַר לוֹ יְהוָה אֶת סוּסֵיהֶם עִקֵּר וְאֶת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מַרְכְּבֹתֵיהֶם שָׂרַף בָּאֵשׁ:</a:t>
            </a:r>
            <a:endParaRPr/>
          </a:p>
          <a:p>
            <a:pPr indent="0" lvl="0" marL="0" rtl="1" algn="r">
              <a:lnSpc>
                <a:spcPct val="90000"/>
              </a:lnSpc>
              <a:spcBef>
                <a:spcPts val="1000"/>
              </a:spcBef>
              <a:spcAft>
                <a:spcPts val="0"/>
              </a:spcAft>
              <a:buSzPts val="2200"/>
              <a:buNone/>
            </a:pPr>
            <a:r>
              <a:rPr lang="en-US" sz="2200">
                <a:solidFill>
                  <a:schemeClr val="dk1"/>
                </a:solidFill>
                <a:latin typeface="David"/>
                <a:ea typeface="David"/>
                <a:cs typeface="David"/>
                <a:sym typeface="David"/>
              </a:rPr>
              <a:t>י וַיָּשָׁב יְהוֹשֻׁעַ בָּעֵת הַהִיא וַיִּלְכֹּד אֶת חָצוֹר וְאֶת מַלְכָּהּ הִכָּה בֶחָרֶב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כִּי חָצוֹר לְפָנִים הִיא רֹאשׁ כָּל הַמַּמְלָכוֹת הָאֵלֶּה:</a:t>
            </a:r>
            <a:endParaRPr/>
          </a:p>
          <a:p>
            <a:pPr indent="0" lvl="0" marL="0" rtl="1" algn="r">
              <a:lnSpc>
                <a:spcPct val="90000"/>
              </a:lnSpc>
              <a:spcBef>
                <a:spcPts val="1000"/>
              </a:spcBef>
              <a:spcAft>
                <a:spcPts val="0"/>
              </a:spcAft>
              <a:buSzPts val="2200"/>
              <a:buNone/>
            </a:pPr>
            <a:r>
              <a:rPr lang="en-US" sz="2200">
                <a:solidFill>
                  <a:schemeClr val="dk1"/>
                </a:solidFill>
                <a:latin typeface="David"/>
                <a:ea typeface="David"/>
                <a:cs typeface="David"/>
                <a:sym typeface="David"/>
              </a:rPr>
              <a:t>יא וַיַּכּוּ אֶת כָּל הַנֶּפֶשׁ אֲשֶׁר בָּהּ לְפִי חֶרֶב הַחֲרֵם לֹא נוֹתַר כָּל נְשָׁמָה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וְאֶת חָצוֹר שָׂרַף בָּאֵשׁ:</a:t>
            </a:r>
            <a:endParaRPr sz="2200">
              <a:solidFill>
                <a:schemeClr val="dk1"/>
              </a:solidFill>
              <a:latin typeface="David"/>
              <a:ea typeface="David"/>
              <a:cs typeface="David"/>
              <a:sym typeface="David"/>
            </a:endParaRPr>
          </a:p>
        </p:txBody>
      </p:sp>
      <p:pic>
        <p:nvPicPr>
          <p:cNvPr id="403" name="Google Shape;403;p48"/>
          <p:cNvPicPr preferRelativeResize="0"/>
          <p:nvPr/>
        </p:nvPicPr>
        <p:blipFill rotWithShape="1">
          <a:blip r:embed="rId3">
            <a:alphaModFix/>
          </a:blip>
          <a:srcRect b="6006" l="27863" r="43523" t="22615"/>
          <a:stretch/>
        </p:blipFill>
        <p:spPr>
          <a:xfrm>
            <a:off x="273843" y="347662"/>
            <a:ext cx="4285457" cy="619283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4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409" name="Google Shape;409;p49"/>
          <p:cNvSpPr txBox="1"/>
          <p:nvPr>
            <p:ph idx="1" type="body"/>
          </p:nvPr>
        </p:nvSpPr>
        <p:spPr>
          <a:xfrm>
            <a:off x="2752846" y="2142948"/>
            <a:ext cx="8915400" cy="3777622"/>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200"/>
              <a:buNone/>
            </a:pPr>
            <a:r>
              <a:rPr b="1" lang="en-US" sz="2200">
                <a:solidFill>
                  <a:schemeClr val="dk1"/>
                </a:solidFill>
                <a:latin typeface="David"/>
                <a:ea typeface="David"/>
                <a:cs typeface="David"/>
                <a:sym typeface="David"/>
              </a:rPr>
              <a:t>ז </a:t>
            </a:r>
            <a:r>
              <a:rPr lang="en-US" sz="2200">
                <a:solidFill>
                  <a:schemeClr val="dk1"/>
                </a:solidFill>
                <a:latin typeface="David"/>
                <a:ea typeface="David"/>
                <a:cs typeface="David"/>
                <a:sym typeface="David"/>
              </a:rPr>
              <a:t>וַיָּבֹא יְהוֹשֻׁעַ וְכָל עַם הַמִּלְחָמָה עִמּוֹ עֲלֵיהֶם עַל מֵי מֵרוֹם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פִּתְאֹם וַיִּפְּלוּ בָּהֶם:</a:t>
            </a:r>
            <a:endParaRPr sz="2200">
              <a:solidFill>
                <a:schemeClr val="dk1"/>
              </a:solidFill>
              <a:latin typeface="David"/>
              <a:ea typeface="David"/>
              <a:cs typeface="David"/>
              <a:sym typeface="David"/>
            </a:endParaRPr>
          </a:p>
          <a:p>
            <a:pPr indent="0" lvl="0" marL="0" rtl="1" algn="r">
              <a:lnSpc>
                <a:spcPct val="90000"/>
              </a:lnSpc>
              <a:spcBef>
                <a:spcPts val="1000"/>
              </a:spcBef>
              <a:spcAft>
                <a:spcPts val="0"/>
              </a:spcAft>
              <a:buSzPts val="2200"/>
              <a:buNone/>
            </a:pPr>
            <a:r>
              <a:rPr b="1" lang="en-US" sz="2200">
                <a:solidFill>
                  <a:schemeClr val="dk1"/>
                </a:solidFill>
                <a:latin typeface="David"/>
                <a:ea typeface="David"/>
                <a:cs typeface="David"/>
                <a:sym typeface="David"/>
              </a:rPr>
              <a:t>ח</a:t>
            </a:r>
            <a:r>
              <a:rPr lang="en-US" sz="2200">
                <a:solidFill>
                  <a:schemeClr val="dk1"/>
                </a:solidFill>
                <a:latin typeface="David"/>
                <a:ea typeface="David"/>
                <a:cs typeface="David"/>
                <a:sym typeface="David"/>
              </a:rPr>
              <a:t> וַיִּתְּנֵם יְהוָה בְּיַד יִשְׂרָאֵל וַיַּכּוּם וַיִּרְדְּפוּם עַד צִידוֹן רַבָּה וְעַד מִשְׂרְפוֹת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מַיִם וְעַד בִּקְעַת מִצְפֶּה מִזְרָחָה וַיַּכֻּם עַד בִּלְתִּי הִשְׁאִיר לָהֶם שָׂרִיד:</a:t>
            </a:r>
            <a:br>
              <a:rPr lang="en-US" sz="2200">
                <a:solidFill>
                  <a:schemeClr val="dk1"/>
                </a:solidFill>
                <a:latin typeface="David"/>
                <a:ea typeface="David"/>
                <a:cs typeface="David"/>
                <a:sym typeface="David"/>
              </a:rPr>
            </a:br>
            <a:br>
              <a:rPr lang="en-US" sz="900">
                <a:solidFill>
                  <a:schemeClr val="dk1"/>
                </a:solidFill>
                <a:latin typeface="David"/>
                <a:ea typeface="David"/>
                <a:cs typeface="David"/>
                <a:sym typeface="David"/>
              </a:rPr>
            </a:br>
            <a:r>
              <a:rPr b="1" lang="en-US" sz="2200">
                <a:solidFill>
                  <a:schemeClr val="dk1"/>
                </a:solidFill>
                <a:latin typeface="David"/>
                <a:ea typeface="David"/>
                <a:cs typeface="David"/>
                <a:sym typeface="David"/>
              </a:rPr>
              <a:t>ט</a:t>
            </a:r>
            <a:r>
              <a:rPr lang="en-US" sz="2200">
                <a:solidFill>
                  <a:schemeClr val="dk1"/>
                </a:solidFill>
                <a:latin typeface="David"/>
                <a:ea typeface="David"/>
                <a:cs typeface="David"/>
                <a:sym typeface="David"/>
              </a:rPr>
              <a:t> וַיַּעַשׂ לָהֶם יְהוֹשֻׁעַ כַּאֲשֶׁר אָמַר לוֹ יְהוָה </a:t>
            </a:r>
            <a:r>
              <a:rPr b="1" lang="en-US" sz="2200">
                <a:solidFill>
                  <a:srgbClr val="FF0000"/>
                </a:solidFill>
                <a:latin typeface="David"/>
                <a:ea typeface="David"/>
                <a:cs typeface="David"/>
                <a:sym typeface="David"/>
              </a:rPr>
              <a:t>אֶת סוּסֵיהֶם עִקֵּר וְאֶת </a:t>
            </a:r>
            <a:br>
              <a:rPr b="1" lang="en-US" sz="2200">
                <a:solidFill>
                  <a:srgbClr val="FF0000"/>
                </a:solidFill>
                <a:latin typeface="David"/>
                <a:ea typeface="David"/>
                <a:cs typeface="David"/>
                <a:sym typeface="David"/>
              </a:rPr>
            </a:br>
            <a:r>
              <a:rPr b="1" lang="en-US" sz="2200">
                <a:solidFill>
                  <a:srgbClr val="FF0000"/>
                </a:solidFill>
                <a:latin typeface="David"/>
                <a:ea typeface="David"/>
                <a:cs typeface="David"/>
                <a:sym typeface="David"/>
              </a:rPr>
              <a:t>מַרְכְּבֹתֵיהֶם שָׂרַף בָּאֵשׁ</a:t>
            </a:r>
            <a:r>
              <a:rPr lang="en-US" sz="2200">
                <a:solidFill>
                  <a:schemeClr val="dk1"/>
                </a:solidFill>
                <a:latin typeface="David"/>
                <a:ea typeface="David"/>
                <a:cs typeface="David"/>
                <a:sym typeface="David"/>
              </a:rPr>
              <a:t>:</a:t>
            </a:r>
            <a:endParaRPr/>
          </a:p>
          <a:p>
            <a:pPr indent="0" lvl="0" marL="0" rtl="1" algn="r">
              <a:lnSpc>
                <a:spcPct val="90000"/>
              </a:lnSpc>
              <a:spcBef>
                <a:spcPts val="1000"/>
              </a:spcBef>
              <a:spcAft>
                <a:spcPts val="0"/>
              </a:spcAft>
              <a:buSzPts val="2200"/>
              <a:buNone/>
            </a:pPr>
            <a:r>
              <a:rPr lang="en-US" sz="2200">
                <a:solidFill>
                  <a:schemeClr val="dk1"/>
                </a:solidFill>
                <a:latin typeface="David"/>
                <a:ea typeface="David"/>
                <a:cs typeface="David"/>
                <a:sym typeface="David"/>
              </a:rPr>
              <a:t>י וַיָּשָׁב יְהוֹשֻׁעַ בָּעֵת הַהִיא וַיִּלְכֹּד אֶת חָצוֹר וְאֶת מַלְכָּהּ הִכָּה בֶחָרֶב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כִּי חָצוֹר לְפָנִים הִיא רֹאשׁ כָּל הַמַּמְלָכוֹת הָאֵלֶּה:</a:t>
            </a:r>
            <a:endParaRPr/>
          </a:p>
          <a:p>
            <a:pPr indent="0" lvl="0" marL="0" rtl="1" algn="r">
              <a:lnSpc>
                <a:spcPct val="90000"/>
              </a:lnSpc>
              <a:spcBef>
                <a:spcPts val="1000"/>
              </a:spcBef>
              <a:spcAft>
                <a:spcPts val="0"/>
              </a:spcAft>
              <a:buSzPts val="2200"/>
              <a:buNone/>
            </a:pPr>
            <a:r>
              <a:rPr lang="en-US" sz="2200">
                <a:solidFill>
                  <a:schemeClr val="dk1"/>
                </a:solidFill>
                <a:latin typeface="David"/>
                <a:ea typeface="David"/>
                <a:cs typeface="David"/>
                <a:sym typeface="David"/>
              </a:rPr>
              <a:t>יא וַיַּכּוּ אֶת כָּל הַנֶּפֶשׁ אֲשֶׁר בָּהּ לְפִי חֶרֶב הַחֲרֵם לֹא נוֹתַר כָּל נְשָׁמָה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וְאֶת חָצוֹר שָׂרַף בָּאֵשׁ:</a:t>
            </a:r>
            <a:endParaRPr sz="2200">
              <a:solidFill>
                <a:schemeClr val="dk1"/>
              </a:solidFill>
              <a:latin typeface="David"/>
              <a:ea typeface="David"/>
              <a:cs typeface="David"/>
              <a:sym typeface="David"/>
            </a:endParaRPr>
          </a:p>
        </p:txBody>
      </p:sp>
      <p:pic>
        <p:nvPicPr>
          <p:cNvPr id="410" name="Google Shape;410;p49"/>
          <p:cNvPicPr preferRelativeResize="0"/>
          <p:nvPr/>
        </p:nvPicPr>
        <p:blipFill rotWithShape="1">
          <a:blip r:embed="rId3">
            <a:alphaModFix/>
          </a:blip>
          <a:srcRect b="6006" l="27863" r="43523" t="22615"/>
          <a:stretch/>
        </p:blipFill>
        <p:spPr>
          <a:xfrm>
            <a:off x="273843" y="347662"/>
            <a:ext cx="4285457" cy="619283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5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416" name="Google Shape;416;p50"/>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200"/>
              <a:buNone/>
            </a:pPr>
            <a:r>
              <a:rPr b="1" lang="en-US" sz="2200">
                <a:solidFill>
                  <a:schemeClr val="dk1"/>
                </a:solidFill>
                <a:latin typeface="David"/>
                <a:ea typeface="David"/>
                <a:cs typeface="David"/>
                <a:sym typeface="David"/>
              </a:rPr>
              <a:t>ז </a:t>
            </a:r>
            <a:r>
              <a:rPr lang="en-US" sz="2200">
                <a:solidFill>
                  <a:schemeClr val="dk1"/>
                </a:solidFill>
                <a:latin typeface="David"/>
                <a:ea typeface="David"/>
                <a:cs typeface="David"/>
                <a:sym typeface="David"/>
              </a:rPr>
              <a:t>וַיָּבֹא יְהוֹשֻׁעַ וְכָל עַם הַמִּלְחָמָה עִמּוֹ עֲלֵיהֶם עַל מֵי מֵרוֹם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פִּתְאֹם וַיִּפְּלוּ בָּהֶם:</a:t>
            </a:r>
            <a:endParaRPr sz="2200">
              <a:solidFill>
                <a:schemeClr val="dk1"/>
              </a:solidFill>
              <a:latin typeface="David"/>
              <a:ea typeface="David"/>
              <a:cs typeface="David"/>
              <a:sym typeface="David"/>
            </a:endParaRPr>
          </a:p>
          <a:p>
            <a:pPr indent="0" lvl="0" marL="0" rtl="1" algn="r">
              <a:lnSpc>
                <a:spcPct val="90000"/>
              </a:lnSpc>
              <a:spcBef>
                <a:spcPts val="1000"/>
              </a:spcBef>
              <a:spcAft>
                <a:spcPts val="0"/>
              </a:spcAft>
              <a:buSzPts val="2200"/>
              <a:buNone/>
            </a:pPr>
            <a:r>
              <a:rPr b="1" lang="en-US" sz="2200">
                <a:solidFill>
                  <a:schemeClr val="dk1"/>
                </a:solidFill>
                <a:latin typeface="David"/>
                <a:ea typeface="David"/>
                <a:cs typeface="David"/>
                <a:sym typeface="David"/>
              </a:rPr>
              <a:t>ח</a:t>
            </a:r>
            <a:r>
              <a:rPr lang="en-US" sz="2200">
                <a:solidFill>
                  <a:schemeClr val="dk1"/>
                </a:solidFill>
                <a:latin typeface="David"/>
                <a:ea typeface="David"/>
                <a:cs typeface="David"/>
                <a:sym typeface="David"/>
              </a:rPr>
              <a:t> וַיִּתְּנֵם יְהוָה בְּיַד יִשְׂרָאֵל וַיַּכּוּם וַיִּרְדְּפוּם עַד צִידוֹן רַבָּה וְעַד מִשְׂרְפוֹת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מַיִם וְעַד בִּקְעַת מִצְפֶּה מִזְרָחָה וַיַּכֻּם עַד בִּלְתִּי הִשְׁאִיר לָהֶם שָׂרִיד:</a:t>
            </a:r>
            <a:br>
              <a:rPr lang="en-US" sz="2200">
                <a:solidFill>
                  <a:schemeClr val="dk1"/>
                </a:solidFill>
                <a:latin typeface="David"/>
                <a:ea typeface="David"/>
                <a:cs typeface="David"/>
                <a:sym typeface="David"/>
              </a:rPr>
            </a:br>
            <a:br>
              <a:rPr lang="en-US" sz="900">
                <a:solidFill>
                  <a:schemeClr val="dk1"/>
                </a:solidFill>
                <a:latin typeface="David"/>
                <a:ea typeface="David"/>
                <a:cs typeface="David"/>
                <a:sym typeface="David"/>
              </a:rPr>
            </a:br>
            <a:r>
              <a:rPr b="1" lang="en-US" sz="2200">
                <a:solidFill>
                  <a:schemeClr val="dk1"/>
                </a:solidFill>
                <a:latin typeface="David"/>
                <a:ea typeface="David"/>
                <a:cs typeface="David"/>
                <a:sym typeface="David"/>
              </a:rPr>
              <a:t>ט</a:t>
            </a:r>
            <a:r>
              <a:rPr lang="en-US" sz="2200">
                <a:solidFill>
                  <a:schemeClr val="dk1"/>
                </a:solidFill>
                <a:latin typeface="David"/>
                <a:ea typeface="David"/>
                <a:cs typeface="David"/>
                <a:sym typeface="David"/>
              </a:rPr>
              <a:t> וַיַּעַשׂ לָהֶם יְהוֹשֻׁעַ כַּאֲשֶׁר אָמַר לוֹ יְהוָה אֶת סוּסֵיהֶם עִקֵּר וְאֶת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מַרְכְּבֹתֵיהֶם שָׂרַף בָּאֵשׁ:</a:t>
            </a:r>
            <a:endParaRPr/>
          </a:p>
          <a:p>
            <a:pPr indent="0" lvl="0" marL="0" rtl="1" algn="r">
              <a:lnSpc>
                <a:spcPct val="90000"/>
              </a:lnSpc>
              <a:spcBef>
                <a:spcPts val="1000"/>
              </a:spcBef>
              <a:spcAft>
                <a:spcPts val="0"/>
              </a:spcAft>
              <a:buSzPts val="2200"/>
              <a:buNone/>
            </a:pPr>
            <a:r>
              <a:rPr lang="en-US" sz="2200">
                <a:solidFill>
                  <a:schemeClr val="dk1"/>
                </a:solidFill>
                <a:latin typeface="David"/>
                <a:ea typeface="David"/>
                <a:cs typeface="David"/>
                <a:sym typeface="David"/>
              </a:rPr>
              <a:t>י וַיָּשָׁב יְהוֹשֻׁעַ בָּעֵת הַהִיא </a:t>
            </a:r>
            <a:r>
              <a:rPr b="1" lang="en-US" sz="2200">
                <a:solidFill>
                  <a:srgbClr val="FF0000"/>
                </a:solidFill>
                <a:latin typeface="David"/>
                <a:ea typeface="David"/>
                <a:cs typeface="David"/>
                <a:sym typeface="David"/>
              </a:rPr>
              <a:t>וַיִּלְכֹּד אֶת חָצוֹר </a:t>
            </a:r>
            <a:r>
              <a:rPr lang="en-US" sz="2200">
                <a:solidFill>
                  <a:schemeClr val="dk1"/>
                </a:solidFill>
                <a:latin typeface="David"/>
                <a:ea typeface="David"/>
                <a:cs typeface="David"/>
                <a:sym typeface="David"/>
              </a:rPr>
              <a:t>וְאֶת מַלְכָּהּ הִכָּה בֶחָרֶב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כִּי חָצוֹר לְפָנִים הִיא רֹאשׁ כָּל הַמַּמְלָכוֹת הָאֵלֶּה:</a:t>
            </a:r>
            <a:endParaRPr/>
          </a:p>
          <a:p>
            <a:pPr indent="0" lvl="0" marL="0" rtl="1" algn="r">
              <a:lnSpc>
                <a:spcPct val="90000"/>
              </a:lnSpc>
              <a:spcBef>
                <a:spcPts val="1000"/>
              </a:spcBef>
              <a:spcAft>
                <a:spcPts val="0"/>
              </a:spcAft>
              <a:buSzPts val="2200"/>
              <a:buNone/>
            </a:pPr>
            <a:r>
              <a:rPr lang="en-US" sz="2200">
                <a:solidFill>
                  <a:schemeClr val="dk1"/>
                </a:solidFill>
                <a:latin typeface="David"/>
                <a:ea typeface="David"/>
                <a:cs typeface="David"/>
                <a:sym typeface="David"/>
              </a:rPr>
              <a:t>יא וַיַּכּוּ אֶת כָּל הַנֶּפֶשׁ אֲשֶׁר בָּהּ לְפִי חֶרֶב הַחֲרֵם לֹא נוֹתַר כָּל נְשָׁמָה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וְאֶת חָצוֹר שָׂרַף בָּאֵשׁ:</a:t>
            </a:r>
            <a:endParaRPr sz="2200">
              <a:solidFill>
                <a:schemeClr val="dk1"/>
              </a:solidFill>
              <a:latin typeface="David"/>
              <a:ea typeface="David"/>
              <a:cs typeface="David"/>
              <a:sym typeface="David"/>
            </a:endParaRPr>
          </a:p>
        </p:txBody>
      </p:sp>
      <p:pic>
        <p:nvPicPr>
          <p:cNvPr id="417" name="Google Shape;417;p50"/>
          <p:cNvPicPr preferRelativeResize="0"/>
          <p:nvPr/>
        </p:nvPicPr>
        <p:blipFill rotWithShape="1">
          <a:blip r:embed="rId3">
            <a:alphaModFix/>
          </a:blip>
          <a:srcRect b="6006" l="27863" r="43523" t="22615"/>
          <a:stretch/>
        </p:blipFill>
        <p:spPr>
          <a:xfrm>
            <a:off x="273843" y="347662"/>
            <a:ext cx="4285457" cy="6192838"/>
          </a:xfrm>
          <a:prstGeom prst="rect">
            <a:avLst/>
          </a:prstGeom>
          <a:noFill/>
          <a:ln>
            <a:noFill/>
          </a:ln>
        </p:spPr>
      </p:pic>
      <p:sp>
        <p:nvSpPr>
          <p:cNvPr id="418" name="Google Shape;418;p50"/>
          <p:cNvSpPr/>
          <p:nvPr/>
        </p:nvSpPr>
        <p:spPr>
          <a:xfrm>
            <a:off x="2877953" y="2285910"/>
            <a:ext cx="578246" cy="370662"/>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1"/>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424" name="Google Shape;424;p51"/>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200"/>
              <a:buNone/>
            </a:pPr>
            <a:r>
              <a:rPr b="1" lang="en-US" sz="2200">
                <a:solidFill>
                  <a:schemeClr val="dk1"/>
                </a:solidFill>
                <a:latin typeface="David"/>
                <a:ea typeface="David"/>
                <a:cs typeface="David"/>
                <a:sym typeface="David"/>
              </a:rPr>
              <a:t>ז </a:t>
            </a:r>
            <a:r>
              <a:rPr lang="en-US" sz="2200">
                <a:solidFill>
                  <a:schemeClr val="dk1"/>
                </a:solidFill>
                <a:latin typeface="David"/>
                <a:ea typeface="David"/>
                <a:cs typeface="David"/>
                <a:sym typeface="David"/>
              </a:rPr>
              <a:t>וַיָּבֹא יְהוֹשֻׁעַ וְכָל עַם הַמִּלְחָמָה עִמּוֹ עֲלֵיהֶם עַל מֵי מֵרוֹם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פִּתְאֹם וַיִּפְּלוּ בָּהֶם:</a:t>
            </a:r>
            <a:endParaRPr sz="2200">
              <a:solidFill>
                <a:schemeClr val="dk1"/>
              </a:solidFill>
              <a:latin typeface="David"/>
              <a:ea typeface="David"/>
              <a:cs typeface="David"/>
              <a:sym typeface="David"/>
            </a:endParaRPr>
          </a:p>
          <a:p>
            <a:pPr indent="0" lvl="0" marL="0" rtl="1" algn="r">
              <a:lnSpc>
                <a:spcPct val="90000"/>
              </a:lnSpc>
              <a:spcBef>
                <a:spcPts val="1000"/>
              </a:spcBef>
              <a:spcAft>
                <a:spcPts val="0"/>
              </a:spcAft>
              <a:buSzPts val="2200"/>
              <a:buNone/>
            </a:pPr>
            <a:r>
              <a:rPr b="1" lang="en-US" sz="2200">
                <a:solidFill>
                  <a:schemeClr val="dk1"/>
                </a:solidFill>
                <a:latin typeface="David"/>
                <a:ea typeface="David"/>
                <a:cs typeface="David"/>
                <a:sym typeface="David"/>
              </a:rPr>
              <a:t>ח</a:t>
            </a:r>
            <a:r>
              <a:rPr lang="en-US" sz="2200">
                <a:solidFill>
                  <a:schemeClr val="dk1"/>
                </a:solidFill>
                <a:latin typeface="David"/>
                <a:ea typeface="David"/>
                <a:cs typeface="David"/>
                <a:sym typeface="David"/>
              </a:rPr>
              <a:t> וַיִּתְּנֵם יְהוָה בְּיַד יִשְׂרָאֵל וַיַּכּוּם וַיִּרְדְּפוּם עַד צִידוֹן רַבָּה וְעַד מִשְׂרְפוֹת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מַיִם וְעַד בִּקְעַת מִצְפֶּה מִזְרָחָה וַיַּכֻּם עַד בִּלְתִּי הִשְׁאִיר לָהֶם שָׂרִיד</a:t>
            </a:r>
            <a:br>
              <a:rPr lang="en-US" sz="2200">
                <a:solidFill>
                  <a:schemeClr val="dk1"/>
                </a:solidFill>
                <a:latin typeface="David"/>
                <a:ea typeface="David"/>
                <a:cs typeface="David"/>
                <a:sym typeface="David"/>
              </a:rPr>
            </a:br>
            <a:r>
              <a:rPr b="1" lang="en-US" sz="2200">
                <a:solidFill>
                  <a:schemeClr val="dk1"/>
                </a:solidFill>
                <a:latin typeface="David"/>
                <a:ea typeface="David"/>
                <a:cs typeface="David"/>
                <a:sym typeface="David"/>
              </a:rPr>
              <a:t>ט</a:t>
            </a:r>
            <a:r>
              <a:rPr lang="en-US" sz="2200">
                <a:solidFill>
                  <a:schemeClr val="dk1"/>
                </a:solidFill>
                <a:latin typeface="David"/>
                <a:ea typeface="David"/>
                <a:cs typeface="David"/>
                <a:sym typeface="David"/>
              </a:rPr>
              <a:t> וַיַּעַשׂ לָהֶם יְהוֹשֻׁעַ כַּאֲשֶׁר אָמַר לוֹ יְהוָה אֶת סוּסֵיהֶם עִקֵּר וְאֶת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מַרְכְּבֹתֵיהֶם שָׂרַף בָּאֵשׁ:</a:t>
            </a:r>
            <a:endParaRPr/>
          </a:p>
          <a:p>
            <a:pPr indent="0" lvl="0" marL="0" rtl="1" algn="r">
              <a:lnSpc>
                <a:spcPct val="90000"/>
              </a:lnSpc>
              <a:spcBef>
                <a:spcPts val="1000"/>
              </a:spcBef>
              <a:spcAft>
                <a:spcPts val="0"/>
              </a:spcAft>
              <a:buSzPts val="2200"/>
              <a:buNone/>
            </a:pPr>
            <a:r>
              <a:rPr lang="en-US" sz="2200">
                <a:solidFill>
                  <a:schemeClr val="dk1"/>
                </a:solidFill>
                <a:latin typeface="David"/>
                <a:ea typeface="David"/>
                <a:cs typeface="David"/>
                <a:sym typeface="David"/>
              </a:rPr>
              <a:t>י וַיָּשָׁב יְהוֹשֻׁעַ בָּעֵת הַהִיא וַיִּלְכֹּד אֶת חָצוֹר וְאֶת מַלְכָּהּ הִכָּה בֶחָרֶב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כִּי חָצוֹר לְפָנִים הִיא רֹאשׁ כָּל הַמַּמְלָכוֹת הָאֵלֶּה:</a:t>
            </a:r>
            <a:endParaRPr/>
          </a:p>
          <a:p>
            <a:pPr indent="0" lvl="0" marL="0" rtl="1" algn="r">
              <a:lnSpc>
                <a:spcPct val="90000"/>
              </a:lnSpc>
              <a:spcBef>
                <a:spcPts val="1000"/>
              </a:spcBef>
              <a:spcAft>
                <a:spcPts val="0"/>
              </a:spcAft>
              <a:buSzPts val="2200"/>
              <a:buNone/>
            </a:pPr>
            <a:r>
              <a:rPr lang="en-US" sz="2200">
                <a:solidFill>
                  <a:schemeClr val="dk1"/>
                </a:solidFill>
                <a:latin typeface="David"/>
                <a:ea typeface="David"/>
                <a:cs typeface="David"/>
                <a:sym typeface="David"/>
              </a:rPr>
              <a:t>יא וַיַּכּוּ אֶת כָּל הַנֶּפֶשׁ אֲשֶׁר בָּהּ לְפִי חֶרֶב הַחֲרֵם לֹא נוֹתַר כָּל נְשָׁמָה </a:t>
            </a:r>
            <a:br>
              <a:rPr lang="en-US" sz="2200">
                <a:solidFill>
                  <a:schemeClr val="dk1"/>
                </a:solidFill>
                <a:latin typeface="David"/>
                <a:ea typeface="David"/>
                <a:cs typeface="David"/>
                <a:sym typeface="David"/>
              </a:rPr>
            </a:br>
            <a:r>
              <a:rPr b="1" lang="en-US" sz="2200">
                <a:solidFill>
                  <a:srgbClr val="FF0000"/>
                </a:solidFill>
                <a:latin typeface="David"/>
                <a:ea typeface="David"/>
                <a:cs typeface="David"/>
                <a:sym typeface="David"/>
              </a:rPr>
              <a:t>וְאֶת חָצוֹר שָׂרַף בָּאֵשׁ</a:t>
            </a:r>
            <a:r>
              <a:rPr lang="en-US" sz="2200">
                <a:solidFill>
                  <a:schemeClr val="dk1"/>
                </a:solidFill>
                <a:latin typeface="David"/>
                <a:ea typeface="David"/>
                <a:cs typeface="David"/>
                <a:sym typeface="David"/>
              </a:rPr>
              <a:t>:</a:t>
            </a:r>
            <a:endParaRPr sz="2200">
              <a:solidFill>
                <a:schemeClr val="dk1"/>
              </a:solidFill>
              <a:latin typeface="David"/>
              <a:ea typeface="David"/>
              <a:cs typeface="David"/>
              <a:sym typeface="David"/>
            </a:endParaRPr>
          </a:p>
        </p:txBody>
      </p:sp>
      <p:pic>
        <p:nvPicPr>
          <p:cNvPr id="425" name="Google Shape;425;p51"/>
          <p:cNvPicPr preferRelativeResize="0"/>
          <p:nvPr/>
        </p:nvPicPr>
        <p:blipFill rotWithShape="1">
          <a:blip r:embed="rId3">
            <a:alphaModFix/>
          </a:blip>
          <a:srcRect b="6006" l="27863" r="43523" t="22615"/>
          <a:stretch/>
        </p:blipFill>
        <p:spPr>
          <a:xfrm>
            <a:off x="273843" y="347662"/>
            <a:ext cx="4285457" cy="6192838"/>
          </a:xfrm>
          <a:prstGeom prst="rect">
            <a:avLst/>
          </a:prstGeom>
          <a:noFill/>
          <a:ln>
            <a:noFill/>
          </a:ln>
        </p:spPr>
      </p:pic>
      <p:pic>
        <p:nvPicPr>
          <p:cNvPr id="426" name="Google Shape;426;p51"/>
          <p:cNvPicPr preferRelativeResize="0"/>
          <p:nvPr/>
        </p:nvPicPr>
        <p:blipFill rotWithShape="1">
          <a:blip r:embed="rId4">
            <a:alphaModFix/>
          </a:blip>
          <a:srcRect b="0" l="0" r="0" t="0"/>
          <a:stretch/>
        </p:blipFill>
        <p:spPr>
          <a:xfrm>
            <a:off x="2794000" y="2181448"/>
            <a:ext cx="571586" cy="85687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2"/>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en-US" sz="3500">
                <a:latin typeface="David"/>
                <a:ea typeface="David"/>
                <a:cs typeface="David"/>
                <a:sym typeface="David"/>
              </a:rPr>
              <a:t>טז וַיִּקַּח יְהוֹשֻׁעַ אֶת כָּל הָאָרֶץ הַזֹּאת :</a:t>
            </a:r>
            <a:br>
              <a:rPr lang="en-US" sz="3500">
                <a:latin typeface="David"/>
                <a:ea typeface="David"/>
                <a:cs typeface="David"/>
                <a:sym typeface="David"/>
              </a:rPr>
            </a:br>
            <a:r>
              <a:rPr lang="en-US" sz="3500">
                <a:latin typeface="David"/>
                <a:ea typeface="David"/>
                <a:cs typeface="David"/>
                <a:sym typeface="David"/>
              </a:rPr>
              <a:t>הָהָר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הַנֶּגֶב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אֶרֶץ הַגֹּשֶׁן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הַשְּׁפֵלָה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הָעֲרָבָה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הַר יִשְׂרָאֵל וּשְׁפֵלָתֹה:</a:t>
            </a:r>
            <a:endParaRPr sz="3500">
              <a:latin typeface="David"/>
              <a:ea typeface="David"/>
              <a:cs typeface="David"/>
              <a:sym typeface="David"/>
            </a:endParaRPr>
          </a:p>
        </p:txBody>
      </p:sp>
      <p:sp>
        <p:nvSpPr>
          <p:cNvPr id="432" name="Google Shape;432;p52"/>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en-US" sz="5000">
                <a:solidFill>
                  <a:schemeClr val="dk1"/>
                </a:solidFill>
                <a:latin typeface="David"/>
                <a:ea typeface="David"/>
                <a:cs typeface="David"/>
                <a:sym typeface="David"/>
              </a:rPr>
              <a:t>הָאֵזּוֹרִים אוֹתָם כָּבַשׁ יְהוֹשֻׁעַ</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3"/>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en-US" sz="3500">
                <a:latin typeface="David"/>
                <a:ea typeface="David"/>
                <a:cs typeface="David"/>
                <a:sym typeface="David"/>
              </a:rPr>
              <a:t>טז וַיִּקַּח יְהוֹשֻׁעַ אֶת כָּל הָאָרֶץ הַזֹּאת :</a:t>
            </a:r>
            <a:br>
              <a:rPr lang="en-US" sz="3500">
                <a:latin typeface="David"/>
                <a:ea typeface="David"/>
                <a:cs typeface="David"/>
                <a:sym typeface="David"/>
              </a:rPr>
            </a:br>
            <a:r>
              <a:rPr lang="en-US" sz="3500">
                <a:latin typeface="David"/>
                <a:ea typeface="David"/>
                <a:cs typeface="David"/>
                <a:sym typeface="David"/>
              </a:rPr>
              <a:t>הָהָר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הַנֶּגֶב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אֶרֶץ הַגֹּשֶׁן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הַשְּׁפֵלָה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הָעֲרָבָה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הַר יִשְׂרָאֵל וּשְׁפֵלָתֹה:</a:t>
            </a:r>
            <a:endParaRPr sz="3500">
              <a:latin typeface="David"/>
              <a:ea typeface="David"/>
              <a:cs typeface="David"/>
              <a:sym typeface="David"/>
            </a:endParaRPr>
          </a:p>
        </p:txBody>
      </p:sp>
      <p:pic>
        <p:nvPicPr>
          <p:cNvPr id="438" name="Google Shape;438;p53"/>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439" name="Google Shape;439;p5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440" name="Google Shape;440;p53"/>
          <p:cNvSpPr txBox="1"/>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Clr>
                <a:schemeClr val="dk1"/>
              </a:buClr>
              <a:buSzPts val="5000"/>
              <a:buFont typeface="David"/>
              <a:buNone/>
            </a:pPr>
            <a:r>
              <a:rPr b="0" i="0" lang="en-US" sz="5000" u="none" cap="none" strike="noStrike">
                <a:solidFill>
                  <a:schemeClr val="dk1"/>
                </a:solidFill>
                <a:latin typeface="David"/>
                <a:ea typeface="David"/>
                <a:cs typeface="David"/>
                <a:sym typeface="David"/>
              </a:rPr>
              <a:t>הָאֵזּוֹרִים אוֹתָם כָּבַשׁ יְהוֹשֻׁעַ</a:t>
            </a:r>
            <a:endParaRPr b="0" i="0" sz="5000" u="none" cap="none" strike="noStrike">
              <a:solidFill>
                <a:schemeClr val="dk1"/>
              </a:solidFill>
              <a:latin typeface="David"/>
              <a:ea typeface="David"/>
              <a:cs typeface="David"/>
              <a:sym typeface="Davi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4"/>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en-US" sz="3500">
                <a:latin typeface="David"/>
                <a:ea typeface="David"/>
                <a:cs typeface="David"/>
                <a:sym typeface="David"/>
              </a:rPr>
              <a:t>טז וַיִּקַּח יְהוֹשֻׁעַ אֶת כָּל הָאָרֶץ הַזֹּאת :</a:t>
            </a:r>
            <a:br>
              <a:rPr lang="en-US" sz="3500">
                <a:latin typeface="David"/>
                <a:ea typeface="David"/>
                <a:cs typeface="David"/>
                <a:sym typeface="David"/>
              </a:rPr>
            </a:br>
            <a:r>
              <a:rPr lang="en-US" sz="3500">
                <a:latin typeface="David"/>
                <a:ea typeface="David"/>
                <a:cs typeface="David"/>
                <a:sym typeface="David"/>
              </a:rPr>
              <a:t>הָהָר - </a:t>
            </a:r>
            <a:r>
              <a:rPr lang="en-US" sz="2200">
                <a:solidFill>
                  <a:srgbClr val="FF0000"/>
                </a:solidFill>
                <a:latin typeface="David"/>
                <a:ea typeface="David"/>
                <a:cs typeface="David"/>
                <a:sym typeface="David"/>
              </a:rPr>
              <a:t>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הַנֶּגֶב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אֶרֶץ הַגֹּשֶׁן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הַשְּׁפֵלָה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הָעֲרָבָה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הַר יִשְׂרָאֵל וּשְׁפֵלָתֹה:</a:t>
            </a:r>
            <a:endParaRPr sz="3500">
              <a:latin typeface="David"/>
              <a:ea typeface="David"/>
              <a:cs typeface="David"/>
              <a:sym typeface="David"/>
            </a:endParaRPr>
          </a:p>
        </p:txBody>
      </p:sp>
      <p:pic>
        <p:nvPicPr>
          <p:cNvPr id="446" name="Google Shape;446;p54"/>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447" name="Google Shape;447;p54"/>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48" name="Google Shape;448;p54"/>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en-US" sz="5000">
                <a:solidFill>
                  <a:schemeClr val="dk1"/>
                </a:solidFill>
                <a:latin typeface="David"/>
                <a:ea typeface="David"/>
                <a:cs typeface="David"/>
                <a:sym typeface="David"/>
              </a:rPr>
              <a:t>הָאֵזּוֹרִים אוֹתָם כָּבַשׁ יְהוֹשֻׁעַ</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5"/>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en-US" sz="3500">
                <a:latin typeface="David"/>
                <a:ea typeface="David"/>
                <a:cs typeface="David"/>
                <a:sym typeface="David"/>
              </a:rPr>
              <a:t>טז וַיִּקַּח יְהוֹשֻׁעַ אֶת כָּל הָאָרֶץ הַזֹּאת :</a:t>
            </a:r>
            <a:br>
              <a:rPr lang="en-US" sz="3500">
                <a:latin typeface="David"/>
                <a:ea typeface="David"/>
                <a:cs typeface="David"/>
                <a:sym typeface="David"/>
              </a:rPr>
            </a:br>
            <a:r>
              <a:rPr lang="en-US" sz="3500">
                <a:latin typeface="David"/>
                <a:ea typeface="David"/>
                <a:cs typeface="David"/>
                <a:sym typeface="David"/>
              </a:rPr>
              <a:t>הָהָר - </a:t>
            </a:r>
            <a:r>
              <a:rPr lang="en-US" sz="2200">
                <a:solidFill>
                  <a:srgbClr val="FF0000"/>
                </a:solidFill>
                <a:latin typeface="David"/>
                <a:ea typeface="David"/>
                <a:cs typeface="David"/>
                <a:sym typeface="David"/>
              </a:rPr>
              <a:t>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הַנֶּגֶב- </a:t>
            </a:r>
            <a:r>
              <a:rPr lang="en-US" sz="2200">
                <a:solidFill>
                  <a:srgbClr val="FF0000"/>
                </a:solidFill>
                <a:latin typeface="David"/>
                <a:ea typeface="David"/>
                <a:cs typeface="David"/>
                <a:sym typeface="David"/>
              </a:rPr>
              <a:t>האיזור הדרומי, מדרום להרי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אֶרֶץ הַגֹּשֶׁן- </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הַשְּׁפֵלָה-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הָעֲרָבָה-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הַר יִשְׂרָאֵל וּשְׁפֵלָתֹה-</a:t>
            </a:r>
            <a:endParaRPr sz="2200">
              <a:solidFill>
                <a:srgbClr val="FF0000"/>
              </a:solidFill>
              <a:latin typeface="David"/>
              <a:ea typeface="David"/>
              <a:cs typeface="David"/>
              <a:sym typeface="David"/>
            </a:endParaRPr>
          </a:p>
        </p:txBody>
      </p:sp>
      <p:pic>
        <p:nvPicPr>
          <p:cNvPr id="454" name="Google Shape;454;p55"/>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455" name="Google Shape;455;p55"/>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56" name="Google Shape;456;p55"/>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57" name="Google Shape;457;p55"/>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en-US" sz="5000">
                <a:solidFill>
                  <a:schemeClr val="dk1"/>
                </a:solidFill>
                <a:latin typeface="David"/>
                <a:ea typeface="David"/>
                <a:cs typeface="David"/>
                <a:sym typeface="David"/>
              </a:rPr>
              <a:t>הָאֵזּוֹרִים אוֹתָם כָּבַשׁ יְהוֹשֻׁעַ</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56"/>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en-US" sz="3500">
                <a:latin typeface="David"/>
                <a:ea typeface="David"/>
                <a:cs typeface="David"/>
                <a:sym typeface="David"/>
              </a:rPr>
              <a:t>טז וַיִּקַּח יְהוֹשֻׁעַ אֶת כָּל הָאָרֶץ הַזֹּאת :</a:t>
            </a:r>
            <a:br>
              <a:rPr lang="en-US" sz="3500">
                <a:latin typeface="David"/>
                <a:ea typeface="David"/>
                <a:cs typeface="David"/>
                <a:sym typeface="David"/>
              </a:rPr>
            </a:br>
            <a:r>
              <a:rPr lang="en-US" sz="3500">
                <a:latin typeface="David"/>
                <a:ea typeface="David"/>
                <a:cs typeface="David"/>
                <a:sym typeface="David"/>
              </a:rPr>
              <a:t>הָהָר - </a:t>
            </a:r>
            <a:r>
              <a:rPr lang="en-US" sz="2200">
                <a:solidFill>
                  <a:srgbClr val="FF0000"/>
                </a:solidFill>
                <a:latin typeface="David"/>
                <a:ea typeface="David"/>
                <a:cs typeface="David"/>
                <a:sym typeface="David"/>
              </a:rPr>
              <a:t>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הַנֶּגֶב- </a:t>
            </a:r>
            <a:r>
              <a:rPr lang="en-US" sz="2200">
                <a:solidFill>
                  <a:srgbClr val="FF0000"/>
                </a:solidFill>
                <a:latin typeface="David"/>
                <a:ea typeface="David"/>
                <a:cs typeface="David"/>
                <a:sym typeface="David"/>
              </a:rPr>
              <a:t>האיזור הדרומי, מדרום להרי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אֶרֶץ הַגֹּשֶׁן- </a:t>
            </a:r>
            <a:r>
              <a:rPr lang="en-US" sz="2200">
                <a:solidFill>
                  <a:srgbClr val="FF0000"/>
                </a:solidFill>
                <a:latin typeface="David"/>
                <a:ea typeface="David"/>
                <a:cs typeface="David"/>
                <a:sym typeface="David"/>
              </a:rPr>
              <a:t>ממערב לנגב, לכיוון ארץ מצרים</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הַשְּׁפֵלָה-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הָעֲרָבָה-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הַר יִשְׂרָאֵל וּשְׁפֵלָתֹה-</a:t>
            </a:r>
            <a:endParaRPr sz="2200">
              <a:solidFill>
                <a:srgbClr val="FF0000"/>
              </a:solidFill>
              <a:latin typeface="David"/>
              <a:ea typeface="David"/>
              <a:cs typeface="David"/>
              <a:sym typeface="David"/>
            </a:endParaRPr>
          </a:p>
        </p:txBody>
      </p:sp>
      <p:pic>
        <p:nvPicPr>
          <p:cNvPr id="463" name="Google Shape;463;p56"/>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464" name="Google Shape;464;p56"/>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65" name="Google Shape;465;p56"/>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66" name="Google Shape;466;p56"/>
          <p:cNvSpPr/>
          <p:nvPr/>
        </p:nvSpPr>
        <p:spPr>
          <a:xfrm rot="2369568">
            <a:off x="1703044" y="4267403"/>
            <a:ext cx="593375" cy="188027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67" name="Google Shape;467;p56"/>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en-US" sz="5000">
                <a:solidFill>
                  <a:schemeClr val="dk1"/>
                </a:solidFill>
                <a:latin typeface="David"/>
                <a:ea typeface="David"/>
                <a:cs typeface="David"/>
                <a:sym typeface="David"/>
              </a:rPr>
              <a:t>הָאֵזּוֹרִים אוֹתָם כָּבַשׁ יְהוֹשֻׁעַ</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7"/>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en-US" sz="3500">
                <a:latin typeface="David"/>
                <a:ea typeface="David"/>
                <a:cs typeface="David"/>
                <a:sym typeface="David"/>
              </a:rPr>
              <a:t>טז וַיִּקַּח יְהוֹשֻׁעַ אֶת כָּל הָאָרֶץ הַזֹּאת :</a:t>
            </a:r>
            <a:br>
              <a:rPr lang="en-US" sz="3500">
                <a:latin typeface="David"/>
                <a:ea typeface="David"/>
                <a:cs typeface="David"/>
                <a:sym typeface="David"/>
              </a:rPr>
            </a:br>
            <a:r>
              <a:rPr lang="en-US" sz="3500">
                <a:latin typeface="David"/>
                <a:ea typeface="David"/>
                <a:cs typeface="David"/>
                <a:sym typeface="David"/>
              </a:rPr>
              <a:t>הָהָר - </a:t>
            </a:r>
            <a:r>
              <a:rPr lang="en-US" sz="2200">
                <a:solidFill>
                  <a:srgbClr val="FF0000"/>
                </a:solidFill>
                <a:latin typeface="David"/>
                <a:ea typeface="David"/>
                <a:cs typeface="David"/>
                <a:sym typeface="David"/>
              </a:rPr>
              <a:t>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הַנֶּגֶב- </a:t>
            </a:r>
            <a:r>
              <a:rPr lang="en-US" sz="2200">
                <a:solidFill>
                  <a:srgbClr val="FF0000"/>
                </a:solidFill>
                <a:latin typeface="David"/>
                <a:ea typeface="David"/>
                <a:cs typeface="David"/>
                <a:sym typeface="David"/>
              </a:rPr>
              <a:t>האיזור הדרומי, מדרום להרי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אֶרֶץ הַגֹּשֶׁן- </a:t>
            </a:r>
            <a:r>
              <a:rPr lang="en-US" sz="2200">
                <a:solidFill>
                  <a:srgbClr val="FF0000"/>
                </a:solidFill>
                <a:latin typeface="David"/>
                <a:ea typeface="David"/>
                <a:cs typeface="David"/>
                <a:sym typeface="David"/>
              </a:rPr>
              <a:t>ממערב לנגב, לכיוון ארץ מצרים</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הַשְּׁפֵלָה-</a:t>
            </a:r>
            <a:r>
              <a:rPr lang="en-US" sz="3600">
                <a:solidFill>
                  <a:srgbClr val="FF0000"/>
                </a:solidFill>
                <a:latin typeface="David"/>
                <a:ea typeface="David"/>
                <a:cs typeface="David"/>
                <a:sym typeface="David"/>
              </a:rPr>
              <a:t> </a:t>
            </a:r>
            <a:r>
              <a:rPr lang="en-US" sz="2200">
                <a:solidFill>
                  <a:srgbClr val="FF0000"/>
                </a:solidFill>
                <a:latin typeface="David"/>
                <a:ea typeface="David"/>
                <a:cs typeface="David"/>
                <a:sym typeface="David"/>
              </a:rPr>
              <a:t>שפלת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הָעֲרָבָה-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הַר יִשְׂרָאֵל וּשְׁפֵלָתֹה-</a:t>
            </a:r>
            <a:endParaRPr sz="2200">
              <a:solidFill>
                <a:srgbClr val="FF0000"/>
              </a:solidFill>
              <a:latin typeface="David"/>
              <a:ea typeface="David"/>
              <a:cs typeface="David"/>
              <a:sym typeface="David"/>
            </a:endParaRPr>
          </a:p>
        </p:txBody>
      </p:sp>
      <p:pic>
        <p:nvPicPr>
          <p:cNvPr id="473" name="Google Shape;473;p57"/>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474" name="Google Shape;474;p57"/>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75" name="Google Shape;475;p57"/>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76" name="Google Shape;476;p57"/>
          <p:cNvSpPr/>
          <p:nvPr/>
        </p:nvSpPr>
        <p:spPr>
          <a:xfrm rot="2369568">
            <a:off x="1703044" y="4267403"/>
            <a:ext cx="593375" cy="188027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77" name="Google Shape;477;p57"/>
          <p:cNvSpPr/>
          <p:nvPr/>
        </p:nvSpPr>
        <p:spPr>
          <a:xfrm>
            <a:off x="2681714" y="4043174"/>
            <a:ext cx="307672" cy="974521"/>
          </a:xfrm>
          <a:prstGeom prst="ellipse">
            <a:avLst/>
          </a:prstGeom>
          <a:noFill/>
          <a:ln cap="flat" cmpd="sng" w="5715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78" name="Google Shape;478;p57"/>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en-US" sz="5000">
                <a:solidFill>
                  <a:schemeClr val="dk1"/>
                </a:solidFill>
                <a:latin typeface="David"/>
                <a:ea typeface="David"/>
                <a:cs typeface="David"/>
                <a:sym typeface="David"/>
              </a:rPr>
              <a:t>הָאֵזּוֹרִים אוֹתָם כָּבַשׁ יְהוֹשֻׁעַ</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58"/>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en-US" sz="3500">
                <a:latin typeface="David"/>
                <a:ea typeface="David"/>
                <a:cs typeface="David"/>
                <a:sym typeface="David"/>
              </a:rPr>
              <a:t>טז וַיִּקַּח יְהוֹשֻׁעַ אֶת כָּל הָאָרֶץ הַזֹּאת :</a:t>
            </a:r>
            <a:br>
              <a:rPr lang="en-US" sz="3500">
                <a:latin typeface="David"/>
                <a:ea typeface="David"/>
                <a:cs typeface="David"/>
                <a:sym typeface="David"/>
              </a:rPr>
            </a:br>
            <a:r>
              <a:rPr lang="en-US" sz="3500">
                <a:latin typeface="David"/>
                <a:ea typeface="David"/>
                <a:cs typeface="David"/>
                <a:sym typeface="David"/>
              </a:rPr>
              <a:t>הָהָר - </a:t>
            </a:r>
            <a:r>
              <a:rPr lang="en-US" sz="2200">
                <a:solidFill>
                  <a:srgbClr val="FF0000"/>
                </a:solidFill>
                <a:latin typeface="David"/>
                <a:ea typeface="David"/>
                <a:cs typeface="David"/>
                <a:sym typeface="David"/>
              </a:rPr>
              <a:t>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הַנֶּגֶב- </a:t>
            </a:r>
            <a:r>
              <a:rPr lang="en-US" sz="2200">
                <a:solidFill>
                  <a:srgbClr val="FF0000"/>
                </a:solidFill>
                <a:latin typeface="David"/>
                <a:ea typeface="David"/>
                <a:cs typeface="David"/>
                <a:sym typeface="David"/>
              </a:rPr>
              <a:t>האיזור הדרומי, מדרום להרי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אֶרֶץ הַגֹּשֶׁן- </a:t>
            </a:r>
            <a:r>
              <a:rPr lang="en-US" sz="2200">
                <a:solidFill>
                  <a:srgbClr val="FF0000"/>
                </a:solidFill>
                <a:latin typeface="David"/>
                <a:ea typeface="David"/>
                <a:cs typeface="David"/>
                <a:sym typeface="David"/>
              </a:rPr>
              <a:t>ממערב לנגב, לכיוון ארץ מצרים</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הַשְּׁפֵלָה-</a:t>
            </a:r>
            <a:r>
              <a:rPr lang="en-US" sz="3600">
                <a:solidFill>
                  <a:srgbClr val="FF0000"/>
                </a:solidFill>
                <a:latin typeface="David"/>
                <a:ea typeface="David"/>
                <a:cs typeface="David"/>
                <a:sym typeface="David"/>
              </a:rPr>
              <a:t> </a:t>
            </a:r>
            <a:r>
              <a:rPr lang="en-US" sz="2200">
                <a:solidFill>
                  <a:srgbClr val="FF0000"/>
                </a:solidFill>
                <a:latin typeface="David"/>
                <a:ea typeface="David"/>
                <a:cs typeface="David"/>
                <a:sym typeface="David"/>
              </a:rPr>
              <a:t>שפלת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הָעֲרָבָה-</a:t>
            </a:r>
            <a:r>
              <a:rPr lang="en-US" sz="2200">
                <a:solidFill>
                  <a:srgbClr val="FF0000"/>
                </a:solidFill>
                <a:latin typeface="David"/>
                <a:ea typeface="David"/>
                <a:cs typeface="David"/>
                <a:sym typeface="David"/>
              </a:rPr>
              <a:t>בקעת הירדן</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הַר יִשְׂרָאֵל וּשְׁפֵלָתֹה-</a:t>
            </a:r>
            <a:endParaRPr sz="2200">
              <a:solidFill>
                <a:srgbClr val="FF0000"/>
              </a:solidFill>
              <a:latin typeface="David"/>
              <a:ea typeface="David"/>
              <a:cs typeface="David"/>
              <a:sym typeface="David"/>
            </a:endParaRPr>
          </a:p>
        </p:txBody>
      </p:sp>
      <p:pic>
        <p:nvPicPr>
          <p:cNvPr id="484" name="Google Shape;484;p58"/>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485" name="Google Shape;485;p58"/>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86" name="Google Shape;486;p58"/>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87" name="Google Shape;487;p58"/>
          <p:cNvSpPr/>
          <p:nvPr/>
        </p:nvSpPr>
        <p:spPr>
          <a:xfrm rot="2369568">
            <a:off x="1703044" y="4267403"/>
            <a:ext cx="593375" cy="188027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88" name="Google Shape;488;p58"/>
          <p:cNvSpPr/>
          <p:nvPr/>
        </p:nvSpPr>
        <p:spPr>
          <a:xfrm>
            <a:off x="2681714" y="4043174"/>
            <a:ext cx="307672" cy="974521"/>
          </a:xfrm>
          <a:prstGeom prst="ellipse">
            <a:avLst/>
          </a:prstGeom>
          <a:noFill/>
          <a:ln cap="flat" cmpd="sng" w="5715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89" name="Google Shape;489;p58"/>
          <p:cNvSpPr/>
          <p:nvPr/>
        </p:nvSpPr>
        <p:spPr>
          <a:xfrm>
            <a:off x="3561052" y="2008518"/>
            <a:ext cx="392171" cy="2915591"/>
          </a:xfrm>
          <a:prstGeom prst="ellipse">
            <a:avLst/>
          </a:prstGeom>
          <a:noFill/>
          <a:ln cap="flat" cmpd="sng" w="5715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90" name="Google Shape;490;p58"/>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en-US" sz="5000">
                <a:solidFill>
                  <a:schemeClr val="dk1"/>
                </a:solidFill>
                <a:latin typeface="David"/>
                <a:ea typeface="David"/>
                <a:cs typeface="David"/>
                <a:sym typeface="David"/>
              </a:rPr>
              <a:t>הָאֵזּוֹרִים אוֹתָם כָּבַשׁ יְהוֹשֻׁעַ</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59"/>
          <p:cNvSpPr txBox="1"/>
          <p:nvPr>
            <p:ph idx="1" type="body"/>
          </p:nvPr>
        </p:nvSpPr>
        <p:spPr>
          <a:xfrm>
            <a:off x="2070341" y="1276709"/>
            <a:ext cx="9635704" cy="543464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3500"/>
              <a:buNone/>
            </a:pPr>
            <a:r>
              <a:rPr lang="en-US" sz="3500">
                <a:latin typeface="David"/>
                <a:ea typeface="David"/>
                <a:cs typeface="David"/>
                <a:sym typeface="David"/>
              </a:rPr>
              <a:t>טז וַיִּקַּח יְהוֹשֻׁעַ אֶת כָּל הָאָרֶץ הַזֹּאת :</a:t>
            </a:r>
            <a:br>
              <a:rPr lang="en-US" sz="3500">
                <a:latin typeface="David"/>
                <a:ea typeface="David"/>
                <a:cs typeface="David"/>
                <a:sym typeface="David"/>
              </a:rPr>
            </a:br>
            <a:r>
              <a:rPr lang="en-US" sz="3500">
                <a:latin typeface="David"/>
                <a:ea typeface="David"/>
                <a:cs typeface="David"/>
                <a:sym typeface="David"/>
              </a:rPr>
              <a:t>הָהָר - </a:t>
            </a:r>
            <a:r>
              <a:rPr lang="en-US" sz="2200">
                <a:solidFill>
                  <a:srgbClr val="FF0000"/>
                </a:solidFill>
                <a:latin typeface="David"/>
                <a:ea typeface="David"/>
                <a:cs typeface="David"/>
                <a:sym typeface="David"/>
              </a:rPr>
              <a:t>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הַנֶּגֶב- </a:t>
            </a:r>
            <a:r>
              <a:rPr lang="en-US" sz="2200">
                <a:solidFill>
                  <a:srgbClr val="FF0000"/>
                </a:solidFill>
                <a:latin typeface="David"/>
                <a:ea typeface="David"/>
                <a:cs typeface="David"/>
                <a:sym typeface="David"/>
              </a:rPr>
              <a:t>האיזור הדרומי, מדרום להרי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כָּל אֶרֶץ הַגֹּשֶׁן- </a:t>
            </a:r>
            <a:r>
              <a:rPr lang="en-US" sz="2200">
                <a:solidFill>
                  <a:srgbClr val="FF0000"/>
                </a:solidFill>
                <a:latin typeface="David"/>
                <a:ea typeface="David"/>
                <a:cs typeface="David"/>
                <a:sym typeface="David"/>
              </a:rPr>
              <a:t>ממערב לנגב, לכיוון ארץ מצרים</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הַשְּׁפֵלָה-</a:t>
            </a:r>
            <a:r>
              <a:rPr lang="en-US" sz="3600">
                <a:solidFill>
                  <a:srgbClr val="FF0000"/>
                </a:solidFill>
                <a:latin typeface="David"/>
                <a:ea typeface="David"/>
                <a:cs typeface="David"/>
                <a:sym typeface="David"/>
              </a:rPr>
              <a:t> </a:t>
            </a:r>
            <a:r>
              <a:rPr lang="en-US" sz="2200">
                <a:solidFill>
                  <a:srgbClr val="FF0000"/>
                </a:solidFill>
                <a:latin typeface="David"/>
                <a:ea typeface="David"/>
                <a:cs typeface="David"/>
                <a:sym typeface="David"/>
              </a:rPr>
              <a:t>שפלת יהודה</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הָעֲרָבָה-</a:t>
            </a:r>
            <a:r>
              <a:rPr lang="en-US" sz="2200">
                <a:solidFill>
                  <a:srgbClr val="FF0000"/>
                </a:solidFill>
                <a:latin typeface="David"/>
                <a:ea typeface="David"/>
                <a:cs typeface="David"/>
                <a:sym typeface="David"/>
              </a:rPr>
              <a:t>בקעת הירדן</a:t>
            </a:r>
            <a:br>
              <a:rPr lang="en-US" sz="3500">
                <a:latin typeface="David"/>
                <a:ea typeface="David"/>
                <a:cs typeface="David"/>
                <a:sym typeface="David"/>
              </a:rPr>
            </a:br>
            <a:br>
              <a:rPr lang="en-US" sz="1200">
                <a:latin typeface="David"/>
                <a:ea typeface="David"/>
                <a:cs typeface="David"/>
                <a:sym typeface="David"/>
              </a:rPr>
            </a:br>
            <a:r>
              <a:rPr lang="en-US" sz="3500">
                <a:latin typeface="David"/>
                <a:ea typeface="David"/>
                <a:cs typeface="David"/>
                <a:sym typeface="David"/>
              </a:rPr>
              <a:t>וְאֶת הַר יִשְׂרָאֵל וּשְׁפֵלָתֹה-</a:t>
            </a:r>
            <a:r>
              <a:rPr lang="en-US" sz="2200">
                <a:solidFill>
                  <a:srgbClr val="FF0000"/>
                </a:solidFill>
                <a:latin typeface="David"/>
                <a:ea typeface="David"/>
                <a:cs typeface="David"/>
                <a:sym typeface="David"/>
              </a:rPr>
              <a:t>ההר המרכזי של ארץ </a:t>
            </a:r>
            <a:br>
              <a:rPr lang="en-US" sz="2200">
                <a:solidFill>
                  <a:srgbClr val="FF0000"/>
                </a:solidFill>
                <a:latin typeface="David"/>
                <a:ea typeface="David"/>
                <a:cs typeface="David"/>
                <a:sym typeface="David"/>
              </a:rPr>
            </a:br>
            <a:r>
              <a:rPr lang="en-US" sz="2200">
                <a:solidFill>
                  <a:srgbClr val="FF0000"/>
                </a:solidFill>
                <a:latin typeface="David"/>
                <a:ea typeface="David"/>
                <a:cs typeface="David"/>
                <a:sym typeface="David"/>
              </a:rPr>
              <a:t>ישראל והשפלה שלו.</a:t>
            </a:r>
            <a:endParaRPr/>
          </a:p>
        </p:txBody>
      </p:sp>
      <p:pic>
        <p:nvPicPr>
          <p:cNvPr id="496" name="Google Shape;496;p59"/>
          <p:cNvPicPr preferRelativeResize="0"/>
          <p:nvPr/>
        </p:nvPicPr>
        <p:blipFill rotWithShape="1">
          <a:blip r:embed="rId3">
            <a:alphaModFix/>
          </a:blip>
          <a:srcRect b="36940" l="38659" r="1930" t="8036"/>
          <a:stretch/>
        </p:blipFill>
        <p:spPr>
          <a:xfrm>
            <a:off x="1181821" y="1380227"/>
            <a:ext cx="3838755" cy="5279366"/>
          </a:xfrm>
          <a:prstGeom prst="rect">
            <a:avLst/>
          </a:prstGeom>
          <a:noFill/>
          <a:ln>
            <a:noFill/>
          </a:ln>
        </p:spPr>
      </p:pic>
      <p:sp>
        <p:nvSpPr>
          <p:cNvPr id="497" name="Google Shape;497;p59"/>
          <p:cNvSpPr/>
          <p:nvPr/>
        </p:nvSpPr>
        <p:spPr>
          <a:xfrm>
            <a:off x="3036498" y="4364967"/>
            <a:ext cx="448574" cy="750498"/>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98" name="Google Shape;498;p59"/>
          <p:cNvSpPr/>
          <p:nvPr/>
        </p:nvSpPr>
        <p:spPr>
          <a:xfrm>
            <a:off x="2268747" y="5069454"/>
            <a:ext cx="954660" cy="95178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499" name="Google Shape;499;p59"/>
          <p:cNvSpPr/>
          <p:nvPr/>
        </p:nvSpPr>
        <p:spPr>
          <a:xfrm rot="2369568">
            <a:off x="1703044" y="4267403"/>
            <a:ext cx="593375" cy="1880273"/>
          </a:xfrm>
          <a:prstGeom prst="ellipse">
            <a:avLst/>
          </a:prstGeom>
          <a:noFill/>
          <a:ln cap="flat" cmpd="sng" w="5715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500" name="Google Shape;500;p59"/>
          <p:cNvSpPr/>
          <p:nvPr/>
        </p:nvSpPr>
        <p:spPr>
          <a:xfrm>
            <a:off x="2681714" y="4043174"/>
            <a:ext cx="307672" cy="974521"/>
          </a:xfrm>
          <a:prstGeom prst="ellipse">
            <a:avLst/>
          </a:prstGeom>
          <a:noFill/>
          <a:ln cap="flat" cmpd="sng" w="5715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501" name="Google Shape;501;p59"/>
          <p:cNvSpPr/>
          <p:nvPr/>
        </p:nvSpPr>
        <p:spPr>
          <a:xfrm>
            <a:off x="3561052" y="2008518"/>
            <a:ext cx="392171" cy="2915591"/>
          </a:xfrm>
          <a:prstGeom prst="ellipse">
            <a:avLst/>
          </a:prstGeom>
          <a:noFill/>
          <a:ln cap="flat" cmpd="sng" w="57150">
            <a:solidFill>
              <a:srgbClr val="00B05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502" name="Google Shape;502;p59"/>
          <p:cNvSpPr/>
          <p:nvPr/>
        </p:nvSpPr>
        <p:spPr>
          <a:xfrm>
            <a:off x="2989386" y="2329132"/>
            <a:ext cx="611373" cy="1886310"/>
          </a:xfrm>
          <a:prstGeom prst="ellipse">
            <a:avLst/>
          </a:prstGeom>
          <a:noFill/>
          <a:ln cap="flat" cmpd="sng" w="57150">
            <a:solidFill>
              <a:srgbClr val="FFFF00"/>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dk1"/>
              </a:solidFill>
              <a:latin typeface="Century Gothic"/>
              <a:ea typeface="Century Gothic"/>
              <a:cs typeface="Century Gothic"/>
              <a:sym typeface="Century Gothic"/>
            </a:endParaRPr>
          </a:p>
        </p:txBody>
      </p:sp>
      <p:sp>
        <p:nvSpPr>
          <p:cNvPr id="503" name="Google Shape;503;p59"/>
          <p:cNvSpPr txBox="1"/>
          <p:nvPr>
            <p:ph type="title"/>
          </p:nvPr>
        </p:nvSpPr>
        <p:spPr>
          <a:xfrm>
            <a:off x="2584459" y="310843"/>
            <a:ext cx="8911687" cy="128089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5000"/>
              <a:buFont typeface="David"/>
              <a:buNone/>
            </a:pPr>
            <a:r>
              <a:rPr lang="en-US" sz="5000">
                <a:solidFill>
                  <a:schemeClr val="dk1"/>
                </a:solidFill>
                <a:latin typeface="David"/>
                <a:ea typeface="David"/>
                <a:cs typeface="David"/>
                <a:sym typeface="David"/>
              </a:rPr>
              <a:t>הָאֵזּוֹרִים אוֹתָם כָּבַשׁ יְהוֹשֻׁעַ</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60"/>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sp>
        <p:nvSpPr>
          <p:cNvPr id="509" name="Google Shape;509;p60"/>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SzPts val="2200"/>
              <a:buNone/>
            </a:pPr>
            <a:r>
              <a:rPr b="1" lang="en-US" sz="2200">
                <a:solidFill>
                  <a:schemeClr val="dk1"/>
                </a:solidFill>
                <a:latin typeface="David"/>
                <a:ea typeface="David"/>
                <a:cs typeface="David"/>
                <a:sym typeface="David"/>
              </a:rPr>
              <a:t>יח</a:t>
            </a:r>
            <a:r>
              <a:rPr lang="en-US" sz="2200">
                <a:solidFill>
                  <a:schemeClr val="dk1"/>
                </a:solidFill>
                <a:latin typeface="David"/>
                <a:ea typeface="David"/>
                <a:cs typeface="David"/>
                <a:sym typeface="David"/>
              </a:rPr>
              <a:t> יָמִים רַבִּים עָשָׂה יְהוֹשֻׁעַ אֶת כָּל הַמְּלָכִים הָאֵלֶּה מִלְחָמָה:  </a:t>
            </a:r>
            <a:endParaRPr/>
          </a:p>
          <a:p>
            <a:pPr indent="0" lvl="0" marL="0" rtl="1" algn="r">
              <a:spcBef>
                <a:spcPts val="1000"/>
              </a:spcBef>
              <a:spcAft>
                <a:spcPts val="0"/>
              </a:spcAft>
              <a:buSzPts val="2200"/>
              <a:buNone/>
            </a:pPr>
            <a:r>
              <a:rPr b="1" lang="en-US" sz="2200">
                <a:solidFill>
                  <a:schemeClr val="dk1"/>
                </a:solidFill>
                <a:latin typeface="David"/>
                <a:ea typeface="David"/>
                <a:cs typeface="David"/>
                <a:sym typeface="David"/>
              </a:rPr>
              <a:t>יט </a:t>
            </a:r>
            <a:r>
              <a:rPr lang="en-US" sz="2200">
                <a:solidFill>
                  <a:schemeClr val="dk1"/>
                </a:solidFill>
                <a:latin typeface="David"/>
                <a:ea typeface="David"/>
                <a:cs typeface="David"/>
                <a:sym typeface="David"/>
              </a:rPr>
              <a:t>לֹא הָיְתָה עִיר אֲשֶׁר הִשְׁלִימָה אֶל בְּנֵי יִשְׂרָאֵל בִּלְתִּי הַחִוִּי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יֹשְׁבֵי גִבְעוֹן אֶת הַכֹּל לָקְחוּ בַמִּלְחָמָה:</a:t>
            </a:r>
            <a:endParaRPr sz="2200">
              <a:solidFill>
                <a:schemeClr val="dk1"/>
              </a:solidFill>
              <a:latin typeface="David"/>
              <a:ea typeface="David"/>
              <a:cs typeface="David"/>
              <a:sym typeface="David"/>
            </a:endParaRPr>
          </a:p>
        </p:txBody>
      </p:sp>
      <p:pic>
        <p:nvPicPr>
          <p:cNvPr id="510" name="Google Shape;510;p60"/>
          <p:cNvPicPr preferRelativeResize="0"/>
          <p:nvPr/>
        </p:nvPicPr>
        <p:blipFill rotWithShape="1">
          <a:blip r:embed="rId3">
            <a:alphaModFix/>
          </a:blip>
          <a:srcRect b="0" l="0" r="0" t="0"/>
          <a:stretch/>
        </p:blipFill>
        <p:spPr>
          <a:xfrm>
            <a:off x="8452379" y="3543793"/>
            <a:ext cx="3301828" cy="2474508"/>
          </a:xfrm>
          <a:prstGeom prst="rect">
            <a:avLst/>
          </a:prstGeom>
          <a:noFill/>
          <a:ln>
            <a:noFill/>
          </a:ln>
        </p:spPr>
      </p:pic>
      <p:sp>
        <p:nvSpPr>
          <p:cNvPr id="511" name="Google Shape;511;p60"/>
          <p:cNvSpPr/>
          <p:nvPr/>
        </p:nvSpPr>
        <p:spPr>
          <a:xfrm>
            <a:off x="2929468" y="2026521"/>
            <a:ext cx="2728422" cy="923330"/>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1" i="0" lang="en-US" sz="5400" u="none" cap="none" strike="noStrike">
                <a:solidFill>
                  <a:schemeClr val="accent5"/>
                </a:solidFill>
                <a:latin typeface="Century Gothic"/>
                <a:ea typeface="Century Gothic"/>
                <a:cs typeface="Century Gothic"/>
                <a:sym typeface="Century Gothic"/>
              </a:rPr>
              <a:t>7 שָׁנִים</a:t>
            </a:r>
            <a:endParaRPr b="1" i="0" sz="5400" u="none" cap="none" strike="noStrike">
              <a:solidFill>
                <a:schemeClr val="accent5"/>
              </a:solidFill>
              <a:latin typeface="Century Gothic"/>
              <a:ea typeface="Century Gothic"/>
              <a:cs typeface="Century Gothic"/>
              <a:sym typeface="Century Gothic"/>
            </a:endParaRPr>
          </a:p>
        </p:txBody>
      </p:sp>
      <p:pic>
        <p:nvPicPr>
          <p:cNvPr id="512" name="Google Shape;512;p60"/>
          <p:cNvPicPr preferRelativeResize="0"/>
          <p:nvPr/>
        </p:nvPicPr>
        <p:blipFill rotWithShape="1">
          <a:blip r:embed="rId4">
            <a:alphaModFix/>
          </a:blip>
          <a:srcRect b="0" l="0" r="0" t="0"/>
          <a:stretch/>
        </p:blipFill>
        <p:spPr>
          <a:xfrm>
            <a:off x="884222" y="3913891"/>
            <a:ext cx="3211899" cy="1997331"/>
          </a:xfrm>
          <a:prstGeom prst="rect">
            <a:avLst/>
          </a:prstGeom>
          <a:noFill/>
          <a:ln>
            <a:noFill/>
          </a:ln>
        </p:spPr>
      </p:pic>
      <p:pic>
        <p:nvPicPr>
          <p:cNvPr id="513" name="Google Shape;513;p60"/>
          <p:cNvPicPr preferRelativeResize="0"/>
          <p:nvPr/>
        </p:nvPicPr>
        <p:blipFill rotWithShape="1">
          <a:blip r:embed="rId5">
            <a:alphaModFix/>
          </a:blip>
          <a:srcRect b="0" l="0" r="0" t="0"/>
          <a:stretch/>
        </p:blipFill>
        <p:spPr>
          <a:xfrm>
            <a:off x="4839175" y="3860814"/>
            <a:ext cx="3153357" cy="210348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1"/>
                                        </p:tgtEl>
                                        <p:attrNameLst>
                                          <p:attrName>style.visibility</p:attrName>
                                        </p:attrNameLst>
                                      </p:cBhvr>
                                      <p:to>
                                        <p:strVal val="visible"/>
                                      </p:to>
                                    </p:set>
                                    <p:animEffect filter="fade" transition="in">
                                      <p:cBhvr>
                                        <p:cTn dur="2000"/>
                                        <p:tgtEl>
                                          <p:spTgt spid="5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513"/>
                                        </p:tgtEl>
                                        <p:attrNameLst>
                                          <p:attrName>style.visibility</p:attrName>
                                        </p:attrNameLst>
                                      </p:cBhvr>
                                      <p:to>
                                        <p:strVal val="visible"/>
                                      </p:to>
                                    </p:set>
                                    <p:anim calcmode="lin" valueType="num">
                                      <p:cBhvr additive="base">
                                        <p:cTn dur="500"/>
                                        <p:tgtEl>
                                          <p:spTgt spid="51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61"/>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pic>
        <p:nvPicPr>
          <p:cNvPr id="519" name="Google Shape;519;p61"/>
          <p:cNvPicPr preferRelativeResize="0"/>
          <p:nvPr/>
        </p:nvPicPr>
        <p:blipFill rotWithShape="1">
          <a:blip r:embed="rId3">
            <a:alphaModFix/>
          </a:blip>
          <a:srcRect b="0" l="0" r="0" t="0"/>
          <a:stretch/>
        </p:blipFill>
        <p:spPr>
          <a:xfrm>
            <a:off x="63663" y="1066426"/>
            <a:ext cx="7199376" cy="5398008"/>
          </a:xfrm>
          <a:prstGeom prst="rect">
            <a:avLst/>
          </a:prstGeom>
          <a:noFill/>
          <a:ln>
            <a:noFill/>
          </a:ln>
        </p:spPr>
      </p:pic>
      <p:sp>
        <p:nvSpPr>
          <p:cNvPr id="520" name="Google Shape;520;p61"/>
          <p:cNvSpPr txBox="1"/>
          <p:nvPr>
            <p:ph idx="1" type="body"/>
          </p:nvPr>
        </p:nvSpPr>
        <p:spPr>
          <a:xfrm>
            <a:off x="6991000" y="1793318"/>
            <a:ext cx="5003293" cy="1107996"/>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200"/>
              <a:buFont typeface="David"/>
              <a:buNone/>
            </a:pPr>
            <a:r>
              <a:rPr b="1" lang="en-US" sz="2200">
                <a:solidFill>
                  <a:schemeClr val="dk1"/>
                </a:solidFill>
                <a:latin typeface="David"/>
                <a:ea typeface="David"/>
                <a:cs typeface="David"/>
                <a:sym typeface="David"/>
              </a:rPr>
              <a:t>כג</a:t>
            </a:r>
            <a:r>
              <a:rPr lang="en-US" sz="2200">
                <a:solidFill>
                  <a:schemeClr val="dk1"/>
                </a:solidFill>
                <a:latin typeface="David"/>
                <a:ea typeface="David"/>
                <a:cs typeface="David"/>
                <a:sym typeface="David"/>
              </a:rPr>
              <a:t> וַיִּקַּח יְהוֹשֻׁעַ אֶת כָּל הָאָרֶץ כְּכֹל אֲשֶׁר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דִּבֶּר ה' אֶל מֹשֶׁה וַיִּתְּנָהּ יְהוֹשֻׁעַ לְנַחֲלָה לְיִשְׂרָאֵל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כְּמַחְלְקֹתָם לְשִׁבְטֵיהֶם וְהָאָרֶץ שָׁקְטָה מִמִּלְחָמָה:</a:t>
            </a:r>
            <a:endParaRPr sz="2200">
              <a:solidFill>
                <a:schemeClr val="dk1"/>
              </a:solidFill>
              <a:latin typeface="David"/>
              <a:ea typeface="David"/>
              <a:cs typeface="David"/>
              <a:sym typeface="Davi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2"/>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pic>
        <p:nvPicPr>
          <p:cNvPr id="526" name="Google Shape;526;p62"/>
          <p:cNvPicPr preferRelativeResize="0"/>
          <p:nvPr/>
        </p:nvPicPr>
        <p:blipFill rotWithShape="1">
          <a:blip r:embed="rId3">
            <a:alphaModFix/>
          </a:blip>
          <a:srcRect b="0" l="0" r="0" t="0"/>
          <a:stretch/>
        </p:blipFill>
        <p:spPr>
          <a:xfrm>
            <a:off x="63663" y="1066426"/>
            <a:ext cx="7199376" cy="5398008"/>
          </a:xfrm>
          <a:prstGeom prst="rect">
            <a:avLst/>
          </a:prstGeom>
          <a:noFill/>
          <a:ln>
            <a:noFill/>
          </a:ln>
        </p:spPr>
      </p:pic>
      <p:sp>
        <p:nvSpPr>
          <p:cNvPr id="527" name="Google Shape;527;p62"/>
          <p:cNvSpPr txBox="1"/>
          <p:nvPr>
            <p:ph idx="1" type="body"/>
          </p:nvPr>
        </p:nvSpPr>
        <p:spPr>
          <a:xfrm>
            <a:off x="6991000" y="1793318"/>
            <a:ext cx="5003293" cy="1107996"/>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200"/>
              <a:buFont typeface="David"/>
              <a:buNone/>
            </a:pPr>
            <a:r>
              <a:rPr b="1" lang="en-US" sz="2200">
                <a:solidFill>
                  <a:schemeClr val="dk1"/>
                </a:solidFill>
                <a:latin typeface="David"/>
                <a:ea typeface="David"/>
                <a:cs typeface="David"/>
                <a:sym typeface="David"/>
              </a:rPr>
              <a:t>כג</a:t>
            </a:r>
            <a:r>
              <a:rPr lang="en-US" sz="2200">
                <a:solidFill>
                  <a:schemeClr val="dk1"/>
                </a:solidFill>
                <a:latin typeface="David"/>
                <a:ea typeface="David"/>
                <a:cs typeface="David"/>
                <a:sym typeface="David"/>
              </a:rPr>
              <a:t> וַיִּקַּח יְהוֹשֻׁעַ אֶת כָּל הָאָרֶץ </a:t>
            </a:r>
            <a:r>
              <a:rPr b="1" lang="en-US" sz="2200">
                <a:solidFill>
                  <a:srgbClr val="FF0000"/>
                </a:solidFill>
                <a:latin typeface="David"/>
                <a:ea typeface="David"/>
                <a:cs typeface="David"/>
                <a:sym typeface="David"/>
              </a:rPr>
              <a:t>כְּכֹל אֲשֶׁר </a:t>
            </a:r>
            <a:br>
              <a:rPr b="1" lang="en-US" sz="2200">
                <a:solidFill>
                  <a:srgbClr val="FF0000"/>
                </a:solidFill>
                <a:latin typeface="David"/>
                <a:ea typeface="David"/>
                <a:cs typeface="David"/>
                <a:sym typeface="David"/>
              </a:rPr>
            </a:br>
            <a:r>
              <a:rPr b="1" lang="en-US" sz="2200">
                <a:solidFill>
                  <a:srgbClr val="FF0000"/>
                </a:solidFill>
                <a:latin typeface="David"/>
                <a:ea typeface="David"/>
                <a:cs typeface="David"/>
                <a:sym typeface="David"/>
              </a:rPr>
              <a:t>דִּבֶּר ה' אֶל מֹשֶׁה </a:t>
            </a:r>
            <a:r>
              <a:rPr lang="en-US" sz="2200">
                <a:solidFill>
                  <a:schemeClr val="dk1"/>
                </a:solidFill>
                <a:latin typeface="David"/>
                <a:ea typeface="David"/>
                <a:cs typeface="David"/>
                <a:sym typeface="David"/>
              </a:rPr>
              <a:t>וַיִּתְּנָהּ יְהוֹשֻׁעַ לְנַחֲלָה לְיִשְׂרָאֵל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כְּמַחְלְקֹתָם לְשִׁבְטֵיהֶם וְהָאָרֶץ שָׁקְטָה מִמִּלְחָמָה:</a:t>
            </a:r>
            <a:endParaRPr sz="2200">
              <a:solidFill>
                <a:schemeClr val="dk1"/>
              </a:solidFill>
              <a:latin typeface="David"/>
              <a:ea typeface="David"/>
              <a:cs typeface="David"/>
              <a:sym typeface="Davi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6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pic>
        <p:nvPicPr>
          <p:cNvPr id="533" name="Google Shape;533;p63"/>
          <p:cNvPicPr preferRelativeResize="0"/>
          <p:nvPr/>
        </p:nvPicPr>
        <p:blipFill rotWithShape="1">
          <a:blip r:embed="rId3">
            <a:alphaModFix/>
          </a:blip>
          <a:srcRect b="0" l="0" r="0" t="0"/>
          <a:stretch/>
        </p:blipFill>
        <p:spPr>
          <a:xfrm>
            <a:off x="63663" y="1066426"/>
            <a:ext cx="7199376" cy="5398008"/>
          </a:xfrm>
          <a:prstGeom prst="rect">
            <a:avLst/>
          </a:prstGeom>
          <a:noFill/>
          <a:ln>
            <a:noFill/>
          </a:ln>
        </p:spPr>
      </p:pic>
      <p:sp>
        <p:nvSpPr>
          <p:cNvPr id="534" name="Google Shape;534;p63"/>
          <p:cNvSpPr txBox="1"/>
          <p:nvPr>
            <p:ph idx="1" type="body"/>
          </p:nvPr>
        </p:nvSpPr>
        <p:spPr>
          <a:xfrm>
            <a:off x="6991000" y="1793318"/>
            <a:ext cx="5003293" cy="1107996"/>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200"/>
              <a:buFont typeface="David"/>
              <a:buNone/>
            </a:pPr>
            <a:r>
              <a:rPr b="1" lang="en-US" sz="2200">
                <a:solidFill>
                  <a:schemeClr val="dk1"/>
                </a:solidFill>
                <a:latin typeface="David"/>
                <a:ea typeface="David"/>
                <a:cs typeface="David"/>
                <a:sym typeface="David"/>
              </a:rPr>
              <a:t>כג</a:t>
            </a:r>
            <a:r>
              <a:rPr lang="en-US" sz="2200">
                <a:solidFill>
                  <a:schemeClr val="dk1"/>
                </a:solidFill>
                <a:latin typeface="David"/>
                <a:ea typeface="David"/>
                <a:cs typeface="David"/>
                <a:sym typeface="David"/>
              </a:rPr>
              <a:t> וַיִּקַּח יְהוֹשֻׁעַ אֶת כָּל הָאָרֶץ </a:t>
            </a:r>
            <a:r>
              <a:rPr b="1" lang="en-US" sz="2200">
                <a:solidFill>
                  <a:srgbClr val="FF0000"/>
                </a:solidFill>
                <a:latin typeface="David"/>
                <a:ea typeface="David"/>
                <a:cs typeface="David"/>
                <a:sym typeface="David"/>
              </a:rPr>
              <a:t>כְּכֹל אֲשֶׁר </a:t>
            </a:r>
            <a:br>
              <a:rPr b="1" lang="en-US" sz="2200">
                <a:solidFill>
                  <a:srgbClr val="FF0000"/>
                </a:solidFill>
                <a:latin typeface="David"/>
                <a:ea typeface="David"/>
                <a:cs typeface="David"/>
                <a:sym typeface="David"/>
              </a:rPr>
            </a:br>
            <a:r>
              <a:rPr b="1" lang="en-US" sz="2200">
                <a:solidFill>
                  <a:srgbClr val="FF0000"/>
                </a:solidFill>
                <a:latin typeface="David"/>
                <a:ea typeface="David"/>
                <a:cs typeface="David"/>
                <a:sym typeface="David"/>
              </a:rPr>
              <a:t>דִּבֶּר ה' אֶל מֹשֶׁה </a:t>
            </a:r>
            <a:r>
              <a:rPr lang="en-US" sz="2200">
                <a:solidFill>
                  <a:schemeClr val="dk1"/>
                </a:solidFill>
                <a:latin typeface="David"/>
                <a:ea typeface="David"/>
                <a:cs typeface="David"/>
                <a:sym typeface="David"/>
              </a:rPr>
              <a:t>וַיִּתְּנָהּ יְהוֹשֻׁעַ לְנַחֲלָה לְיִשְׂרָאֵל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כְּמַחְלְקֹתָם לְשִׁבְטֵיהֶם </a:t>
            </a:r>
            <a:r>
              <a:rPr b="1" lang="en-US" sz="2200">
                <a:solidFill>
                  <a:srgbClr val="7030A0"/>
                </a:solidFill>
                <a:latin typeface="David"/>
                <a:ea typeface="David"/>
                <a:cs typeface="David"/>
                <a:sym typeface="David"/>
              </a:rPr>
              <a:t>וְהָאָרֶץ שָׁקְטָה מִמִּלְחָמָה</a:t>
            </a:r>
            <a:r>
              <a:rPr lang="en-US" sz="2200">
                <a:solidFill>
                  <a:schemeClr val="dk1"/>
                </a:solidFill>
                <a:latin typeface="David"/>
                <a:ea typeface="David"/>
                <a:cs typeface="David"/>
                <a:sym typeface="David"/>
              </a:rPr>
              <a:t>:</a:t>
            </a:r>
            <a:endParaRPr sz="2200">
              <a:solidFill>
                <a:schemeClr val="dk1"/>
              </a:solidFill>
              <a:latin typeface="David"/>
              <a:ea typeface="David"/>
              <a:cs typeface="David"/>
              <a:sym typeface="Davi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6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Autofit/>
          </a:bodyPr>
          <a:lstStyle/>
          <a:p>
            <a:pPr indent="0" lvl="0" marL="0" rtl="1" algn="l">
              <a:spcBef>
                <a:spcPts val="0"/>
              </a:spcBef>
              <a:spcAft>
                <a:spcPts val="0"/>
              </a:spcAft>
              <a:buClr>
                <a:srgbClr val="262626"/>
              </a:buClr>
              <a:buSzPts val="3600"/>
              <a:buFont typeface="Century Gothic"/>
              <a:buNone/>
            </a:pPr>
            <a:r>
              <a:t/>
            </a:r>
            <a:endParaRPr/>
          </a:p>
        </p:txBody>
      </p:sp>
      <p:pic>
        <p:nvPicPr>
          <p:cNvPr id="540" name="Google Shape;540;p64"/>
          <p:cNvPicPr preferRelativeResize="0"/>
          <p:nvPr/>
        </p:nvPicPr>
        <p:blipFill rotWithShape="1">
          <a:blip r:embed="rId3">
            <a:alphaModFix/>
          </a:blip>
          <a:srcRect b="0" l="0" r="0" t="0"/>
          <a:stretch/>
        </p:blipFill>
        <p:spPr>
          <a:xfrm>
            <a:off x="63663" y="1066426"/>
            <a:ext cx="7199376" cy="5398008"/>
          </a:xfrm>
          <a:prstGeom prst="rect">
            <a:avLst/>
          </a:prstGeom>
          <a:noFill/>
          <a:ln>
            <a:noFill/>
          </a:ln>
        </p:spPr>
      </p:pic>
      <p:sp>
        <p:nvSpPr>
          <p:cNvPr id="541" name="Google Shape;541;p64"/>
          <p:cNvSpPr txBox="1"/>
          <p:nvPr>
            <p:ph idx="1" type="body"/>
          </p:nvPr>
        </p:nvSpPr>
        <p:spPr>
          <a:xfrm>
            <a:off x="6415522" y="1747152"/>
            <a:ext cx="5578771" cy="1200329"/>
          </a:xfrm>
          <a:prstGeom prst="rect">
            <a:avLst/>
          </a:prstGeom>
          <a:no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200"/>
              <a:buFont typeface="David"/>
              <a:buNone/>
            </a:pPr>
            <a:r>
              <a:rPr b="1" lang="en-US" sz="2200">
                <a:solidFill>
                  <a:schemeClr val="dk1"/>
                </a:solidFill>
                <a:latin typeface="David"/>
                <a:ea typeface="David"/>
                <a:cs typeface="David"/>
                <a:sym typeface="David"/>
              </a:rPr>
              <a:t>כג</a:t>
            </a:r>
            <a:r>
              <a:rPr lang="en-US" sz="2200">
                <a:solidFill>
                  <a:schemeClr val="dk1"/>
                </a:solidFill>
                <a:latin typeface="David"/>
                <a:ea typeface="David"/>
                <a:cs typeface="David"/>
                <a:sym typeface="David"/>
              </a:rPr>
              <a:t> וַיִּקַּח יְהוֹשֻׁעַ אֶת כָּל הָאָרֶץ </a:t>
            </a:r>
            <a:r>
              <a:rPr b="1" lang="en-US" sz="2200">
                <a:solidFill>
                  <a:srgbClr val="FF0000"/>
                </a:solidFill>
                <a:latin typeface="David"/>
                <a:ea typeface="David"/>
                <a:cs typeface="David"/>
                <a:sym typeface="David"/>
              </a:rPr>
              <a:t>כְּכֹל אֲשֶׁר </a:t>
            </a:r>
            <a:br>
              <a:rPr b="1" lang="en-US" sz="2200">
                <a:solidFill>
                  <a:srgbClr val="FF0000"/>
                </a:solidFill>
                <a:latin typeface="David"/>
                <a:ea typeface="David"/>
                <a:cs typeface="David"/>
                <a:sym typeface="David"/>
              </a:rPr>
            </a:br>
            <a:r>
              <a:rPr b="1" lang="en-US" sz="2200">
                <a:solidFill>
                  <a:srgbClr val="FF0000"/>
                </a:solidFill>
                <a:latin typeface="David"/>
                <a:ea typeface="David"/>
                <a:cs typeface="David"/>
                <a:sym typeface="David"/>
              </a:rPr>
              <a:t>דִּבֶּר ה' אֶל מֹשֶׁה </a:t>
            </a:r>
            <a:r>
              <a:rPr lang="en-US" sz="2200">
                <a:solidFill>
                  <a:schemeClr val="dk1"/>
                </a:solidFill>
                <a:latin typeface="David"/>
                <a:ea typeface="David"/>
                <a:cs typeface="David"/>
                <a:sym typeface="David"/>
              </a:rPr>
              <a:t>וַיִּתְּנָהּ יְהוֹשֻׁעַ לְנַחֲלָה לְיִשְׂרָאֵל </a:t>
            </a:r>
            <a:br>
              <a:rPr lang="en-US" sz="2200">
                <a:solidFill>
                  <a:schemeClr val="dk1"/>
                </a:solidFill>
                <a:latin typeface="David"/>
                <a:ea typeface="David"/>
                <a:cs typeface="David"/>
                <a:sym typeface="David"/>
              </a:rPr>
            </a:br>
            <a:r>
              <a:rPr lang="en-US" sz="2200">
                <a:solidFill>
                  <a:schemeClr val="dk1"/>
                </a:solidFill>
                <a:latin typeface="David"/>
                <a:ea typeface="David"/>
                <a:cs typeface="David"/>
                <a:sym typeface="David"/>
              </a:rPr>
              <a:t>כְּמַחְלְקֹתָם לְשִׁבְטֵיהֶם </a:t>
            </a:r>
            <a:r>
              <a:rPr b="1" lang="en-US" sz="2800">
                <a:solidFill>
                  <a:srgbClr val="7030A0"/>
                </a:solidFill>
                <a:latin typeface="David"/>
                <a:ea typeface="David"/>
                <a:cs typeface="David"/>
                <a:sym typeface="David"/>
              </a:rPr>
              <a:t>וְהָאָרֶץ שָׁקְטָה מִמִּלְחָמָה</a:t>
            </a:r>
            <a:r>
              <a:rPr lang="en-US" sz="2200">
                <a:solidFill>
                  <a:schemeClr val="dk1"/>
                </a:solidFill>
                <a:latin typeface="David"/>
                <a:ea typeface="David"/>
                <a:cs typeface="David"/>
                <a:sym typeface="David"/>
              </a:rPr>
              <a:t>:</a:t>
            </a:r>
            <a:endParaRPr sz="2200">
              <a:solidFill>
                <a:schemeClr val="dk1"/>
              </a:solidFill>
              <a:latin typeface="David"/>
              <a:ea typeface="David"/>
              <a:cs typeface="David"/>
              <a:sym typeface="David"/>
            </a:endParaRPr>
          </a:p>
        </p:txBody>
      </p:sp>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שן מתפתל">
  <a:themeElements>
    <a:clrScheme name="עשן מתפתל">
      <a:dk1>
        <a:srgbClr val="000000"/>
      </a:dk1>
      <a:lt1>
        <a:srgbClr val="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