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Lst>
  <p:sldSz cy="6858000" cx="12192000"/>
  <p:notesSz cx="6858000" cy="9144000"/>
  <p:embeddedFontLst>
    <p:embeddedFont>
      <p:font typeface="Alef"/>
      <p:regular r:id="rId51"/>
      <p:bold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024">
          <p15:clr>
            <a:srgbClr val="A4A3A4"/>
          </p15:clr>
        </p15:guide>
        <p15:guide id="2" pos="3863">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1849476-A415-45EC-8687-2D53C29962D4}">
  <a:tblStyle styleId="{61849476-A415-45EC-8687-2D53C29962D4}"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E9F5"/>
          </a:solidFill>
        </a:fill>
      </a:tcStyle>
    </a:wholeTbl>
    <a:band1H>
      <a:tcTxStyle/>
      <a:tcStyle>
        <a:fill>
          <a:solidFill>
            <a:srgbClr val="CACFEB"/>
          </a:solidFill>
        </a:fill>
      </a:tcStyle>
    </a:band1H>
    <a:band2H>
      <a:tcTxStyle/>
    </a:band2H>
    <a:band1V>
      <a:tcTxStyle/>
      <a:tcStyle>
        <a:fill>
          <a:solidFill>
            <a:srgbClr val="CACFEB"/>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024" orient="horz"/>
        <p:guide pos="3863"/>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Alef-regular.fntdata"/><Relationship Id="rId50" Type="http://schemas.openxmlformats.org/officeDocument/2006/relationships/slide" Target="slides/slide44.xml"/><Relationship Id="rId52" Type="http://schemas.openxmlformats.org/officeDocument/2006/relationships/font" Target="fonts/Alef-bold.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chemeClr val="dk1"/>
              </a:buClr>
              <a:buSzPts val="1200"/>
              <a:buFont typeface="Calibri"/>
              <a:buNone/>
            </a:pPr>
            <a:r>
              <a:rPr lang="en-US"/>
              <a:t>כתבו את המלל בהתאם ואת הציוד הדרוש.</a:t>
            </a:r>
            <a:endParaRPr/>
          </a:p>
          <a:p>
            <a:pPr indent="0" lvl="0" marL="0" rtl="0" algn="l">
              <a:spcBef>
                <a:spcPts val="0"/>
              </a:spcBef>
              <a:spcAft>
                <a:spcPts val="0"/>
              </a:spcAft>
              <a:buNone/>
            </a:pPr>
            <a:r>
              <a:t/>
            </a:r>
            <a:endParaRPr/>
          </a:p>
        </p:txBody>
      </p:sp>
      <p:sp>
        <p:nvSpPr>
          <p:cNvPr id="120" name="Google Shape;12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1200"/>
              <a:buFont typeface="Calibri"/>
              <a:buNone/>
            </a:pPr>
            <a:r>
              <a:rPr b="1" lang="en-US" sz="1200"/>
              <a:t>משך השקף: 2 דקות</a:t>
            </a:r>
            <a:endParaRPr/>
          </a:p>
          <a:p>
            <a:pPr indent="0" lvl="0" marL="158750" rtl="1" algn="r">
              <a:spcBef>
                <a:spcPts val="0"/>
              </a:spcBef>
              <a:spcAft>
                <a:spcPts val="0"/>
              </a:spcAft>
              <a:buClr>
                <a:schemeClr val="dk1"/>
              </a:buClr>
              <a:buSzPts val="1200"/>
              <a:buFont typeface="Calibri"/>
              <a:buNone/>
            </a:pPr>
            <a:r>
              <a:t/>
            </a:r>
            <a:endParaRPr sz="1200">
              <a:solidFill>
                <a:schemeClr val="dk1"/>
              </a:solidFill>
            </a:endParaRPr>
          </a:p>
          <a:p>
            <a:pPr indent="0" lvl="0" marL="158750" rtl="1" algn="r">
              <a:spcBef>
                <a:spcPts val="0"/>
              </a:spcBef>
              <a:spcAft>
                <a:spcPts val="0"/>
              </a:spcAft>
              <a:buClr>
                <a:schemeClr val="dk1"/>
              </a:buClr>
              <a:buSzPts val="1200"/>
              <a:buFont typeface="Calibri"/>
              <a:buNone/>
            </a:pPr>
            <a:r>
              <a:rPr lang="en-US" sz="1200">
                <a:solidFill>
                  <a:schemeClr val="dk1"/>
                </a:solidFill>
              </a:rPr>
              <a:t>הציגו את עצמכם ואת מהלך השיעור:</a:t>
            </a:r>
            <a:endParaRPr/>
          </a:p>
          <a:p>
            <a:pPr indent="0" lvl="0" marL="158750" rtl="1" algn="r">
              <a:spcBef>
                <a:spcPts val="0"/>
              </a:spcBef>
              <a:spcAft>
                <a:spcPts val="0"/>
              </a:spcAft>
              <a:buClr>
                <a:schemeClr val="dk1"/>
              </a:buClr>
              <a:buSzPts val="1200"/>
              <a:buFont typeface="Calibri"/>
              <a:buNone/>
            </a:pPr>
            <a:r>
              <a:t/>
            </a:r>
            <a:endParaRPr sz="1200">
              <a:solidFill>
                <a:schemeClr val="dk1"/>
              </a:solidFill>
            </a:endParaRPr>
          </a:p>
          <a:p>
            <a:pPr indent="0" lvl="0" marL="158750" rtl="1" algn="r">
              <a:spcBef>
                <a:spcPts val="0"/>
              </a:spcBef>
              <a:spcAft>
                <a:spcPts val="0"/>
              </a:spcAft>
              <a:buClr>
                <a:schemeClr val="dk1"/>
              </a:buClr>
              <a:buSzPts val="1200"/>
              <a:buFont typeface="Calibri"/>
              <a:buNone/>
            </a:pPr>
            <a:r>
              <a:rPr lang="en-US" sz="1200">
                <a:solidFill>
                  <a:schemeClr val="dk1"/>
                </a:solidFill>
              </a:rPr>
              <a:t>מוזמנים לפנות בצורה אישית לתלמידים:</a:t>
            </a:r>
            <a:br>
              <a:rPr lang="en-US" sz="1200"/>
            </a:br>
            <a:r>
              <a:rPr lang="en-US" sz="1200">
                <a:solidFill>
                  <a:srgbClr val="2F5496"/>
                </a:solidFill>
              </a:rPr>
              <a:t>דוגמה לטקסט שייאמר בעל פה: "שלום, שמי___. אני מורה ל____ ממקום בארץ____. מה שלומכם? אני שמח/ה שהצטרפתם אליי", וכו'.</a:t>
            </a:r>
            <a:endParaRPr/>
          </a:p>
          <a:p>
            <a:pPr indent="0" lvl="0" marL="158750" rtl="1" algn="r">
              <a:spcBef>
                <a:spcPts val="0"/>
              </a:spcBef>
              <a:spcAft>
                <a:spcPts val="0"/>
              </a:spcAft>
              <a:buClr>
                <a:schemeClr val="dk1"/>
              </a:buClr>
              <a:buSzPts val="1200"/>
              <a:buFont typeface="Calibri"/>
              <a:buNone/>
            </a:pPr>
            <a:r>
              <a:t/>
            </a:r>
            <a:endParaRPr sz="1200">
              <a:solidFill>
                <a:schemeClr val="dk1"/>
              </a:solidFill>
            </a:endParaRPr>
          </a:p>
          <a:p>
            <a:pPr indent="0" lvl="0" marL="158750" rtl="1" algn="r">
              <a:spcBef>
                <a:spcPts val="0"/>
              </a:spcBef>
              <a:spcAft>
                <a:spcPts val="0"/>
              </a:spcAft>
              <a:buClr>
                <a:schemeClr val="dk1"/>
              </a:buClr>
              <a:buSzPts val="1200"/>
              <a:buFont typeface="Calibri"/>
              <a:buNone/>
            </a:pPr>
            <a:r>
              <a:rPr lang="en-US" sz="1200">
                <a:solidFill>
                  <a:schemeClr val="dk1"/>
                </a:solidFill>
              </a:rPr>
              <a:t>נושא השיעור ומה מטרתו:</a:t>
            </a:r>
            <a:br>
              <a:rPr lang="en-US" sz="1200">
                <a:solidFill>
                  <a:schemeClr val="dk1"/>
                </a:solidFill>
              </a:rPr>
            </a:br>
            <a:r>
              <a:rPr lang="en-US" sz="1200">
                <a:solidFill>
                  <a:srgbClr val="2F5496"/>
                </a:solidFill>
              </a:rPr>
              <a:t>דוגמה לטקסט שייאמר בעל פה: "בשיעור הזה נלמד על_________. הצטרפו אליי ויהיה לנו כיף. מוכנים? מתחילים!"</a:t>
            </a:r>
            <a:endParaRPr/>
          </a:p>
          <a:p>
            <a:pPr indent="0" lvl="0" marL="0" rtl="1" algn="r">
              <a:spcBef>
                <a:spcPts val="0"/>
              </a:spcBef>
              <a:spcAft>
                <a:spcPts val="0"/>
              </a:spcAft>
              <a:buClr>
                <a:schemeClr val="dk1"/>
              </a:buClr>
              <a:buSzPts val="1200"/>
              <a:buFont typeface="Calibri"/>
              <a:buNone/>
            </a:pPr>
            <a:r>
              <a:t/>
            </a:r>
            <a:endParaRPr b="1" sz="1200"/>
          </a:p>
          <a:p>
            <a:pPr indent="0" lvl="0" marL="133350" rtl="1" algn="r">
              <a:lnSpc>
                <a:spcPct val="115000"/>
              </a:lnSpc>
              <a:spcBef>
                <a:spcPts val="800"/>
              </a:spcBef>
              <a:spcAft>
                <a:spcPts val="0"/>
              </a:spcAft>
              <a:buNone/>
            </a:pPr>
            <a:r>
              <a:rPr b="1" lang="en-US" sz="1200">
                <a:solidFill>
                  <a:schemeClr val="dk1"/>
                </a:solidFill>
                <a:latin typeface="Alef"/>
                <a:ea typeface="Alef"/>
                <a:cs typeface="Alef"/>
                <a:sym typeface="Alef"/>
              </a:rPr>
              <a:t>נתחיל ב…. </a:t>
            </a:r>
            <a:r>
              <a:rPr lang="en-US" sz="1200">
                <a:solidFill>
                  <a:schemeClr val="dk1"/>
                </a:solidFill>
                <a:latin typeface="Alef"/>
                <a:ea typeface="Alef"/>
                <a:cs typeface="Alef"/>
                <a:sym typeface="Alef"/>
              </a:rPr>
              <a:t> (שלב פתיח השיעור)</a:t>
            </a:r>
            <a:endParaRPr/>
          </a:p>
          <a:p>
            <a:pPr indent="0" lvl="0" marL="133350" rtl="1" algn="r">
              <a:lnSpc>
                <a:spcPct val="115000"/>
              </a:lnSpc>
              <a:spcBef>
                <a:spcPts val="0"/>
              </a:spcBef>
              <a:spcAft>
                <a:spcPts val="0"/>
              </a:spcAft>
              <a:buNone/>
            </a:pPr>
            <a:r>
              <a:rPr b="1" lang="en-US" sz="1200">
                <a:solidFill>
                  <a:schemeClr val="dk1"/>
                </a:solidFill>
                <a:latin typeface="Alef"/>
                <a:ea typeface="Alef"/>
                <a:cs typeface="Alef"/>
                <a:sym typeface="Alef"/>
              </a:rPr>
              <a:t>נמשיך בלגלות</a:t>
            </a:r>
            <a:r>
              <a:rPr lang="en-US" sz="1200">
                <a:solidFill>
                  <a:schemeClr val="dk1"/>
                </a:solidFill>
                <a:latin typeface="Alef"/>
                <a:ea typeface="Alef"/>
                <a:cs typeface="Alef"/>
                <a:sym typeface="Alef"/>
              </a:rPr>
              <a:t> (שלב הלימוד / הקניה - כתבו כאן שאלה מסקרנת שתיתן מענה על מטרת השיעור) </a:t>
            </a:r>
            <a:endParaRPr/>
          </a:p>
          <a:p>
            <a:pPr indent="0" lvl="0" marL="133350" rtl="1" algn="r">
              <a:lnSpc>
                <a:spcPct val="115000"/>
              </a:lnSpc>
              <a:spcBef>
                <a:spcPts val="0"/>
              </a:spcBef>
              <a:spcAft>
                <a:spcPts val="0"/>
              </a:spcAft>
              <a:buNone/>
            </a:pPr>
            <a:r>
              <a:rPr b="1" lang="en-US" sz="1200">
                <a:solidFill>
                  <a:schemeClr val="dk1"/>
                </a:solidFill>
                <a:latin typeface="Alef"/>
                <a:ea typeface="Alef"/>
                <a:cs typeface="Alef"/>
                <a:sym typeface="Alef"/>
              </a:rPr>
              <a:t>נתנסה ב… </a:t>
            </a:r>
            <a:r>
              <a:rPr lang="en-US" sz="1200">
                <a:solidFill>
                  <a:schemeClr val="dk1"/>
                </a:solidFill>
                <a:latin typeface="Alef"/>
                <a:ea typeface="Alef"/>
                <a:cs typeface="Alef"/>
                <a:sym typeface="Alef"/>
              </a:rPr>
              <a:t>(שלב התרגול / התנסות)</a:t>
            </a:r>
            <a:r>
              <a:rPr b="1" lang="en-US" sz="1200">
                <a:solidFill>
                  <a:schemeClr val="dk1"/>
                </a:solidFill>
                <a:latin typeface="Alef"/>
                <a:ea typeface="Alef"/>
                <a:cs typeface="Alef"/>
                <a:sym typeface="Alef"/>
              </a:rPr>
              <a:t> </a:t>
            </a:r>
            <a:endParaRPr/>
          </a:p>
          <a:p>
            <a:pPr indent="0" lvl="0" marL="133350" rtl="1" algn="r">
              <a:lnSpc>
                <a:spcPct val="115000"/>
              </a:lnSpc>
              <a:spcBef>
                <a:spcPts val="0"/>
              </a:spcBef>
              <a:spcAft>
                <a:spcPts val="0"/>
              </a:spcAft>
              <a:buNone/>
            </a:pPr>
            <a:r>
              <a:rPr b="1" lang="en-US" sz="1200">
                <a:solidFill>
                  <a:schemeClr val="dk1"/>
                </a:solidFill>
                <a:latin typeface="Alef"/>
                <a:ea typeface="Alef"/>
                <a:cs typeface="Alef"/>
                <a:sym typeface="Alef"/>
              </a:rPr>
              <a:t>נסכם  </a:t>
            </a:r>
            <a:r>
              <a:rPr lang="en-US" sz="1200">
                <a:solidFill>
                  <a:schemeClr val="dk1"/>
                </a:solidFill>
                <a:latin typeface="Alef"/>
                <a:ea typeface="Alef"/>
                <a:cs typeface="Alef"/>
                <a:sym typeface="Alef"/>
              </a:rPr>
              <a:t>(שלב סיכום השיעור)</a:t>
            </a:r>
            <a:endParaRPr/>
          </a:p>
          <a:p>
            <a:pPr indent="0" lvl="0" marL="0" rtl="0" algn="l">
              <a:spcBef>
                <a:spcPts val="0"/>
              </a:spcBef>
              <a:spcAft>
                <a:spcPts val="0"/>
              </a:spcAft>
              <a:buNone/>
            </a:pPr>
            <a:r>
              <a:t/>
            </a:r>
            <a:endParaRPr/>
          </a:p>
        </p:txBody>
      </p:sp>
      <p:sp>
        <p:nvSpPr>
          <p:cNvPr id="131" name="Google Shape;1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a:t>למחוק שקופית זו אם אין בה צורך.</a:t>
            </a:r>
            <a:endParaRPr/>
          </a:p>
          <a:p>
            <a:pPr indent="0" lvl="0" marL="0" rtl="0" algn="r">
              <a:spcBef>
                <a:spcPts val="0"/>
              </a:spcBef>
              <a:spcAft>
                <a:spcPts val="0"/>
              </a:spcAft>
              <a:buNone/>
            </a:pPr>
            <a:r>
              <a:t/>
            </a:r>
            <a:endParaRPr/>
          </a:p>
          <a:p>
            <a:pPr indent="0" lvl="0" marL="158750" marR="0" rtl="1" algn="r">
              <a:lnSpc>
                <a:spcPct val="100000"/>
              </a:lnSpc>
              <a:spcBef>
                <a:spcPts val="0"/>
              </a:spcBef>
              <a:spcAft>
                <a:spcPts val="0"/>
              </a:spcAft>
              <a:buClr>
                <a:srgbClr val="000000"/>
              </a:buClr>
              <a:buSzPts val="1100"/>
              <a:buFont typeface="Arial"/>
              <a:buNone/>
            </a:pPr>
            <a:r>
              <a:rPr b="1" lang="en-US" sz="1200"/>
              <a:t>משך השקף: דקה</a:t>
            </a:r>
            <a:endParaRPr/>
          </a:p>
          <a:p>
            <a:pPr indent="0" lvl="0" marL="158750" rtl="1" algn="r">
              <a:spcBef>
                <a:spcPts val="0"/>
              </a:spcBef>
              <a:spcAft>
                <a:spcPts val="0"/>
              </a:spcAft>
              <a:buClr>
                <a:schemeClr val="dk1"/>
              </a:buClr>
              <a:buSzPts val="1200"/>
              <a:buFont typeface="Calibri"/>
              <a:buNone/>
            </a:pPr>
            <a:r>
              <a:t/>
            </a:r>
            <a:endParaRPr sz="1200"/>
          </a:p>
          <a:p>
            <a:pPr indent="0" lvl="0" marL="158750" rtl="1" algn="r">
              <a:spcBef>
                <a:spcPts val="0"/>
              </a:spcBef>
              <a:spcAft>
                <a:spcPts val="0"/>
              </a:spcAft>
              <a:buClr>
                <a:schemeClr val="dk1"/>
              </a:buClr>
              <a:buSzPts val="1200"/>
              <a:buFont typeface="Calibri"/>
              <a:buNone/>
            </a:pPr>
            <a:r>
              <a:rPr lang="en-US" sz="1200"/>
              <a:t>בשקף זה ודאו שכולם הצטיידו בעזרים הנדרשים (מומלץ שעזרים אלו יהיו גם אצלכם עבור הדגמה).</a:t>
            </a:r>
            <a:endParaRPr/>
          </a:p>
          <a:p>
            <a:pPr indent="0" lvl="0" marL="158750" rtl="1" algn="r">
              <a:spcBef>
                <a:spcPts val="0"/>
              </a:spcBef>
              <a:spcAft>
                <a:spcPts val="0"/>
              </a:spcAft>
              <a:buClr>
                <a:srgbClr val="FF0000"/>
              </a:buClr>
              <a:buSzPts val="1200"/>
              <a:buFont typeface="Calibri"/>
              <a:buNone/>
            </a:pPr>
            <a:r>
              <a:rPr lang="en-US" sz="1200">
                <a:solidFill>
                  <a:srgbClr val="FF0000"/>
                </a:solidFill>
              </a:rPr>
              <a:t>מחקו את המיותר או הוסיפו במידת הצורך (הקפידו על זכויות היוצרים).</a:t>
            </a:r>
            <a:endParaRPr/>
          </a:p>
          <a:p>
            <a:pPr indent="0" lvl="0" marL="158750" rtl="1" algn="r">
              <a:spcBef>
                <a:spcPts val="0"/>
              </a:spcBef>
              <a:spcAft>
                <a:spcPts val="0"/>
              </a:spcAft>
              <a:buClr>
                <a:schemeClr val="dk1"/>
              </a:buClr>
              <a:buSzPts val="1200"/>
              <a:buFont typeface="Calibri"/>
              <a:buNone/>
            </a:pPr>
            <a:r>
              <a:t/>
            </a:r>
            <a:endParaRPr sz="1200">
              <a:solidFill>
                <a:srgbClr val="FF0000"/>
              </a:solidFill>
            </a:endParaRPr>
          </a:p>
          <a:p>
            <a:pPr indent="0" lvl="0" marL="158750" rtl="1" algn="r">
              <a:spcBef>
                <a:spcPts val="0"/>
              </a:spcBef>
              <a:spcAft>
                <a:spcPts val="0"/>
              </a:spcAft>
              <a:buClr>
                <a:srgbClr val="FF0000"/>
              </a:buClr>
              <a:buSzPts val="1200"/>
              <a:buFont typeface="Calibri"/>
              <a:buNone/>
            </a:pPr>
            <a:r>
              <a:rPr lang="en-US" sz="1200">
                <a:solidFill>
                  <a:srgbClr val="FF0000"/>
                </a:solidFill>
              </a:rPr>
              <a:t>זה הזמן להציג את </a:t>
            </a:r>
            <a:r>
              <a:rPr b="0" i="0" lang="en-US" sz="1200" u="none" cap="none" strike="noStrike">
                <a:solidFill>
                  <a:srgbClr val="000000"/>
                </a:solidFill>
                <a:latin typeface="Arial"/>
                <a:ea typeface="Arial"/>
                <a:cs typeface="Arial"/>
                <a:sym typeface="Arial"/>
              </a:rPr>
              <a:t>כללי ההתנהגות בשיעור: בקשו מהלומדים לסגור חלונות של יישומים אחרים במחשב, להרחיק אמצעים מסיחים, להתיישב בחדר שקט, להניח כוס מים לידם, ובעיקר להתמקד במפגש.</a:t>
            </a:r>
            <a:endParaRPr/>
          </a:p>
          <a:p>
            <a:pPr indent="0" lvl="0" marL="0" rtl="0" algn="r">
              <a:spcBef>
                <a:spcPts val="0"/>
              </a:spcBef>
              <a:spcAft>
                <a:spcPts val="0"/>
              </a:spcAft>
              <a:buNone/>
            </a:pPr>
            <a:r>
              <a:t/>
            </a:r>
            <a:endParaRPr/>
          </a:p>
        </p:txBody>
      </p:sp>
      <p:sp>
        <p:nvSpPr>
          <p:cNvPr id="140" name="Google Shape;14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 name="Google Shape;25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 name="Google Shape;28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7" name="Google Shape;357;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7" name="Google Shape;367;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5" name="Google Shape;455;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100"/>
              <a:buFont typeface="Arial"/>
              <a:buNone/>
            </a:pPr>
            <a:r>
              <a:rPr b="1" lang="en-US"/>
              <a:t>משך השקף: עד 5 דקות</a:t>
            </a:r>
            <a:endParaRPr/>
          </a:p>
          <a:p>
            <a:pPr indent="0" lvl="0" marL="0" marR="0" rtl="1" algn="r">
              <a:lnSpc>
                <a:spcPct val="100000"/>
              </a:lnSpc>
              <a:spcBef>
                <a:spcPts val="0"/>
              </a:spcBef>
              <a:spcAft>
                <a:spcPts val="0"/>
              </a:spcAft>
              <a:buClr>
                <a:srgbClr val="000000"/>
              </a:buClr>
              <a:buSzPts val="1100"/>
              <a:buFont typeface="Arial"/>
              <a:buNone/>
            </a:pPr>
            <a:r>
              <a:t/>
            </a:r>
            <a:endParaRPr/>
          </a:p>
          <a:p>
            <a:pPr indent="0" lvl="0" marL="0" marR="0" rtl="1" algn="r">
              <a:lnSpc>
                <a:spcPct val="100000"/>
              </a:lnSpc>
              <a:spcBef>
                <a:spcPts val="0"/>
              </a:spcBef>
              <a:spcAft>
                <a:spcPts val="0"/>
              </a:spcAft>
              <a:buClr>
                <a:srgbClr val="000000"/>
              </a:buClr>
              <a:buSzPts val="1100"/>
              <a:buFont typeface="Arial"/>
              <a:buNone/>
            </a:pPr>
            <a:r>
              <a:rPr lang="en-US"/>
              <a:t>סיכום ויציאה לתרגול. שלב זה יכלול סיכום של התוכן הנלמד תוך מענה על שאלות כמו: מה עשינו פה היום? מה למדנו? מומלץ לשלב אלמנטים חווייתיים כגון משחק מסכם, חידה, טיפ מיוחד להמשך הלמידה ועוד.</a:t>
            </a:r>
            <a:endParaRPr/>
          </a:p>
          <a:p>
            <a:pPr indent="0" lvl="0" marL="0" rtl="1" algn="r">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462" name="Google Shape;462;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1200"/>
              <a:buFont typeface="Calibri"/>
              <a:buNone/>
            </a:pPr>
            <a:r>
              <a:rPr b="1" lang="en-US"/>
              <a:t>משך השקף: עד 15 דקות</a:t>
            </a:r>
            <a:endParaRPr/>
          </a:p>
          <a:p>
            <a:pPr indent="0" lvl="0" marL="0" rtl="1" algn="r">
              <a:spcBef>
                <a:spcPts val="0"/>
              </a:spcBef>
              <a:spcAft>
                <a:spcPts val="0"/>
              </a:spcAft>
              <a:buClr>
                <a:schemeClr val="dk1"/>
              </a:buClr>
              <a:buSzPts val="1200"/>
              <a:buFont typeface="Calibri"/>
              <a:buNone/>
            </a:pPr>
            <a:r>
              <a:t/>
            </a:r>
            <a:endParaRPr b="1"/>
          </a:p>
          <a:p>
            <a:pPr indent="0" lvl="0" marL="158750" rtl="1" algn="r">
              <a:spcBef>
                <a:spcPts val="0"/>
              </a:spcBef>
              <a:spcAft>
                <a:spcPts val="0"/>
              </a:spcAft>
              <a:buClr>
                <a:schemeClr val="dk1"/>
              </a:buClr>
              <a:buSzPts val="1200"/>
              <a:buFont typeface="Calibri"/>
              <a:buNone/>
            </a:pPr>
            <a:r>
              <a:rPr lang="en-US"/>
              <a:t>בשלב זה הסבירו לתלמידים את התרגול והיפרדו מהם. עם יציאת התלמידים לתרגול הסופי יסתיים שלב הצילום שלכם כמורים.</a:t>
            </a:r>
            <a:endParaRPr/>
          </a:p>
          <a:p>
            <a:pPr indent="0" lvl="0" marL="0" rtl="1" algn="r">
              <a:spcBef>
                <a:spcPts val="0"/>
              </a:spcBef>
              <a:spcAft>
                <a:spcPts val="0"/>
              </a:spcAft>
              <a:buNone/>
            </a:pPr>
            <a:r>
              <a:t/>
            </a:r>
            <a:endParaRPr/>
          </a:p>
          <a:p>
            <a:pPr indent="0" lvl="0" marL="158750" rtl="1" algn="r">
              <a:spcBef>
                <a:spcPts val="0"/>
              </a:spcBef>
              <a:spcAft>
                <a:spcPts val="0"/>
              </a:spcAft>
              <a:buClr>
                <a:schemeClr val="dk1"/>
              </a:buClr>
              <a:buSzPts val="1200"/>
              <a:buFont typeface="Calibri"/>
              <a:buNone/>
            </a:pPr>
            <a:r>
              <a:rPr b="1" lang="en-US"/>
              <a:t>דגשים</a:t>
            </a:r>
            <a:r>
              <a:rPr lang="en-US"/>
              <a:t>:</a:t>
            </a:r>
            <a:endParaRPr/>
          </a:p>
          <a:p>
            <a:pPr indent="0" lvl="0" marL="158750" rtl="1" algn="r">
              <a:spcBef>
                <a:spcPts val="0"/>
              </a:spcBef>
              <a:spcAft>
                <a:spcPts val="0"/>
              </a:spcAft>
              <a:buClr>
                <a:schemeClr val="dk1"/>
              </a:buClr>
              <a:buSzPts val="1200"/>
              <a:buFont typeface="Calibri"/>
              <a:buNone/>
            </a:pPr>
            <a:r>
              <a:rPr lang="en-US"/>
              <a:t>*התרגול יכול להתבצע במרחב הביתי תוך שימוש במשאבים מגוונים הנמצאים בבית, כגון כלי כתיבה, טאבלט או המחשב האישי. ניתן להשתמש בסביבות אופק וכותר (רק דרך מחשב נייד, אופק וכותר לא עובדים טוב בטאבלט/ נייד).</a:t>
            </a:r>
            <a:endParaRPr/>
          </a:p>
          <a:p>
            <a:pPr indent="0" lvl="0" marL="158750" rtl="1" algn="r">
              <a:spcBef>
                <a:spcPts val="0"/>
              </a:spcBef>
              <a:spcAft>
                <a:spcPts val="0"/>
              </a:spcAft>
              <a:buClr>
                <a:schemeClr val="dk1"/>
              </a:buClr>
              <a:buSzPts val="1200"/>
              <a:buFont typeface="Calibri"/>
              <a:buNone/>
            </a:pPr>
            <a:r>
              <a:rPr lang="en-US"/>
              <a:t>*הקפידו לתת לתלמידים הנחיות מדויקות לביצוע התרגול ברמת התוכן וברמה הטכנית, וכן זמנים מדויקים לתרגול. </a:t>
            </a:r>
            <a:endParaRPr/>
          </a:p>
          <a:p>
            <a:pPr indent="0" lvl="0" marL="158750" rtl="1" algn="r">
              <a:spcBef>
                <a:spcPts val="0"/>
              </a:spcBef>
              <a:spcAft>
                <a:spcPts val="0"/>
              </a:spcAft>
              <a:buClr>
                <a:schemeClr val="dk1"/>
              </a:buClr>
              <a:buSzPts val="1200"/>
              <a:buFont typeface="Calibri"/>
              <a:buNone/>
            </a:pPr>
            <a:r>
              <a:rPr lang="en-US"/>
              <a:t>*ניתן להטמיע בתוך המצגת צילומי מסך ולהסביר בעל פה מה נדרש מהם לבצע. </a:t>
            </a:r>
            <a:endParaRPr/>
          </a:p>
          <a:p>
            <a:pPr indent="0" lvl="0" marL="0" rtl="1" algn="r">
              <a:spcBef>
                <a:spcPts val="0"/>
              </a:spcBef>
              <a:spcAft>
                <a:spcPts val="0"/>
              </a:spcAft>
              <a:buClr>
                <a:schemeClr val="dk1"/>
              </a:buClr>
              <a:buSzPts val="1200"/>
              <a:buFont typeface="Calibri"/>
              <a:buNone/>
            </a:pPr>
            <a:r>
              <a:t/>
            </a:r>
            <a:endParaRPr b="1"/>
          </a:p>
          <a:p>
            <a:pPr indent="0" lvl="0" marL="0" rtl="0" algn="l">
              <a:spcBef>
                <a:spcPts val="0"/>
              </a:spcBef>
              <a:spcAft>
                <a:spcPts val="0"/>
              </a:spcAft>
              <a:buNone/>
            </a:pPr>
            <a:r>
              <a:t/>
            </a:r>
            <a:endParaRPr/>
          </a:p>
        </p:txBody>
      </p:sp>
      <p:sp>
        <p:nvSpPr>
          <p:cNvPr id="471" name="Google Shape;471;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2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ראשית">
  <p:cSld name="כותרת ראשית">
    <p:spTree>
      <p:nvGrpSpPr>
        <p:cNvPr id="13" name="Shape 13"/>
        <p:cNvGrpSpPr/>
        <p:nvPr/>
      </p:nvGrpSpPr>
      <p:grpSpPr>
        <a:xfrm>
          <a:off x="0" y="0"/>
          <a:ext cx="0" cy="0"/>
          <a:chOff x="0" y="0"/>
          <a:chExt cx="0" cy="0"/>
        </a:xfrm>
      </p:grpSpPr>
      <p:pic>
        <p:nvPicPr>
          <p:cNvPr id="14" name="Google Shape;14;p2"/>
          <p:cNvPicPr preferRelativeResize="0"/>
          <p:nvPr/>
        </p:nvPicPr>
        <p:blipFill rotWithShape="1">
          <a:blip r:embed="rId2">
            <a:alphaModFix amt="54000"/>
          </a:blip>
          <a:srcRect b="0" l="0" r="0" t="0"/>
          <a:stretch/>
        </p:blipFill>
        <p:spPr>
          <a:xfrm>
            <a:off x="-7354566" y="2026507"/>
            <a:ext cx="5045676" cy="5028913"/>
          </a:xfrm>
          <a:prstGeom prst="rect">
            <a:avLst/>
          </a:prstGeom>
          <a:noFill/>
          <a:ln>
            <a:noFill/>
          </a:ln>
        </p:spPr>
      </p:pic>
      <p:pic>
        <p:nvPicPr>
          <p:cNvPr id="15" name="Google Shape;15;p2"/>
          <p:cNvPicPr preferRelativeResize="0"/>
          <p:nvPr/>
        </p:nvPicPr>
        <p:blipFill rotWithShape="1">
          <a:blip r:embed="rId2">
            <a:alphaModFix amt="54000"/>
          </a:blip>
          <a:srcRect b="0" l="0" r="0" t="0"/>
          <a:stretch/>
        </p:blipFill>
        <p:spPr>
          <a:xfrm>
            <a:off x="12947248" y="-3969273"/>
            <a:ext cx="5045676" cy="5028913"/>
          </a:xfrm>
          <a:prstGeom prst="rect">
            <a:avLst/>
          </a:prstGeom>
          <a:noFill/>
          <a:ln>
            <a:noFill/>
          </a:ln>
        </p:spPr>
      </p:pic>
      <p:pic>
        <p:nvPicPr>
          <p:cNvPr id="16" name="Google Shape;16;p2"/>
          <p:cNvPicPr preferRelativeResize="0"/>
          <p:nvPr/>
        </p:nvPicPr>
        <p:blipFill rotWithShape="1">
          <a:blip r:embed="rId3">
            <a:alphaModFix/>
          </a:blip>
          <a:srcRect b="0" l="0" r="0" t="0"/>
          <a:stretch/>
        </p:blipFill>
        <p:spPr>
          <a:xfrm>
            <a:off x="0" y="-12700"/>
            <a:ext cx="12192000" cy="6858000"/>
          </a:xfrm>
          <a:prstGeom prst="rect">
            <a:avLst/>
          </a:prstGeom>
          <a:noFill/>
          <a:ln>
            <a:noFill/>
          </a:ln>
        </p:spPr>
      </p:pic>
      <p:sp>
        <p:nvSpPr>
          <p:cNvPr id="17" name="Google Shape;17;p2"/>
          <p:cNvSpPr/>
          <p:nvPr/>
        </p:nvSpPr>
        <p:spPr>
          <a:xfrm>
            <a:off x="2090531" y="2902421"/>
            <a:ext cx="8636822" cy="121794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 name="Google Shape;18;p2"/>
          <p:cNvSpPr/>
          <p:nvPr/>
        </p:nvSpPr>
        <p:spPr>
          <a:xfrm>
            <a:off x="5098472" y="1831503"/>
            <a:ext cx="5884533" cy="107091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19" name="Google Shape;19;p2"/>
          <p:cNvCxnSpPr/>
          <p:nvPr/>
        </p:nvCxnSpPr>
        <p:spPr>
          <a:xfrm>
            <a:off x="7156173" y="1639956"/>
            <a:ext cx="4005469" cy="0"/>
          </a:xfrm>
          <a:prstGeom prst="straightConnector1">
            <a:avLst/>
          </a:prstGeom>
          <a:noFill/>
          <a:ln cap="flat" cmpd="sng" w="38100">
            <a:solidFill>
              <a:srgbClr val="FFC000"/>
            </a:solidFill>
            <a:prstDash val="solid"/>
            <a:miter lim="800000"/>
            <a:headEnd len="sm" w="sm" type="none"/>
            <a:tailEnd len="sm" w="sm" type="none"/>
          </a:ln>
        </p:spPr>
      </p:cxnSp>
      <p:sp>
        <p:nvSpPr>
          <p:cNvPr id="20" name="Google Shape;20;p2"/>
          <p:cNvSpPr/>
          <p:nvPr/>
        </p:nvSpPr>
        <p:spPr>
          <a:xfrm rot="-5400000">
            <a:off x="10880058" y="2083803"/>
            <a:ext cx="205896" cy="20589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21" name="Google Shape;21;p2"/>
          <p:cNvCxnSpPr/>
          <p:nvPr/>
        </p:nvCxnSpPr>
        <p:spPr>
          <a:xfrm>
            <a:off x="2090531" y="4989650"/>
            <a:ext cx="5065642" cy="0"/>
          </a:xfrm>
          <a:prstGeom prst="straightConnector1">
            <a:avLst/>
          </a:prstGeom>
          <a:noFill/>
          <a:ln cap="flat" cmpd="sng" w="38100">
            <a:solidFill>
              <a:srgbClr val="FFC000"/>
            </a:solidFill>
            <a:prstDash val="solid"/>
            <a:miter lim="800000"/>
            <a:headEnd len="sm" w="sm" type="none"/>
            <a:tailEnd len="sm" w="sm" type="none"/>
          </a:ln>
        </p:spPr>
      </p:cxnSp>
      <p:sp>
        <p:nvSpPr>
          <p:cNvPr id="22" name="Google Shape;22;p2"/>
          <p:cNvSpPr txBox="1"/>
          <p:nvPr>
            <p:ph idx="1" type="body"/>
          </p:nvPr>
        </p:nvSpPr>
        <p:spPr>
          <a:xfrm>
            <a:off x="2565199" y="3025258"/>
            <a:ext cx="7816850" cy="1067468"/>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6000"/>
              <a:buNone/>
              <a:defRPr sz="6000">
                <a:solidFill>
                  <a:schemeClr val="lt1"/>
                </a:solidFill>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23" name="Google Shape;23;p2"/>
          <p:cNvGrpSpPr/>
          <p:nvPr/>
        </p:nvGrpSpPr>
        <p:grpSpPr>
          <a:xfrm>
            <a:off x="-110840" y="110839"/>
            <a:ext cx="1530097" cy="1525930"/>
            <a:chOff x="8374611" y="4283110"/>
            <a:chExt cx="2300578" cy="2294314"/>
          </a:xfrm>
        </p:grpSpPr>
        <p:pic>
          <p:nvPicPr>
            <p:cNvPr id="24" name="Google Shape;24;p2"/>
            <p:cNvPicPr preferRelativeResize="0"/>
            <p:nvPr/>
          </p:nvPicPr>
          <p:blipFill rotWithShape="1">
            <a:blip r:embed="rId4">
              <a:alphaModFix/>
            </a:blip>
            <a:srcRect b="0" l="62938" r="0" t="0"/>
            <a:stretch/>
          </p:blipFill>
          <p:spPr>
            <a:xfrm>
              <a:off x="8873684" y="4283110"/>
              <a:ext cx="1227785" cy="1519621"/>
            </a:xfrm>
            <a:prstGeom prst="rect">
              <a:avLst/>
            </a:prstGeom>
            <a:noFill/>
            <a:ln>
              <a:noFill/>
            </a:ln>
          </p:spPr>
        </p:pic>
        <p:sp>
          <p:nvSpPr>
            <p:cNvPr id="25" name="Google Shape;25;p2"/>
            <p:cNvSpPr/>
            <p:nvPr/>
          </p:nvSpPr>
          <p:spPr>
            <a:xfrm>
              <a:off x="8374611" y="5883287"/>
              <a:ext cx="2300578" cy="69413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1200" u="none" cap="none" strike="noStrike">
                  <a:solidFill>
                    <a:schemeClr val="lt1"/>
                  </a:solidFill>
                  <a:latin typeface="Arial"/>
                  <a:ea typeface="Arial"/>
                  <a:cs typeface="Arial"/>
                  <a:sym typeface="Arial"/>
                </a:rPr>
                <a:t>מדינת ישראל</a:t>
              </a:r>
              <a:endParaRPr/>
            </a:p>
            <a:p>
              <a:pPr indent="0" lvl="0" marL="0" marR="0" rtl="0" algn="ctr">
                <a:spcBef>
                  <a:spcPts val="0"/>
                </a:spcBef>
                <a:spcAft>
                  <a:spcPts val="0"/>
                </a:spcAft>
                <a:buNone/>
              </a:pPr>
              <a:r>
                <a:rPr b="0" i="0" lang="en-US" sz="1200" u="none" cap="none" strike="noStrike">
                  <a:solidFill>
                    <a:schemeClr val="lt1"/>
                  </a:solidFill>
                  <a:latin typeface="Arial"/>
                  <a:ea typeface="Arial"/>
                  <a:cs typeface="Arial"/>
                  <a:sym typeface="Arial"/>
                </a:rPr>
                <a:t>משרד החינוך</a:t>
              </a:r>
              <a:endParaRPr/>
            </a:p>
          </p:txBody>
        </p:sp>
      </p:grpSp>
      <p:pic>
        <p:nvPicPr>
          <p:cNvPr id="26" name="Google Shape;26;p2"/>
          <p:cNvPicPr preferRelativeResize="0"/>
          <p:nvPr/>
        </p:nvPicPr>
        <p:blipFill rotWithShape="1">
          <a:blip r:embed="rId5">
            <a:alphaModFix/>
          </a:blip>
          <a:srcRect b="0" l="0" r="0" t="0"/>
          <a:stretch/>
        </p:blipFill>
        <p:spPr>
          <a:xfrm>
            <a:off x="3332187" y="886221"/>
            <a:ext cx="9150178" cy="2791691"/>
          </a:xfrm>
          <a:prstGeom prst="rect">
            <a:avLst/>
          </a:prstGeom>
          <a:noFill/>
          <a:ln>
            <a:noFill/>
          </a:ln>
        </p:spPr>
      </p:pic>
      <p:sp>
        <p:nvSpPr>
          <p:cNvPr id="27" name="Google Shape;27;p2"/>
          <p:cNvSpPr txBox="1"/>
          <p:nvPr>
            <p:ph idx="2" type="body"/>
          </p:nvPr>
        </p:nvSpPr>
        <p:spPr>
          <a:xfrm>
            <a:off x="2030833" y="4419771"/>
            <a:ext cx="6411268" cy="649357"/>
          </a:xfrm>
          <a:prstGeom prst="rect">
            <a:avLst/>
          </a:prstGeom>
          <a:noFill/>
          <a:ln>
            <a:noFill/>
          </a:ln>
        </p:spPr>
        <p:txBody>
          <a:bodyPr anchorCtr="0" anchor="t" bIns="45700" lIns="91425" spcFirstLastPara="1" rIns="91425" wrap="square" tIns="45700">
            <a:noAutofit/>
          </a:bodyPr>
          <a:lstStyle>
            <a:lvl1pPr indent="-228600" lvl="0" marL="457200" rtl="1" algn="l">
              <a:lnSpc>
                <a:spcPct val="90000"/>
              </a:lnSpc>
              <a:spcBef>
                <a:spcPts val="1000"/>
              </a:spcBef>
              <a:spcAft>
                <a:spcPts val="0"/>
              </a:spcAft>
              <a:buSzPts val="3200"/>
              <a:buNone/>
              <a:defRPr b="0" i="0" sz="3200">
                <a:solidFill>
                  <a:schemeClr val="lt1"/>
                </a:solidFill>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2"/>
          <p:cNvSpPr txBox="1"/>
          <p:nvPr>
            <p:ph idx="3" type="body"/>
          </p:nvPr>
        </p:nvSpPr>
        <p:spPr>
          <a:xfrm>
            <a:off x="416891" y="6148563"/>
            <a:ext cx="5099050" cy="560533"/>
          </a:xfrm>
          <a:prstGeom prst="rect">
            <a:avLst/>
          </a:prstGeom>
          <a:noFill/>
          <a:ln>
            <a:noFill/>
          </a:ln>
        </p:spPr>
        <p:txBody>
          <a:bodyPr anchorCtr="0" anchor="t" bIns="45700" lIns="91425" spcFirstLastPara="1" rIns="91425" wrap="square" tIns="45700">
            <a:noAutofit/>
          </a:bodyPr>
          <a:lstStyle>
            <a:lvl1pPr indent="-228600" lvl="0" marL="457200" rtl="1" algn="l">
              <a:lnSpc>
                <a:spcPct val="90000"/>
              </a:lnSpc>
              <a:spcBef>
                <a:spcPts val="1000"/>
              </a:spcBef>
              <a:spcAft>
                <a:spcPts val="0"/>
              </a:spcAft>
              <a:buSzPts val="2800"/>
              <a:buNone/>
              <a:defRPr>
                <a:solidFill>
                  <a:schemeClr val="lt1"/>
                </a:solidFill>
                <a:latin typeface="Calibri"/>
                <a:ea typeface="Calibri"/>
                <a:cs typeface="Calibri"/>
                <a:sym typeface="Calibri"/>
              </a:defRPr>
            </a:lvl1pPr>
            <a:lvl2pPr indent="-228600" lvl="1" marL="914400" rtl="1" algn="r">
              <a:lnSpc>
                <a:spcPct val="90000"/>
              </a:lnSpc>
              <a:spcBef>
                <a:spcPts val="500"/>
              </a:spcBef>
              <a:spcAft>
                <a:spcPts val="0"/>
              </a:spcAft>
              <a:buSzPts val="2400"/>
              <a:buNone/>
              <a:defRPr/>
            </a:lvl2pPr>
            <a:lvl3pPr indent="-228600" lvl="2" marL="1371600" rtl="1" algn="r">
              <a:lnSpc>
                <a:spcPct val="90000"/>
              </a:lnSpc>
              <a:spcBef>
                <a:spcPts val="500"/>
              </a:spcBef>
              <a:spcAft>
                <a:spcPts val="0"/>
              </a:spcAft>
              <a:buSzPts val="2000"/>
              <a:buNone/>
              <a:defRPr/>
            </a:lvl3pPr>
            <a:lvl4pPr indent="-228600" lvl="3" marL="1828800" rtl="1" algn="r">
              <a:lnSpc>
                <a:spcPct val="90000"/>
              </a:lnSpc>
              <a:spcBef>
                <a:spcPts val="500"/>
              </a:spcBef>
              <a:spcAft>
                <a:spcPts val="0"/>
              </a:spcAft>
              <a:buSzPts val="1800"/>
              <a:buNone/>
              <a:defRPr/>
            </a:lvl4pPr>
            <a:lvl5pPr indent="-228600" lvl="4" marL="2286000" rtl="1" algn="r">
              <a:lnSpc>
                <a:spcPct val="90000"/>
              </a:lnSpc>
              <a:spcBef>
                <a:spcPts val="500"/>
              </a:spcBef>
              <a:spcAft>
                <a:spcPts val="0"/>
              </a:spcAft>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מה נלמד היום" type="obj">
  <p:cSld name="OBJECT">
    <p:spTree>
      <p:nvGrpSpPr>
        <p:cNvPr id="29" name="Shape 29"/>
        <p:cNvGrpSpPr/>
        <p:nvPr/>
      </p:nvGrpSpPr>
      <p:grpSpPr>
        <a:xfrm>
          <a:off x="0" y="0"/>
          <a:ext cx="0" cy="0"/>
          <a:chOff x="0" y="0"/>
          <a:chExt cx="0" cy="0"/>
        </a:xfrm>
      </p:grpSpPr>
      <p:sp>
        <p:nvSpPr>
          <p:cNvPr id="30" name="Google Shape;30;p3"/>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rtl="1" algn="r">
              <a:lnSpc>
                <a:spcPct val="90000"/>
              </a:lnSpc>
              <a:spcBef>
                <a:spcPts val="1000"/>
              </a:spcBef>
              <a:spcAft>
                <a:spcPts val="0"/>
              </a:spcAft>
              <a:buClr>
                <a:schemeClr val="accent2"/>
              </a:buClr>
              <a:buSzPts val="2800"/>
              <a:buChar char="•"/>
              <a:defRPr>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2" name="Google Shape;32;p3"/>
          <p:cNvGrpSpPr/>
          <p:nvPr/>
        </p:nvGrpSpPr>
        <p:grpSpPr>
          <a:xfrm>
            <a:off x="358720" y="6187719"/>
            <a:ext cx="3913243" cy="506326"/>
            <a:chOff x="358720" y="6187719"/>
            <a:chExt cx="3913243" cy="506326"/>
          </a:xfrm>
        </p:grpSpPr>
        <p:cxnSp>
          <p:nvCxnSpPr>
            <p:cNvPr id="33" name="Google Shape;33;p3"/>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34" name="Google Shape;34;p3"/>
            <p:cNvSpPr/>
            <p:nvPr/>
          </p:nvSpPr>
          <p:spPr>
            <a:xfrm rot="-5400000">
              <a:off x="358720" y="6187719"/>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 name="Google Shape;35;p3"/>
            <p:cNvSpPr/>
            <p:nvPr/>
          </p:nvSpPr>
          <p:spPr>
            <a:xfrm>
              <a:off x="781297" y="635713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36" name="Google Shape;36;p3"/>
          <p:cNvGrpSpPr/>
          <p:nvPr/>
        </p:nvGrpSpPr>
        <p:grpSpPr>
          <a:xfrm rot="10800000">
            <a:off x="8177063" y="106239"/>
            <a:ext cx="3913243" cy="506326"/>
            <a:chOff x="358720" y="6187719"/>
            <a:chExt cx="3913243" cy="506326"/>
          </a:xfrm>
        </p:grpSpPr>
        <p:cxnSp>
          <p:nvCxnSpPr>
            <p:cNvPr id="37" name="Google Shape;37;p3"/>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38" name="Google Shape;38;p3"/>
            <p:cNvSpPr/>
            <p:nvPr/>
          </p:nvSpPr>
          <p:spPr>
            <a:xfrm rot="-5400000">
              <a:off x="358720" y="6187719"/>
              <a:ext cx="506326" cy="50632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 name="Google Shape;39;p3"/>
            <p:cNvSpPr/>
            <p:nvPr/>
          </p:nvSpPr>
          <p:spPr>
            <a:xfrm>
              <a:off x="781297" y="6357132"/>
              <a:ext cx="167498" cy="16749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מה להביא לשיעור?">
  <p:cSld name="מה להביא לשיעור?">
    <p:spTree>
      <p:nvGrpSpPr>
        <p:cNvPr id="40" name="Shape 40"/>
        <p:cNvGrpSpPr/>
        <p:nvPr/>
      </p:nvGrpSpPr>
      <p:grpSpPr>
        <a:xfrm>
          <a:off x="0" y="0"/>
          <a:ext cx="0" cy="0"/>
          <a:chOff x="0" y="0"/>
          <a:chExt cx="0" cy="0"/>
        </a:xfrm>
      </p:grpSpPr>
      <p:sp>
        <p:nvSpPr>
          <p:cNvPr id="41" name="Google Shape;41;p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4"/>
          <p:cNvSpPr txBox="1"/>
          <p:nvPr>
            <p:ph idx="1" type="body"/>
          </p:nvPr>
        </p:nvSpPr>
        <p:spPr>
          <a:xfrm>
            <a:off x="839788" y="1741679"/>
            <a:ext cx="5157787" cy="3684588"/>
          </a:xfrm>
          <a:prstGeom prst="rect">
            <a:avLst/>
          </a:prstGeom>
          <a:noFill/>
          <a:ln>
            <a:noFill/>
          </a:ln>
        </p:spPr>
        <p:txBody>
          <a:bodyPr anchorCtr="0" anchor="t" bIns="45700" lIns="91425" spcFirstLastPara="1" rIns="91425" wrap="square" tIns="45700">
            <a:noAutofit/>
          </a:bodyPr>
          <a:lstStyle>
            <a:lvl1pPr indent="-393700" lvl="0" marL="457200" rtl="1" algn="r">
              <a:lnSpc>
                <a:spcPct val="90000"/>
              </a:lnSpc>
              <a:spcBef>
                <a:spcPts val="1000"/>
              </a:spcBef>
              <a:spcAft>
                <a:spcPts val="0"/>
              </a:spcAft>
              <a:buClr>
                <a:schemeClr val="accent2"/>
              </a:buClr>
              <a:buSzPts val="2600"/>
              <a:buChar char="•"/>
              <a:defRPr sz="2600">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4"/>
          <p:cNvSpPr txBox="1"/>
          <p:nvPr>
            <p:ph idx="2" type="body"/>
          </p:nvPr>
        </p:nvSpPr>
        <p:spPr>
          <a:xfrm>
            <a:off x="6172200" y="1741679"/>
            <a:ext cx="5183188" cy="3684588"/>
          </a:xfrm>
          <a:prstGeom prst="rect">
            <a:avLst/>
          </a:prstGeom>
          <a:noFill/>
          <a:ln>
            <a:noFill/>
          </a:ln>
        </p:spPr>
        <p:txBody>
          <a:bodyPr anchorCtr="0" anchor="t" bIns="45700" lIns="91425" spcFirstLastPara="1" rIns="91425" wrap="square" tIns="45700">
            <a:noAutofit/>
          </a:bodyPr>
          <a:lstStyle>
            <a:lvl1pPr indent="-393700" lvl="0" marL="457200" rtl="1" algn="r">
              <a:lnSpc>
                <a:spcPct val="90000"/>
              </a:lnSpc>
              <a:spcBef>
                <a:spcPts val="1000"/>
              </a:spcBef>
              <a:spcAft>
                <a:spcPts val="0"/>
              </a:spcAft>
              <a:buClr>
                <a:schemeClr val="accent2"/>
              </a:buClr>
              <a:buSzPts val="2600"/>
              <a:buChar char="•"/>
              <a:defRPr sz="2600">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44" name="Google Shape;44;p4"/>
          <p:cNvGrpSpPr/>
          <p:nvPr/>
        </p:nvGrpSpPr>
        <p:grpSpPr>
          <a:xfrm>
            <a:off x="1785665" y="181572"/>
            <a:ext cx="10244790" cy="506326"/>
            <a:chOff x="1748087" y="356936"/>
            <a:chExt cx="10244790" cy="506326"/>
          </a:xfrm>
        </p:grpSpPr>
        <p:cxnSp>
          <p:nvCxnSpPr>
            <p:cNvPr id="45" name="Google Shape;45;p4"/>
            <p:cNvCxnSpPr/>
            <p:nvPr/>
          </p:nvCxnSpPr>
          <p:spPr>
            <a:xfrm>
              <a:off x="1748087" y="573247"/>
              <a:ext cx="10244790" cy="38497"/>
            </a:xfrm>
            <a:prstGeom prst="straightConnector1">
              <a:avLst/>
            </a:prstGeom>
            <a:noFill/>
            <a:ln cap="flat" cmpd="sng" w="38100">
              <a:solidFill>
                <a:srgbClr val="FFC000"/>
              </a:solidFill>
              <a:prstDash val="solid"/>
              <a:miter lim="800000"/>
              <a:headEnd len="sm" w="sm" type="none"/>
              <a:tailEnd len="sm" w="sm" type="none"/>
            </a:ln>
          </p:spPr>
        </p:cxnSp>
        <p:sp>
          <p:nvSpPr>
            <p:cNvPr id="46" name="Google Shape;46;p4"/>
            <p:cNvSpPr/>
            <p:nvPr/>
          </p:nvSpPr>
          <p:spPr>
            <a:xfrm rot="-5400000">
              <a:off x="11380874" y="356936"/>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47" name="Google Shape;47;p4"/>
          <p:cNvSpPr/>
          <p:nvPr/>
        </p:nvSpPr>
        <p:spPr>
          <a:xfrm rot="10800000">
            <a:off x="11819101" y="314134"/>
            <a:ext cx="211354" cy="21135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קניית ידע">
  <p:cSld name="הקניית ידע">
    <p:spTree>
      <p:nvGrpSpPr>
        <p:cNvPr id="48" name="Shape 48"/>
        <p:cNvGrpSpPr/>
        <p:nvPr/>
      </p:nvGrpSpPr>
      <p:grpSpPr>
        <a:xfrm>
          <a:off x="0" y="0"/>
          <a:ext cx="0" cy="0"/>
          <a:chOff x="0" y="0"/>
          <a:chExt cx="0" cy="0"/>
        </a:xfrm>
      </p:grpSpPr>
      <p:pic>
        <p:nvPicPr>
          <p:cNvPr id="49" name="Google Shape;49;p5"/>
          <p:cNvPicPr preferRelativeResize="0"/>
          <p:nvPr/>
        </p:nvPicPr>
        <p:blipFill rotWithShape="1">
          <a:blip r:embed="rId2">
            <a:alphaModFix/>
          </a:blip>
          <a:srcRect b="63870" l="0" r="0" t="12244"/>
          <a:stretch/>
        </p:blipFill>
        <p:spPr>
          <a:xfrm>
            <a:off x="0" y="0"/>
            <a:ext cx="12192000" cy="1638096"/>
          </a:xfrm>
          <a:prstGeom prst="rect">
            <a:avLst/>
          </a:prstGeom>
          <a:noFill/>
          <a:ln>
            <a:noFill/>
          </a:ln>
        </p:spPr>
      </p:pic>
      <p:grpSp>
        <p:nvGrpSpPr>
          <p:cNvPr id="50" name="Google Shape;50;p5"/>
          <p:cNvGrpSpPr/>
          <p:nvPr/>
        </p:nvGrpSpPr>
        <p:grpSpPr>
          <a:xfrm>
            <a:off x="358720" y="6187719"/>
            <a:ext cx="3913243" cy="506326"/>
            <a:chOff x="358720" y="6187719"/>
            <a:chExt cx="3913243" cy="506326"/>
          </a:xfrm>
        </p:grpSpPr>
        <p:cxnSp>
          <p:nvCxnSpPr>
            <p:cNvPr id="51" name="Google Shape;51;p5"/>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52" name="Google Shape;52;p5"/>
            <p:cNvSpPr/>
            <p:nvPr/>
          </p:nvSpPr>
          <p:spPr>
            <a:xfrm rot="-5400000">
              <a:off x="358720" y="6187719"/>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3" name="Google Shape;53;p5"/>
            <p:cNvSpPr/>
            <p:nvPr/>
          </p:nvSpPr>
          <p:spPr>
            <a:xfrm>
              <a:off x="781297" y="635713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54" name="Google Shape;54;p5"/>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lvl1pPr lvl="0" rtl="1" algn="r">
              <a:lnSpc>
                <a:spcPct val="90000"/>
              </a:lnSpc>
              <a:spcBef>
                <a:spcPts val="0"/>
              </a:spcBef>
              <a:spcAft>
                <a:spcPts val="0"/>
              </a:spcAft>
              <a:buClr>
                <a:schemeClr val="lt1"/>
              </a:buClr>
              <a:buSzPts val="4400"/>
              <a:buFont typeface="Calibri"/>
              <a:buNone/>
              <a:defRPr>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5"/>
          <p:cNvSpPr txBox="1"/>
          <p:nvPr>
            <p:ph idx="1" type="body"/>
          </p:nvPr>
        </p:nvSpPr>
        <p:spPr>
          <a:xfrm>
            <a:off x="1671638" y="1928813"/>
            <a:ext cx="9572625" cy="3844925"/>
          </a:xfrm>
          <a:prstGeom prst="rect">
            <a:avLst/>
          </a:prstGeom>
          <a:noFill/>
          <a:ln>
            <a:noFill/>
          </a:ln>
        </p:spPr>
        <p:txBody>
          <a:bodyPr anchorCtr="0" anchor="t" bIns="45700" lIns="91425" spcFirstLastPara="1" rIns="91425" wrap="square" tIns="45700">
            <a:noAutofit/>
          </a:bodyPr>
          <a:lstStyle>
            <a:lvl1pPr indent="-228600" lvl="0" marL="457200" rtl="1" algn="r">
              <a:lnSpc>
                <a:spcPct val="90000"/>
              </a:lnSpc>
              <a:spcBef>
                <a:spcPts val="1000"/>
              </a:spcBef>
              <a:spcAft>
                <a:spcPts val="0"/>
              </a:spcAft>
              <a:buSzPts val="3600"/>
              <a:buNone/>
              <a:defRPr sz="3600">
                <a:latin typeface="Calibri"/>
                <a:ea typeface="Calibri"/>
                <a:cs typeface="Calibri"/>
                <a:sym typeface="Calibri"/>
              </a:defRPr>
            </a:lvl1pPr>
            <a:lvl2pPr indent="-228600" lvl="1" marL="914400" rtl="1" algn="ctr">
              <a:lnSpc>
                <a:spcPct val="90000"/>
              </a:lnSpc>
              <a:spcBef>
                <a:spcPts val="500"/>
              </a:spcBef>
              <a:spcAft>
                <a:spcPts val="0"/>
              </a:spcAft>
              <a:buSzPts val="2400"/>
              <a:buNone/>
              <a:defRPr/>
            </a:lvl2pPr>
            <a:lvl3pPr indent="-228600" lvl="2" marL="1371600" rtl="1" algn="ctr">
              <a:lnSpc>
                <a:spcPct val="90000"/>
              </a:lnSpc>
              <a:spcBef>
                <a:spcPts val="500"/>
              </a:spcBef>
              <a:spcAft>
                <a:spcPts val="0"/>
              </a:spcAft>
              <a:buSzPts val="2000"/>
              <a:buNone/>
              <a:defRPr/>
            </a:lvl3pPr>
            <a:lvl4pPr indent="-228600" lvl="3" marL="1828800" rtl="1" algn="ctr">
              <a:lnSpc>
                <a:spcPct val="90000"/>
              </a:lnSpc>
              <a:spcBef>
                <a:spcPts val="500"/>
              </a:spcBef>
              <a:spcAft>
                <a:spcPts val="0"/>
              </a:spcAft>
              <a:buSzPts val="1800"/>
              <a:buNone/>
              <a:defRPr/>
            </a:lvl4pPr>
            <a:lvl5pPr indent="-228600" lvl="4" marL="2286000" rtl="1" algn="ctr">
              <a:lnSpc>
                <a:spcPct val="90000"/>
              </a:lnSpc>
              <a:spcBef>
                <a:spcPts val="500"/>
              </a:spcBef>
              <a:spcAft>
                <a:spcPts val="0"/>
              </a:spcAft>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5"/>
          <p:cNvSpPr/>
          <p:nvPr/>
        </p:nvSpPr>
        <p:spPr>
          <a:xfrm rot="-5400000">
            <a:off x="11332780" y="835199"/>
            <a:ext cx="176581" cy="176581"/>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השיעור הבא יתחיל">
  <p:cSld name="2_השיעור הבא יתחיל">
    <p:spTree>
      <p:nvGrpSpPr>
        <p:cNvPr id="57" name="Shape 57"/>
        <p:cNvGrpSpPr/>
        <p:nvPr/>
      </p:nvGrpSpPr>
      <p:grpSpPr>
        <a:xfrm>
          <a:off x="0" y="0"/>
          <a:ext cx="0" cy="0"/>
          <a:chOff x="0" y="0"/>
          <a:chExt cx="0" cy="0"/>
        </a:xfrm>
      </p:grpSpPr>
      <p:pic>
        <p:nvPicPr>
          <p:cNvPr id="58" name="Google Shape;58;p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59" name="Google Shape;59;p6"/>
          <p:cNvSpPr/>
          <p:nvPr/>
        </p:nvSpPr>
        <p:spPr>
          <a:xfrm>
            <a:off x="3337577" y="646574"/>
            <a:ext cx="5473303" cy="5473303"/>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0" name="Google Shape;60;p6"/>
          <p:cNvSpPr/>
          <p:nvPr/>
        </p:nvSpPr>
        <p:spPr>
          <a:xfrm>
            <a:off x="2953941" y="3446401"/>
            <a:ext cx="6284118" cy="123988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61" name="Google Shape;61;p6"/>
          <p:cNvGrpSpPr/>
          <p:nvPr/>
        </p:nvGrpSpPr>
        <p:grpSpPr>
          <a:xfrm>
            <a:off x="9287641" y="5672000"/>
            <a:ext cx="3913243" cy="506326"/>
            <a:chOff x="358720" y="285496"/>
            <a:chExt cx="3913243" cy="506326"/>
          </a:xfrm>
        </p:grpSpPr>
        <p:cxnSp>
          <p:nvCxnSpPr>
            <p:cNvPr id="62" name="Google Shape;62;p6"/>
            <p:cNvCxnSpPr/>
            <p:nvPr/>
          </p:nvCxnSpPr>
          <p:spPr>
            <a:xfrm>
              <a:off x="865046" y="532257"/>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63" name="Google Shape;63;p6"/>
            <p:cNvSpPr/>
            <p:nvPr/>
          </p:nvSpPr>
          <p:spPr>
            <a:xfrm rot="-5400000">
              <a:off x="358720" y="285496"/>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4" name="Google Shape;64;p6"/>
            <p:cNvSpPr/>
            <p:nvPr/>
          </p:nvSpPr>
          <p:spPr>
            <a:xfrm>
              <a:off x="781297" y="454909"/>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65" name="Google Shape;65;p6"/>
          <p:cNvSpPr txBox="1"/>
          <p:nvPr>
            <p:ph idx="1" type="body"/>
          </p:nvPr>
        </p:nvSpPr>
        <p:spPr>
          <a:xfrm>
            <a:off x="3819674" y="1524214"/>
            <a:ext cx="4552652" cy="2202291"/>
          </a:xfrm>
          <a:prstGeom prst="rect">
            <a:avLst/>
          </a:prstGeom>
          <a:noFill/>
          <a:ln>
            <a:noFill/>
          </a:ln>
        </p:spPr>
        <p:txBody>
          <a:bodyPr anchorCtr="0" anchor="t" bIns="45700" lIns="91425" spcFirstLastPara="1" rIns="91425" wrap="square" tIns="45700">
            <a:noAutofit/>
          </a:bodyPr>
          <a:lstStyle>
            <a:lvl1pPr indent="-228600" lvl="0" marL="457200" rtl="1" algn="ctr">
              <a:lnSpc>
                <a:spcPct val="90000"/>
              </a:lnSpc>
              <a:spcBef>
                <a:spcPts val="1000"/>
              </a:spcBef>
              <a:spcAft>
                <a:spcPts val="0"/>
              </a:spcAft>
              <a:buSzPts val="6000"/>
              <a:buNone/>
              <a:defRPr sz="6000">
                <a:solidFill>
                  <a:schemeClr val="lt1"/>
                </a:solidFill>
                <a:latin typeface="Calibri"/>
                <a:ea typeface="Calibri"/>
                <a:cs typeface="Calibri"/>
                <a:sym typeface="Calibri"/>
              </a:defRPr>
            </a:lvl1pPr>
            <a:lvl2pPr indent="-228600" lvl="1" marL="914400" rtl="1" algn="r">
              <a:lnSpc>
                <a:spcPct val="90000"/>
              </a:lnSpc>
              <a:spcBef>
                <a:spcPts val="500"/>
              </a:spcBef>
              <a:spcAft>
                <a:spcPts val="0"/>
              </a:spcAft>
              <a:buSzPts val="2400"/>
              <a:buNone/>
              <a:defRPr/>
            </a:lvl2pPr>
            <a:lvl3pPr indent="-228600" lvl="2" marL="1371600" rtl="1" algn="r">
              <a:lnSpc>
                <a:spcPct val="90000"/>
              </a:lnSpc>
              <a:spcBef>
                <a:spcPts val="500"/>
              </a:spcBef>
              <a:spcAft>
                <a:spcPts val="0"/>
              </a:spcAft>
              <a:buSzPts val="2000"/>
              <a:buNone/>
              <a:defRPr/>
            </a:lvl3pPr>
            <a:lvl4pPr indent="-228600" lvl="3" marL="1828800" rtl="1" algn="r">
              <a:lnSpc>
                <a:spcPct val="90000"/>
              </a:lnSpc>
              <a:spcBef>
                <a:spcPts val="500"/>
              </a:spcBef>
              <a:spcAft>
                <a:spcPts val="0"/>
              </a:spcAft>
              <a:buSzPts val="1800"/>
              <a:buNone/>
              <a:defRPr/>
            </a:lvl4pPr>
            <a:lvl5pPr indent="-228600" lvl="4" marL="2286000" rtl="1" algn="r">
              <a:lnSpc>
                <a:spcPct val="90000"/>
              </a:lnSpc>
              <a:spcBef>
                <a:spcPts val="500"/>
              </a:spcBef>
              <a:spcAft>
                <a:spcPts val="0"/>
              </a:spcAft>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66" name="Google Shape;66;p6"/>
          <p:cNvCxnSpPr/>
          <p:nvPr/>
        </p:nvCxnSpPr>
        <p:spPr>
          <a:xfrm>
            <a:off x="2377053" y="6178326"/>
            <a:ext cx="1385887" cy="0"/>
          </a:xfrm>
          <a:prstGeom prst="straightConnector1">
            <a:avLst/>
          </a:prstGeom>
          <a:noFill/>
          <a:ln cap="flat" cmpd="sng" w="38100">
            <a:solidFill>
              <a:srgbClr val="FFC000"/>
            </a:solidFill>
            <a:prstDash val="solid"/>
            <a:miter lim="800000"/>
            <a:headEnd len="sm" w="sm" type="none"/>
            <a:tailEnd len="sm" w="sm" type="none"/>
          </a:ln>
        </p:spPr>
      </p:cxnSp>
      <p:grpSp>
        <p:nvGrpSpPr>
          <p:cNvPr id="67" name="Google Shape;67;p6"/>
          <p:cNvGrpSpPr/>
          <p:nvPr/>
        </p:nvGrpSpPr>
        <p:grpSpPr>
          <a:xfrm rot="10800000">
            <a:off x="11482153" y="140248"/>
            <a:ext cx="602703" cy="577326"/>
            <a:chOff x="781297" y="5586292"/>
            <a:chExt cx="602703" cy="577326"/>
          </a:xfrm>
        </p:grpSpPr>
        <p:sp>
          <p:nvSpPr>
            <p:cNvPr id="68" name="Google Shape;68;p6"/>
            <p:cNvSpPr/>
            <p:nvPr/>
          </p:nvSpPr>
          <p:spPr>
            <a:xfrm rot="-5400000">
              <a:off x="781297" y="5657292"/>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9" name="Google Shape;69;p6"/>
            <p:cNvSpPr/>
            <p:nvPr/>
          </p:nvSpPr>
          <p:spPr>
            <a:xfrm>
              <a:off x="1216502" y="558629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cxnSp>
        <p:nvCxnSpPr>
          <p:cNvPr id="70" name="Google Shape;70;p6"/>
          <p:cNvCxnSpPr/>
          <p:nvPr/>
        </p:nvCxnSpPr>
        <p:spPr>
          <a:xfrm>
            <a:off x="-678730" y="6456415"/>
            <a:ext cx="3455367" cy="0"/>
          </a:xfrm>
          <a:prstGeom prst="straightConnector1">
            <a:avLst/>
          </a:prstGeom>
          <a:noFill/>
          <a:ln cap="flat" cmpd="sng" w="38100">
            <a:solidFill>
              <a:srgbClr val="FFC000"/>
            </a:solidFill>
            <a:prstDash val="solid"/>
            <a:miter lim="800000"/>
            <a:headEnd len="sm" w="sm" type="none"/>
            <a:tailEnd len="sm" w="sm" type="none"/>
          </a:ln>
        </p:spPr>
      </p:cxnSp>
      <p:sp>
        <p:nvSpPr>
          <p:cNvPr id="71" name="Google Shape;71;p6"/>
          <p:cNvSpPr txBox="1"/>
          <p:nvPr>
            <p:ph idx="2" type="body"/>
          </p:nvPr>
        </p:nvSpPr>
        <p:spPr>
          <a:xfrm>
            <a:off x="3764756" y="3704674"/>
            <a:ext cx="4662487" cy="819517"/>
          </a:xfrm>
          <a:prstGeom prst="rect">
            <a:avLst/>
          </a:prstGeom>
          <a:noFill/>
          <a:ln>
            <a:noFill/>
          </a:ln>
        </p:spPr>
        <p:txBody>
          <a:bodyPr anchorCtr="0" anchor="b" bIns="45700" lIns="91425" spcFirstLastPara="1" rIns="91425" wrap="square" tIns="45700">
            <a:noAutofit/>
          </a:bodyPr>
          <a:lstStyle>
            <a:lvl1pPr indent="-228600" lvl="0" marL="457200" rtl="1" algn="ctr">
              <a:lnSpc>
                <a:spcPct val="90000"/>
              </a:lnSpc>
              <a:spcBef>
                <a:spcPts val="1000"/>
              </a:spcBef>
              <a:spcAft>
                <a:spcPts val="0"/>
              </a:spcAft>
              <a:buSzPts val="5400"/>
              <a:buNone/>
              <a:defRPr sz="5400">
                <a:solidFill>
                  <a:schemeClr val="lt1"/>
                </a:solidFill>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72" name="Google Shape;72;p6"/>
          <p:cNvGrpSpPr/>
          <p:nvPr/>
        </p:nvGrpSpPr>
        <p:grpSpPr>
          <a:xfrm>
            <a:off x="-110840" y="110839"/>
            <a:ext cx="1530097" cy="1525930"/>
            <a:chOff x="8374611" y="4283110"/>
            <a:chExt cx="2300578" cy="2294314"/>
          </a:xfrm>
        </p:grpSpPr>
        <p:pic>
          <p:nvPicPr>
            <p:cNvPr id="73" name="Google Shape;73;p6"/>
            <p:cNvPicPr preferRelativeResize="0"/>
            <p:nvPr/>
          </p:nvPicPr>
          <p:blipFill rotWithShape="1">
            <a:blip r:embed="rId3">
              <a:alphaModFix/>
            </a:blip>
            <a:srcRect b="0" l="62938" r="0" t="0"/>
            <a:stretch/>
          </p:blipFill>
          <p:spPr>
            <a:xfrm>
              <a:off x="8873684" y="4283110"/>
              <a:ext cx="1227785" cy="1519621"/>
            </a:xfrm>
            <a:prstGeom prst="rect">
              <a:avLst/>
            </a:prstGeom>
            <a:noFill/>
            <a:ln>
              <a:noFill/>
            </a:ln>
          </p:spPr>
        </p:pic>
        <p:sp>
          <p:nvSpPr>
            <p:cNvPr id="74" name="Google Shape;74;p6"/>
            <p:cNvSpPr/>
            <p:nvPr/>
          </p:nvSpPr>
          <p:spPr>
            <a:xfrm>
              <a:off x="8374611" y="5883287"/>
              <a:ext cx="2300578" cy="69413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1200" u="none" cap="none" strike="noStrike">
                  <a:solidFill>
                    <a:schemeClr val="lt1"/>
                  </a:solidFill>
                  <a:latin typeface="Arial"/>
                  <a:ea typeface="Arial"/>
                  <a:cs typeface="Arial"/>
                  <a:sym typeface="Arial"/>
                </a:rPr>
                <a:t>מדינת ישראל</a:t>
              </a:r>
              <a:endParaRPr/>
            </a:p>
            <a:p>
              <a:pPr indent="0" lvl="0" marL="0" marR="0" rtl="0" algn="ctr">
                <a:spcBef>
                  <a:spcPts val="0"/>
                </a:spcBef>
                <a:spcAft>
                  <a:spcPts val="0"/>
                </a:spcAft>
                <a:buNone/>
              </a:pPr>
              <a:r>
                <a:rPr b="0" i="0" lang="en-US" sz="1200" u="none" cap="none" strike="noStrike">
                  <a:solidFill>
                    <a:schemeClr val="lt1"/>
                  </a:solidFill>
                  <a:latin typeface="Arial"/>
                  <a:ea typeface="Arial"/>
                  <a:cs typeface="Arial"/>
                  <a:sym typeface="Arial"/>
                </a:rPr>
                <a:t>משרד החינוך</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כותרת ראשית">
  <p:cSld name="1_כותרת ראשית">
    <p:spTree>
      <p:nvGrpSpPr>
        <p:cNvPr id="75" name="Shape 75"/>
        <p:cNvGrpSpPr/>
        <p:nvPr/>
      </p:nvGrpSpPr>
      <p:grpSpPr>
        <a:xfrm>
          <a:off x="0" y="0"/>
          <a:ext cx="0" cy="0"/>
          <a:chOff x="0" y="0"/>
          <a:chExt cx="0" cy="0"/>
        </a:xfrm>
      </p:grpSpPr>
      <p:pic>
        <p:nvPicPr>
          <p:cNvPr id="76" name="Google Shape;76;p7"/>
          <p:cNvPicPr preferRelativeResize="0"/>
          <p:nvPr/>
        </p:nvPicPr>
        <p:blipFill rotWithShape="1">
          <a:blip r:embed="rId2">
            <a:alphaModFix amt="54000"/>
          </a:blip>
          <a:srcRect b="0" l="0" r="0" t="0"/>
          <a:stretch/>
        </p:blipFill>
        <p:spPr>
          <a:xfrm>
            <a:off x="-7354566" y="2026507"/>
            <a:ext cx="5045676" cy="5028913"/>
          </a:xfrm>
          <a:prstGeom prst="rect">
            <a:avLst/>
          </a:prstGeom>
          <a:noFill/>
          <a:ln>
            <a:noFill/>
          </a:ln>
        </p:spPr>
      </p:pic>
      <p:pic>
        <p:nvPicPr>
          <p:cNvPr id="77" name="Google Shape;77;p7"/>
          <p:cNvPicPr preferRelativeResize="0"/>
          <p:nvPr/>
        </p:nvPicPr>
        <p:blipFill rotWithShape="1">
          <a:blip r:embed="rId2">
            <a:alphaModFix amt="54000"/>
          </a:blip>
          <a:srcRect b="0" l="0" r="0" t="0"/>
          <a:stretch/>
        </p:blipFill>
        <p:spPr>
          <a:xfrm>
            <a:off x="12947248" y="-3969273"/>
            <a:ext cx="5045676" cy="5028913"/>
          </a:xfrm>
          <a:prstGeom prst="rect">
            <a:avLst/>
          </a:prstGeom>
          <a:noFill/>
          <a:ln>
            <a:noFill/>
          </a:ln>
        </p:spPr>
      </p:pic>
      <p:pic>
        <p:nvPicPr>
          <p:cNvPr id="78" name="Google Shape;78;p7"/>
          <p:cNvPicPr preferRelativeResize="0"/>
          <p:nvPr/>
        </p:nvPicPr>
        <p:blipFill rotWithShape="1">
          <a:blip r:embed="rId3">
            <a:alphaModFix/>
          </a:blip>
          <a:srcRect b="0" l="0" r="0" t="0"/>
          <a:stretch/>
        </p:blipFill>
        <p:spPr>
          <a:xfrm>
            <a:off x="0" y="0"/>
            <a:ext cx="12192000" cy="6858000"/>
          </a:xfrm>
          <a:prstGeom prst="rect">
            <a:avLst/>
          </a:prstGeom>
          <a:noFill/>
          <a:ln>
            <a:noFill/>
          </a:ln>
        </p:spPr>
      </p:pic>
      <p:cxnSp>
        <p:nvCxnSpPr>
          <p:cNvPr id="79" name="Google Shape;79;p7"/>
          <p:cNvCxnSpPr/>
          <p:nvPr/>
        </p:nvCxnSpPr>
        <p:spPr>
          <a:xfrm>
            <a:off x="7156173" y="1760923"/>
            <a:ext cx="4005469" cy="0"/>
          </a:xfrm>
          <a:prstGeom prst="straightConnector1">
            <a:avLst/>
          </a:prstGeom>
          <a:noFill/>
          <a:ln cap="flat" cmpd="sng" w="38100">
            <a:solidFill>
              <a:srgbClr val="FFC000"/>
            </a:solidFill>
            <a:prstDash val="solid"/>
            <a:miter lim="800000"/>
            <a:headEnd len="sm" w="sm" type="none"/>
            <a:tailEnd len="sm" w="sm" type="none"/>
          </a:ln>
        </p:spPr>
      </p:cxnSp>
      <p:sp>
        <p:nvSpPr>
          <p:cNvPr id="80" name="Google Shape;80;p7"/>
          <p:cNvSpPr/>
          <p:nvPr/>
        </p:nvSpPr>
        <p:spPr>
          <a:xfrm rot="-5400000">
            <a:off x="7721222" y="1657975"/>
            <a:ext cx="205896" cy="20589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81" name="Google Shape;81;p7"/>
          <p:cNvCxnSpPr/>
          <p:nvPr/>
        </p:nvCxnSpPr>
        <p:spPr>
          <a:xfrm>
            <a:off x="4093266" y="4984979"/>
            <a:ext cx="4005469" cy="0"/>
          </a:xfrm>
          <a:prstGeom prst="straightConnector1">
            <a:avLst/>
          </a:prstGeom>
          <a:noFill/>
          <a:ln cap="flat" cmpd="sng" w="38100">
            <a:solidFill>
              <a:srgbClr val="FFC000"/>
            </a:solidFill>
            <a:prstDash val="solid"/>
            <a:miter lim="800000"/>
            <a:headEnd len="sm" w="sm" type="none"/>
            <a:tailEnd len="sm" w="sm" type="none"/>
          </a:ln>
        </p:spPr>
      </p:cxnSp>
      <p:cxnSp>
        <p:nvCxnSpPr>
          <p:cNvPr id="82" name="Google Shape;82;p7"/>
          <p:cNvCxnSpPr/>
          <p:nvPr/>
        </p:nvCxnSpPr>
        <p:spPr>
          <a:xfrm>
            <a:off x="4093266" y="2156949"/>
            <a:ext cx="4005469" cy="0"/>
          </a:xfrm>
          <a:prstGeom prst="straightConnector1">
            <a:avLst/>
          </a:prstGeom>
          <a:noFill/>
          <a:ln cap="flat" cmpd="sng" w="38100">
            <a:solidFill>
              <a:srgbClr val="FFC000"/>
            </a:solidFill>
            <a:prstDash val="solid"/>
            <a:miter lim="800000"/>
            <a:headEnd len="sm" w="sm" type="none"/>
            <a:tailEnd len="sm" w="sm" type="none"/>
          </a:ln>
        </p:spPr>
      </p:cxnSp>
      <p:sp>
        <p:nvSpPr>
          <p:cNvPr id="83" name="Google Shape;83;p7"/>
          <p:cNvSpPr txBox="1"/>
          <p:nvPr/>
        </p:nvSpPr>
        <p:spPr>
          <a:xfrm>
            <a:off x="2210656" y="2848778"/>
            <a:ext cx="7770689" cy="1160445"/>
          </a:xfrm>
          <a:prstGeom prst="rect">
            <a:avLst/>
          </a:prstGeom>
          <a:solidFill>
            <a:schemeClr val="accent1"/>
          </a:solidFill>
          <a:ln>
            <a:noFill/>
          </a:ln>
        </p:spPr>
        <p:txBody>
          <a:bodyPr anchorCtr="0" anchor="ctr" bIns="251975" lIns="251975" spcFirstLastPara="1" rIns="251975" wrap="square" tIns="251975">
            <a:noAutofit/>
          </a:bodyPr>
          <a:lstStyle/>
          <a:p>
            <a:pPr indent="0" lvl="0" marL="0" marR="0" rtl="1" algn="ctr">
              <a:lnSpc>
                <a:spcPct val="272727"/>
              </a:lnSpc>
              <a:spcBef>
                <a:spcPts val="0"/>
              </a:spcBef>
              <a:spcAft>
                <a:spcPts val="0"/>
              </a:spcAft>
              <a:buNone/>
            </a:pPr>
            <a:r>
              <a:t/>
            </a:r>
            <a:endParaRPr b="0" i="0" sz="2200" u="none" cap="none" strike="noStrike">
              <a:solidFill>
                <a:schemeClr val="lt1"/>
              </a:solidFill>
              <a:latin typeface="Calibri"/>
              <a:ea typeface="Calibri"/>
              <a:cs typeface="Calibri"/>
              <a:sym typeface="Calibri"/>
            </a:endParaRPr>
          </a:p>
        </p:txBody>
      </p:sp>
      <p:sp>
        <p:nvSpPr>
          <p:cNvPr id="84" name="Google Shape;84;p7"/>
          <p:cNvSpPr/>
          <p:nvPr/>
        </p:nvSpPr>
        <p:spPr>
          <a:xfrm>
            <a:off x="6692900" y="4828833"/>
            <a:ext cx="342900" cy="3429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5" name="Google Shape;85;p7"/>
          <p:cNvSpPr/>
          <p:nvPr/>
        </p:nvSpPr>
        <p:spPr>
          <a:xfrm>
            <a:off x="2431342" y="2371058"/>
            <a:ext cx="152400" cy="1524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6" name="Google Shape;86;p7"/>
          <p:cNvSpPr/>
          <p:nvPr/>
        </p:nvSpPr>
        <p:spPr>
          <a:xfrm>
            <a:off x="9905144" y="4005877"/>
            <a:ext cx="152400" cy="1524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רגול" type="twoObj">
  <p:cSld name="TWO_OBJECTS">
    <p:spTree>
      <p:nvGrpSpPr>
        <p:cNvPr id="87" name="Shape 87"/>
        <p:cNvGrpSpPr/>
        <p:nvPr/>
      </p:nvGrpSpPr>
      <p:grpSpPr>
        <a:xfrm>
          <a:off x="0" y="0"/>
          <a:ext cx="0" cy="0"/>
          <a:chOff x="0" y="0"/>
          <a:chExt cx="0" cy="0"/>
        </a:xfrm>
      </p:grpSpPr>
      <p:cxnSp>
        <p:nvCxnSpPr>
          <p:cNvPr id="88" name="Google Shape;88;p8"/>
          <p:cNvCxnSpPr/>
          <p:nvPr/>
        </p:nvCxnSpPr>
        <p:spPr>
          <a:xfrm>
            <a:off x="9092667" y="352323"/>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89" name="Google Shape;89;p8"/>
          <p:cNvSpPr/>
          <p:nvPr/>
        </p:nvSpPr>
        <p:spPr>
          <a:xfrm rot="-5400000">
            <a:off x="8989719" y="249375"/>
            <a:ext cx="205896" cy="20589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90" name="Google Shape;90;p8"/>
          <p:cNvGrpSpPr/>
          <p:nvPr/>
        </p:nvGrpSpPr>
        <p:grpSpPr>
          <a:xfrm>
            <a:off x="358720" y="6187719"/>
            <a:ext cx="3913243" cy="506326"/>
            <a:chOff x="358720" y="6187719"/>
            <a:chExt cx="3913243" cy="506326"/>
          </a:xfrm>
        </p:grpSpPr>
        <p:cxnSp>
          <p:nvCxnSpPr>
            <p:cNvPr id="91" name="Google Shape;91;p8"/>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92" name="Google Shape;92;p8"/>
            <p:cNvSpPr/>
            <p:nvPr/>
          </p:nvSpPr>
          <p:spPr>
            <a:xfrm rot="-5400000">
              <a:off x="358720" y="6187719"/>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3" name="Google Shape;93;p8"/>
            <p:cNvSpPr/>
            <p:nvPr/>
          </p:nvSpPr>
          <p:spPr>
            <a:xfrm>
              <a:off x="781297" y="635713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94" name="Google Shape;9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112857"/>
              </a:lnSpc>
              <a:spcBef>
                <a:spcPts val="1000"/>
              </a:spcBef>
              <a:spcAft>
                <a:spcPts val="0"/>
              </a:spcAft>
              <a:buClr>
                <a:schemeClr val="accent2"/>
              </a:buClr>
              <a:buSzPts val="2800"/>
              <a:buFont typeface="Arial"/>
              <a:buChar char="•"/>
              <a:defRPr b="0" i="0" sz="2800">
                <a:solidFill>
                  <a:schemeClr val="dk1"/>
                </a:solidFill>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p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מצגת מלאה בתרגול" type="twoTxTwoObj">
  <p:cSld name="TWO_OBJECTS_WITH_TEXT">
    <p:spTree>
      <p:nvGrpSpPr>
        <p:cNvPr id="97" name="Shape 97"/>
        <p:cNvGrpSpPr/>
        <p:nvPr/>
      </p:nvGrpSpPr>
      <p:grpSpPr>
        <a:xfrm>
          <a:off x="0" y="0"/>
          <a:ext cx="0" cy="0"/>
          <a:chOff x="0" y="0"/>
          <a:chExt cx="0" cy="0"/>
        </a:xfrm>
      </p:grpSpPr>
      <p:sp>
        <p:nvSpPr>
          <p:cNvPr id="98" name="Google Shape;98;p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 name="Google Shape;99;p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rtl="1" algn="r">
              <a:lnSpc>
                <a:spcPct val="90000"/>
              </a:lnSpc>
              <a:spcBef>
                <a:spcPts val="500"/>
              </a:spcBef>
              <a:spcAft>
                <a:spcPts val="0"/>
              </a:spcAft>
              <a:buSzPts val="2000"/>
              <a:buNone/>
              <a:defRPr b="1" sz="2000"/>
            </a:lvl2pPr>
            <a:lvl3pPr indent="-228600" lvl="2" marL="1371600" rtl="1" algn="r">
              <a:lnSpc>
                <a:spcPct val="90000"/>
              </a:lnSpc>
              <a:spcBef>
                <a:spcPts val="500"/>
              </a:spcBef>
              <a:spcAft>
                <a:spcPts val="0"/>
              </a:spcAft>
              <a:buSzPts val="1800"/>
              <a:buNone/>
              <a:defRPr b="1" sz="1800"/>
            </a:lvl3pPr>
            <a:lvl4pPr indent="-228600" lvl="3" marL="1828800" rtl="1" algn="r">
              <a:lnSpc>
                <a:spcPct val="90000"/>
              </a:lnSpc>
              <a:spcBef>
                <a:spcPts val="500"/>
              </a:spcBef>
              <a:spcAft>
                <a:spcPts val="0"/>
              </a:spcAft>
              <a:buSzPts val="1600"/>
              <a:buNone/>
              <a:defRPr b="1" sz="1600"/>
            </a:lvl4pPr>
            <a:lvl5pPr indent="-228600" lvl="4" marL="2286000" rtl="1" algn="r">
              <a:lnSpc>
                <a:spcPct val="90000"/>
              </a:lnSpc>
              <a:spcBef>
                <a:spcPts val="500"/>
              </a:spcBef>
              <a:spcAft>
                <a:spcPts val="0"/>
              </a:spcAft>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0" name="Google Shape;100;p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93700" lvl="0" marL="457200" rtl="1" algn="r">
              <a:lnSpc>
                <a:spcPct val="100000"/>
              </a:lnSpc>
              <a:spcBef>
                <a:spcPts val="1000"/>
              </a:spcBef>
              <a:spcAft>
                <a:spcPts val="0"/>
              </a:spcAft>
              <a:buClr>
                <a:schemeClr val="accent2"/>
              </a:buClr>
              <a:buSzPts val="2600"/>
              <a:buChar char="•"/>
              <a:defRPr sz="2600">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 name="Google Shape;101;p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rtl="1" algn="r">
              <a:lnSpc>
                <a:spcPct val="90000"/>
              </a:lnSpc>
              <a:spcBef>
                <a:spcPts val="1000"/>
              </a:spcBef>
              <a:spcAft>
                <a:spcPts val="0"/>
              </a:spcAft>
              <a:buSzPts val="2800"/>
              <a:buNone/>
              <a:defRPr b="1" sz="2800">
                <a:latin typeface="Calibri"/>
                <a:ea typeface="Calibri"/>
                <a:cs typeface="Calibri"/>
                <a:sym typeface="Calibri"/>
              </a:defRPr>
            </a:lvl1pPr>
            <a:lvl2pPr indent="-228600" lvl="1" marL="914400" rtl="1" algn="r">
              <a:lnSpc>
                <a:spcPct val="90000"/>
              </a:lnSpc>
              <a:spcBef>
                <a:spcPts val="500"/>
              </a:spcBef>
              <a:spcAft>
                <a:spcPts val="0"/>
              </a:spcAft>
              <a:buSzPts val="2000"/>
              <a:buNone/>
              <a:defRPr b="1" sz="2000"/>
            </a:lvl2pPr>
            <a:lvl3pPr indent="-228600" lvl="2" marL="1371600" rtl="1" algn="r">
              <a:lnSpc>
                <a:spcPct val="90000"/>
              </a:lnSpc>
              <a:spcBef>
                <a:spcPts val="500"/>
              </a:spcBef>
              <a:spcAft>
                <a:spcPts val="0"/>
              </a:spcAft>
              <a:buSzPts val="1800"/>
              <a:buNone/>
              <a:defRPr b="1" sz="1800"/>
            </a:lvl3pPr>
            <a:lvl4pPr indent="-228600" lvl="3" marL="1828800" rtl="1" algn="r">
              <a:lnSpc>
                <a:spcPct val="90000"/>
              </a:lnSpc>
              <a:spcBef>
                <a:spcPts val="500"/>
              </a:spcBef>
              <a:spcAft>
                <a:spcPts val="0"/>
              </a:spcAft>
              <a:buSzPts val="1600"/>
              <a:buNone/>
              <a:defRPr b="1" sz="1600"/>
            </a:lvl4pPr>
            <a:lvl5pPr indent="-228600" lvl="4" marL="2286000" rtl="1" algn="r">
              <a:lnSpc>
                <a:spcPct val="90000"/>
              </a:lnSpc>
              <a:spcBef>
                <a:spcPts val="500"/>
              </a:spcBef>
              <a:spcAft>
                <a:spcPts val="0"/>
              </a:spcAft>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2" name="Google Shape;102;p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93700" lvl="0" marL="457200" rtl="1" algn="r">
              <a:lnSpc>
                <a:spcPct val="100000"/>
              </a:lnSpc>
              <a:spcBef>
                <a:spcPts val="1000"/>
              </a:spcBef>
              <a:spcAft>
                <a:spcPts val="0"/>
              </a:spcAft>
              <a:buClr>
                <a:schemeClr val="accent2"/>
              </a:buClr>
              <a:buSzPts val="2600"/>
              <a:buChar char="•"/>
              <a:defRPr sz="2600">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103" name="Google Shape;103;p9"/>
          <p:cNvGrpSpPr/>
          <p:nvPr/>
        </p:nvGrpSpPr>
        <p:grpSpPr>
          <a:xfrm>
            <a:off x="1489765" y="181572"/>
            <a:ext cx="10435013" cy="506326"/>
            <a:chOff x="1452187" y="356936"/>
            <a:chExt cx="10435013" cy="506326"/>
          </a:xfrm>
        </p:grpSpPr>
        <p:cxnSp>
          <p:nvCxnSpPr>
            <p:cNvPr id="104" name="Google Shape;104;p9"/>
            <p:cNvCxnSpPr/>
            <p:nvPr/>
          </p:nvCxnSpPr>
          <p:spPr>
            <a:xfrm>
              <a:off x="1452187" y="573247"/>
              <a:ext cx="10244790" cy="38497"/>
            </a:xfrm>
            <a:prstGeom prst="straightConnector1">
              <a:avLst/>
            </a:prstGeom>
            <a:noFill/>
            <a:ln cap="flat" cmpd="sng" w="38100">
              <a:solidFill>
                <a:srgbClr val="FFC000"/>
              </a:solidFill>
              <a:prstDash val="solid"/>
              <a:miter lim="800000"/>
              <a:headEnd len="sm" w="sm" type="none"/>
              <a:tailEnd len="sm" w="sm" type="none"/>
            </a:ln>
          </p:spPr>
        </p:cxnSp>
        <p:sp>
          <p:nvSpPr>
            <p:cNvPr id="105" name="Google Shape;105;p9"/>
            <p:cNvSpPr/>
            <p:nvPr/>
          </p:nvSpPr>
          <p:spPr>
            <a:xfrm rot="-5400000">
              <a:off x="11380874" y="356936"/>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06" name="Google Shape;106;p9"/>
          <p:cNvSpPr/>
          <p:nvPr/>
        </p:nvSpPr>
        <p:spPr>
          <a:xfrm rot="10800000">
            <a:off x="11819101" y="314134"/>
            <a:ext cx="211354" cy="211354"/>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פתרון">
  <p:cSld name="פתרון">
    <p:spTree>
      <p:nvGrpSpPr>
        <p:cNvPr id="107" name="Shape 107"/>
        <p:cNvGrpSpPr/>
        <p:nvPr/>
      </p:nvGrpSpPr>
      <p:grpSpPr>
        <a:xfrm>
          <a:off x="0" y="0"/>
          <a:ext cx="0" cy="0"/>
          <a:chOff x="0" y="0"/>
          <a:chExt cx="0" cy="0"/>
        </a:xfrm>
      </p:grpSpPr>
      <p:cxnSp>
        <p:nvCxnSpPr>
          <p:cNvPr id="108" name="Google Shape;108;p10"/>
          <p:cNvCxnSpPr/>
          <p:nvPr/>
        </p:nvCxnSpPr>
        <p:spPr>
          <a:xfrm>
            <a:off x="9092667" y="352323"/>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109" name="Google Shape;109;p10"/>
          <p:cNvSpPr/>
          <p:nvPr/>
        </p:nvSpPr>
        <p:spPr>
          <a:xfrm rot="-5400000">
            <a:off x="8989719" y="249375"/>
            <a:ext cx="205896" cy="20589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10" name="Google Shape;110;p10"/>
          <p:cNvGrpSpPr/>
          <p:nvPr/>
        </p:nvGrpSpPr>
        <p:grpSpPr>
          <a:xfrm>
            <a:off x="358720" y="6187719"/>
            <a:ext cx="3913243" cy="506326"/>
            <a:chOff x="358720" y="6187719"/>
            <a:chExt cx="3913243" cy="506326"/>
          </a:xfrm>
        </p:grpSpPr>
        <p:cxnSp>
          <p:nvCxnSpPr>
            <p:cNvPr id="111" name="Google Shape;111;p10"/>
            <p:cNvCxnSpPr/>
            <p:nvPr/>
          </p:nvCxnSpPr>
          <p:spPr>
            <a:xfrm>
              <a:off x="865046" y="6434480"/>
              <a:ext cx="3406917" cy="12802"/>
            </a:xfrm>
            <a:prstGeom prst="straightConnector1">
              <a:avLst/>
            </a:prstGeom>
            <a:noFill/>
            <a:ln cap="flat" cmpd="sng" w="38100">
              <a:solidFill>
                <a:srgbClr val="FFC000"/>
              </a:solidFill>
              <a:prstDash val="solid"/>
              <a:miter lim="800000"/>
              <a:headEnd len="sm" w="sm" type="none"/>
              <a:tailEnd len="sm" w="sm" type="none"/>
            </a:ln>
          </p:spPr>
        </p:cxnSp>
        <p:sp>
          <p:nvSpPr>
            <p:cNvPr id="112" name="Google Shape;112;p10"/>
            <p:cNvSpPr/>
            <p:nvPr/>
          </p:nvSpPr>
          <p:spPr>
            <a:xfrm rot="-5400000">
              <a:off x="358720" y="6187719"/>
              <a:ext cx="506326" cy="506326"/>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3" name="Google Shape;113;p10"/>
            <p:cNvSpPr/>
            <p:nvPr/>
          </p:nvSpPr>
          <p:spPr>
            <a:xfrm>
              <a:off x="781297" y="6357132"/>
              <a:ext cx="167498" cy="16749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14" name="Google Shape;114;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rtl="1" algn="r">
              <a:lnSpc>
                <a:spcPct val="90000"/>
              </a:lnSpc>
              <a:spcBef>
                <a:spcPts val="0"/>
              </a:spcBef>
              <a:spcAft>
                <a:spcPts val="0"/>
              </a:spcAft>
              <a:buClr>
                <a:schemeClr val="dk1"/>
              </a:buClr>
              <a:buSzPts val="4400"/>
              <a:buFont typeface="Calibri"/>
              <a:buNone/>
              <a:defRPr>
                <a:solidFill>
                  <a:schemeClr val="dk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 name="Google Shape;115;p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1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100000"/>
              </a:lnSpc>
              <a:spcBef>
                <a:spcPts val="1000"/>
              </a:spcBef>
              <a:spcAft>
                <a:spcPts val="0"/>
              </a:spcAft>
              <a:buClr>
                <a:schemeClr val="accent2"/>
              </a:buClr>
              <a:buSzPts val="2800"/>
              <a:buFont typeface="Arial"/>
              <a:buChar char="•"/>
              <a:defRPr>
                <a:latin typeface="Calibri"/>
                <a:ea typeface="Calibri"/>
                <a:cs typeface="Calibri"/>
                <a:sym typeface="Calibri"/>
              </a:defRPr>
            </a:lvl1pPr>
            <a:lvl2pPr indent="-342900" lvl="1" marL="914400" rtl="1" algn="r">
              <a:lnSpc>
                <a:spcPct val="90000"/>
              </a:lnSpc>
              <a:spcBef>
                <a:spcPts val="500"/>
              </a:spcBef>
              <a:spcAft>
                <a:spcPts val="0"/>
              </a:spcAft>
              <a:buSzPts val="1800"/>
              <a:buChar char="•"/>
              <a:defRPr/>
            </a:lvl2pPr>
            <a:lvl3pPr indent="-342900" lvl="2" marL="1371600" rtl="1" algn="r">
              <a:lnSpc>
                <a:spcPct val="90000"/>
              </a:lnSpc>
              <a:spcBef>
                <a:spcPts val="500"/>
              </a:spcBef>
              <a:spcAft>
                <a:spcPts val="0"/>
              </a:spcAft>
              <a:buSzPts val="1800"/>
              <a:buChar char="•"/>
              <a:defRPr/>
            </a:lvl3pPr>
            <a:lvl4pPr indent="-342900" lvl="3" marL="1828800" rtl="1" algn="r">
              <a:lnSpc>
                <a:spcPct val="90000"/>
              </a:lnSpc>
              <a:spcBef>
                <a:spcPts val="500"/>
              </a:spcBef>
              <a:spcAft>
                <a:spcPts val="0"/>
              </a:spcAft>
              <a:buSzPts val="1800"/>
              <a:buChar char="•"/>
              <a:defRPr/>
            </a:lvl4pPr>
            <a:lvl5pPr indent="-342900" lvl="4" marL="2286000" rtl="1" algn="r">
              <a:lnSpc>
                <a:spcPct val="90000"/>
              </a:lnSpc>
              <a:spcBef>
                <a:spcPts val="500"/>
              </a:spcBef>
              <a:spcAft>
                <a:spcPts val="0"/>
              </a:spcAft>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BEBEB"/>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1" algn="r">
              <a:lnSpc>
                <a:spcPct val="90000"/>
              </a:lnSpc>
              <a:spcBef>
                <a:spcPts val="1000"/>
              </a:spcBef>
              <a:spcAft>
                <a:spcPts val="0"/>
              </a:spcAft>
              <a:buClr>
                <a:schemeClr val="accent2"/>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1" algn="r">
              <a:lnSpc>
                <a:spcPct val="90000"/>
              </a:lnSpc>
              <a:spcBef>
                <a:spcPts val="500"/>
              </a:spcBef>
              <a:spcAft>
                <a:spcPts val="0"/>
              </a:spcAft>
              <a:buClr>
                <a:schemeClr val="accent2"/>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1" algn="r">
              <a:lnSpc>
                <a:spcPct val="90000"/>
              </a:lnSpc>
              <a:spcBef>
                <a:spcPts val="500"/>
              </a:spcBef>
              <a:spcAft>
                <a:spcPts val="0"/>
              </a:spcAft>
              <a:buClr>
                <a:schemeClr val="accent2"/>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1" algn="r">
              <a:lnSpc>
                <a:spcPct val="90000"/>
              </a:lnSpc>
              <a:spcBef>
                <a:spcPts val="500"/>
              </a:spcBef>
              <a:spcAft>
                <a:spcPts val="0"/>
              </a:spcAft>
              <a:buClr>
                <a:schemeClr val="accent2"/>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1" algn="r">
              <a:lnSpc>
                <a:spcPct val="90000"/>
              </a:lnSpc>
              <a:spcBef>
                <a:spcPts val="500"/>
              </a:spcBef>
              <a:spcAft>
                <a:spcPts val="0"/>
              </a:spcAft>
              <a:buClr>
                <a:schemeClr val="accent2"/>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nvSpPr>
        <p:spPr>
          <a:xfrm>
            <a:off x="5492813" y="6272468"/>
            <a:ext cx="1206375" cy="365125"/>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fld id="{00000000-1234-1234-1234-123412341234}" type="slidenum">
              <a:rPr b="0" i="0" lang="en-US" sz="1800" u="none" cap="none" strike="noStrike">
                <a:solidFill>
                  <a:srgbClr val="4285E3"/>
                </a:solidFill>
                <a:latin typeface="Arial"/>
                <a:ea typeface="Arial"/>
                <a:cs typeface="Arial"/>
                <a:sym typeface="Arial"/>
              </a:rPr>
              <a:t>‹#›</a:t>
            </a:fld>
            <a:endParaRPr b="0" i="0" sz="1800" u="none" cap="none" strike="noStrike">
              <a:solidFill>
                <a:srgbClr val="4285E3"/>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7083">
          <p15:clr>
            <a:srgbClr val="F26B43"/>
          </p15:clr>
        </p15:guide>
        <p15:guide id="2" orient="horz" pos="75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1.png"/><Relationship Id="rId11" Type="http://schemas.openxmlformats.org/officeDocument/2006/relationships/image" Target="../media/image15.png"/><Relationship Id="rId10" Type="http://schemas.openxmlformats.org/officeDocument/2006/relationships/image" Target="../media/image13.png"/><Relationship Id="rId9" Type="http://schemas.openxmlformats.org/officeDocument/2006/relationships/image" Target="../media/image16.png"/><Relationship Id="rId5" Type="http://schemas.openxmlformats.org/officeDocument/2006/relationships/image" Target="../media/image5.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7.png"/><Relationship Id="rId4" Type="http://schemas.openxmlformats.org/officeDocument/2006/relationships/image" Target="../media/image1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7.png"/><Relationship Id="rId4" Type="http://schemas.openxmlformats.org/officeDocument/2006/relationships/image" Target="../media/image1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7.png"/><Relationship Id="rId4" Type="http://schemas.openxmlformats.org/officeDocument/2006/relationships/image" Target="../media/image2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2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22.png"/><Relationship Id="rId4" Type="http://schemas.openxmlformats.org/officeDocument/2006/relationships/image" Target="../media/image2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2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1"/>
          <p:cNvSpPr txBox="1"/>
          <p:nvPr>
            <p:ph idx="1" type="body"/>
          </p:nvPr>
        </p:nvSpPr>
        <p:spPr>
          <a:xfrm>
            <a:off x="2565199" y="3025258"/>
            <a:ext cx="7816850" cy="106746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6000"/>
              <a:buNone/>
            </a:pPr>
            <a:r>
              <a:rPr lang="en-US">
                <a:latin typeface="David"/>
                <a:ea typeface="David"/>
                <a:cs typeface="David"/>
                <a:sym typeface="David"/>
              </a:rPr>
              <a:t>שִׁעוּר תורה לְכִתָה ד'</a:t>
            </a:r>
            <a:endParaRPr>
              <a:latin typeface="David"/>
              <a:ea typeface="David"/>
              <a:cs typeface="David"/>
              <a:sym typeface="David"/>
            </a:endParaRPr>
          </a:p>
        </p:txBody>
      </p:sp>
      <p:sp>
        <p:nvSpPr>
          <p:cNvPr id="123" name="Google Shape;123;p11"/>
          <p:cNvSpPr txBox="1"/>
          <p:nvPr>
            <p:ph idx="2" type="body"/>
          </p:nvPr>
        </p:nvSpPr>
        <p:spPr>
          <a:xfrm>
            <a:off x="2030833" y="4419771"/>
            <a:ext cx="6411268" cy="649357"/>
          </a:xfrm>
          <a:prstGeom prst="rect">
            <a:avLst/>
          </a:prstGeom>
          <a:noFill/>
          <a:ln>
            <a:noFill/>
          </a:ln>
        </p:spPr>
        <p:txBody>
          <a:bodyPr anchorCtr="0" anchor="t" bIns="45700" lIns="91425" spcFirstLastPara="1" rIns="91425" wrap="square" tIns="45700">
            <a:noAutofit/>
          </a:bodyPr>
          <a:lstStyle/>
          <a:p>
            <a:pPr indent="0" lvl="0" marL="0" rtl="1" algn="l">
              <a:lnSpc>
                <a:spcPct val="90000"/>
              </a:lnSpc>
              <a:spcBef>
                <a:spcPts val="0"/>
              </a:spcBef>
              <a:spcAft>
                <a:spcPts val="0"/>
              </a:spcAft>
              <a:buSzPts val="3200"/>
              <a:buNone/>
            </a:pPr>
            <a:r>
              <a:rPr lang="en-US">
                <a:latin typeface="David"/>
                <a:ea typeface="David"/>
                <a:cs typeface="David"/>
                <a:sym typeface="David"/>
              </a:rPr>
              <a:t>נוֹשֵׂא הַשִׁעוּר:נחלת שאר השבטים</a:t>
            </a:r>
            <a:endParaRPr>
              <a:latin typeface="David"/>
              <a:ea typeface="David"/>
              <a:cs typeface="David"/>
              <a:sym typeface="David"/>
            </a:endParaRPr>
          </a:p>
        </p:txBody>
      </p:sp>
      <p:sp>
        <p:nvSpPr>
          <p:cNvPr id="124" name="Google Shape;124;p11"/>
          <p:cNvSpPr txBox="1"/>
          <p:nvPr>
            <p:ph idx="3" type="body"/>
          </p:nvPr>
        </p:nvSpPr>
        <p:spPr>
          <a:xfrm>
            <a:off x="2030833" y="5139110"/>
            <a:ext cx="5099050" cy="560533"/>
          </a:xfrm>
          <a:prstGeom prst="rect">
            <a:avLst/>
          </a:prstGeom>
          <a:noFill/>
          <a:ln>
            <a:noFill/>
          </a:ln>
        </p:spPr>
        <p:txBody>
          <a:bodyPr anchorCtr="0" anchor="t" bIns="45700" lIns="91425" spcFirstLastPara="1" rIns="91425" wrap="square" tIns="45700">
            <a:noAutofit/>
          </a:bodyPr>
          <a:lstStyle/>
          <a:p>
            <a:pPr indent="0" lvl="0" marL="0" rtl="1" algn="l">
              <a:lnSpc>
                <a:spcPct val="90000"/>
              </a:lnSpc>
              <a:spcBef>
                <a:spcPts val="0"/>
              </a:spcBef>
              <a:spcAft>
                <a:spcPts val="0"/>
              </a:spcAft>
              <a:buSzPts val="2800"/>
              <a:buNone/>
            </a:pPr>
            <a:r>
              <a:rPr lang="en-US">
                <a:latin typeface="David"/>
                <a:ea typeface="David"/>
                <a:cs typeface="David"/>
                <a:sym typeface="David"/>
              </a:rPr>
              <a:t>עִם הַמּוֹרֶה :יִשְׂרָאֵל יוֹקֶל</a:t>
            </a:r>
            <a:endParaRPr>
              <a:latin typeface="David"/>
              <a:ea typeface="David"/>
              <a:cs typeface="David"/>
              <a:sym typeface="David"/>
            </a:endParaRPr>
          </a:p>
        </p:txBody>
      </p:sp>
      <p:pic>
        <p:nvPicPr>
          <p:cNvPr id="125" name="Google Shape;125;p11"/>
          <p:cNvPicPr preferRelativeResize="0"/>
          <p:nvPr/>
        </p:nvPicPr>
        <p:blipFill rotWithShape="1">
          <a:blip r:embed="rId3">
            <a:alphaModFix/>
          </a:blip>
          <a:srcRect b="0" l="0" r="0" t="0"/>
          <a:stretch/>
        </p:blipFill>
        <p:spPr>
          <a:xfrm rot="-2705291">
            <a:off x="3733675" y="632278"/>
            <a:ext cx="658648" cy="2212383"/>
          </a:xfrm>
          <a:prstGeom prst="rect">
            <a:avLst/>
          </a:prstGeom>
          <a:noFill/>
          <a:ln>
            <a:noFill/>
          </a:ln>
        </p:spPr>
      </p:pic>
      <p:sp>
        <p:nvSpPr>
          <p:cNvPr id="126" name="Google Shape;126;p11"/>
          <p:cNvSpPr txBox="1"/>
          <p:nvPr/>
        </p:nvSpPr>
        <p:spPr>
          <a:xfrm>
            <a:off x="6862662" y="6148563"/>
            <a:ext cx="4484892" cy="56053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lt1"/>
              </a:buClr>
              <a:buSzPts val="2800"/>
              <a:buFont typeface="Arial"/>
              <a:buNone/>
            </a:pPr>
            <a:r>
              <a:rPr b="0" i="0" lang="en-US" sz="2800" u="none" cap="none" strike="noStrike">
                <a:solidFill>
                  <a:schemeClr val="lt1"/>
                </a:solidFill>
                <a:latin typeface="David"/>
                <a:ea typeface="David"/>
                <a:cs typeface="David"/>
                <a:sym typeface="David"/>
              </a:rPr>
              <a:t>נָא הִצְטַיְּדוּ בְּחֻמַּשׁ [לֹא חוֹבָה]</a:t>
            </a:r>
            <a:endParaRPr b="0" i="0" sz="2800" u="none" cap="none" strike="noStrike">
              <a:solidFill>
                <a:schemeClr val="lt1"/>
              </a:solidFill>
              <a:latin typeface="David"/>
              <a:ea typeface="David"/>
              <a:cs typeface="David"/>
              <a:sym typeface="David"/>
            </a:endParaRPr>
          </a:p>
        </p:txBody>
      </p:sp>
      <p:sp>
        <p:nvSpPr>
          <p:cNvPr id="127" name="Google Shape;127;p11"/>
          <p:cNvSpPr txBox="1"/>
          <p:nvPr/>
        </p:nvSpPr>
        <p:spPr>
          <a:xfrm>
            <a:off x="2030833" y="5094699"/>
            <a:ext cx="5157367" cy="64935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lt1"/>
              </a:buClr>
              <a:buSzPts val="3200"/>
              <a:buFont typeface="Arial"/>
              <a:buNone/>
            </a:pPr>
            <a:r>
              <a:t/>
            </a:r>
            <a:endParaRPr b="0" i="0" sz="32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2"/>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David"/>
              <a:buNone/>
            </a:pPr>
            <a:r>
              <a:rPr lang="en-US">
                <a:latin typeface="David"/>
                <a:ea typeface="David"/>
                <a:cs typeface="David"/>
                <a:sym typeface="David"/>
              </a:rPr>
              <a:t>מָה נִלְמַד הַיוֹם?</a:t>
            </a:r>
            <a:endParaRPr>
              <a:latin typeface="David"/>
              <a:ea typeface="David"/>
              <a:cs typeface="David"/>
              <a:sym typeface="David"/>
            </a:endParaRPr>
          </a:p>
        </p:txBody>
      </p:sp>
      <p:sp>
        <p:nvSpPr>
          <p:cNvPr id="134" name="Google Shape;134;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rPr lang="en-US"/>
              <a:t>בשעה טובה נכיר היום מקומות רבים ונסיים את הכניסה לארץ ישראל</a:t>
            </a:r>
            <a:endParaRPr/>
          </a:p>
        </p:txBody>
      </p:sp>
      <p:pic>
        <p:nvPicPr>
          <p:cNvPr id="135" name="Google Shape;135;p12"/>
          <p:cNvPicPr preferRelativeResize="0"/>
          <p:nvPr/>
        </p:nvPicPr>
        <p:blipFill rotWithShape="1">
          <a:blip r:embed="rId3">
            <a:alphaModFix/>
          </a:blip>
          <a:srcRect b="0" l="0" r="0" t="0"/>
          <a:stretch/>
        </p:blipFill>
        <p:spPr>
          <a:xfrm>
            <a:off x="8962585" y="5570467"/>
            <a:ext cx="1848622" cy="2100927"/>
          </a:xfrm>
          <a:prstGeom prst="rect">
            <a:avLst/>
          </a:prstGeom>
          <a:noFill/>
          <a:ln>
            <a:noFill/>
          </a:ln>
        </p:spPr>
      </p:pic>
      <p:pic>
        <p:nvPicPr>
          <p:cNvPr id="136" name="Google Shape;136;p12"/>
          <p:cNvPicPr preferRelativeResize="0"/>
          <p:nvPr/>
        </p:nvPicPr>
        <p:blipFill rotWithShape="1">
          <a:blip r:embed="rId4">
            <a:alphaModFix/>
          </a:blip>
          <a:srcRect b="0" l="0" r="0" t="0"/>
          <a:stretch/>
        </p:blipFill>
        <p:spPr>
          <a:xfrm rot="8057618">
            <a:off x="290049" y="269606"/>
            <a:ext cx="1468977" cy="97331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13"/>
          <p:cNvPicPr preferRelativeResize="0"/>
          <p:nvPr/>
        </p:nvPicPr>
        <p:blipFill rotWithShape="1">
          <a:blip r:embed="rId3">
            <a:alphaModFix/>
          </a:blip>
          <a:srcRect b="0" l="0" r="0" t="0"/>
          <a:stretch/>
        </p:blipFill>
        <p:spPr>
          <a:xfrm>
            <a:off x="8723453" y="6236983"/>
            <a:ext cx="1303258" cy="1279776"/>
          </a:xfrm>
          <a:prstGeom prst="rect">
            <a:avLst/>
          </a:prstGeom>
          <a:noFill/>
          <a:ln>
            <a:noFill/>
          </a:ln>
        </p:spPr>
      </p:pic>
      <p:sp>
        <p:nvSpPr>
          <p:cNvPr id="143" name="Google Shape;143;p1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David"/>
              <a:buNone/>
            </a:pPr>
            <a:r>
              <a:rPr lang="en-US">
                <a:latin typeface="David"/>
                <a:ea typeface="David"/>
                <a:cs typeface="David"/>
                <a:sym typeface="David"/>
              </a:rPr>
              <a:t>מָה לְהָבִיא לַשִׁעוּר? דף+ כלי כתיבה </a:t>
            </a:r>
            <a:br>
              <a:rPr lang="en-US">
                <a:latin typeface="David"/>
                <a:ea typeface="David"/>
                <a:cs typeface="David"/>
                <a:sym typeface="David"/>
              </a:rPr>
            </a:br>
            <a:r>
              <a:rPr lang="en-US">
                <a:latin typeface="David"/>
                <a:ea typeface="David"/>
                <a:cs typeface="David"/>
                <a:sym typeface="David"/>
              </a:rPr>
              <a:t>או קובץ וורד פתוח.</a:t>
            </a:r>
            <a:endParaRPr>
              <a:latin typeface="David"/>
              <a:ea typeface="David"/>
              <a:cs typeface="David"/>
              <a:sym typeface="David"/>
            </a:endParaRPr>
          </a:p>
        </p:txBody>
      </p:sp>
      <p:pic>
        <p:nvPicPr>
          <p:cNvPr id="144" name="Google Shape;144;p13"/>
          <p:cNvPicPr preferRelativeResize="0"/>
          <p:nvPr/>
        </p:nvPicPr>
        <p:blipFill rotWithShape="1">
          <a:blip r:embed="rId4">
            <a:alphaModFix/>
          </a:blip>
          <a:srcRect b="0" l="0" r="0" t="0"/>
          <a:stretch/>
        </p:blipFill>
        <p:spPr>
          <a:xfrm rot="-976389">
            <a:off x="8976419" y="4575977"/>
            <a:ext cx="1280055" cy="1700579"/>
          </a:xfrm>
          <a:prstGeom prst="rect">
            <a:avLst/>
          </a:prstGeom>
          <a:noFill/>
          <a:ln>
            <a:noFill/>
          </a:ln>
        </p:spPr>
      </p:pic>
      <p:pic>
        <p:nvPicPr>
          <p:cNvPr descr="https://lh6.googleusercontent.com/-eMfgnnBoalvwbez5LUw5fZPMaUF8tLsgEVyqpJZSRs6vUI-NBsUhcyAWwnkeS-dJMoc4mM-f3uaUsKp7KMQq3UwLMstbZQn1kbiskhzS1RvPVMPnFRl-B8eENN1txrr" id="145" name="Google Shape;145;p13"/>
          <p:cNvPicPr preferRelativeResize="0"/>
          <p:nvPr/>
        </p:nvPicPr>
        <p:blipFill rotWithShape="1">
          <a:blip r:embed="rId5">
            <a:alphaModFix/>
          </a:blip>
          <a:srcRect b="0" l="0" r="0" t="0"/>
          <a:stretch/>
        </p:blipFill>
        <p:spPr>
          <a:xfrm>
            <a:off x="2979651" y="2571267"/>
            <a:ext cx="786317" cy="1305043"/>
          </a:xfrm>
          <a:prstGeom prst="rect">
            <a:avLst/>
          </a:prstGeom>
          <a:noFill/>
          <a:ln>
            <a:noFill/>
          </a:ln>
        </p:spPr>
      </p:pic>
      <p:pic>
        <p:nvPicPr>
          <p:cNvPr descr="https://lh5.googleusercontent.com/7xQchnRuOUJbyFAyyHdllavqvQUFOSCV7l5Kzy1Rmeboi9xefgg8yDF0ng5ESkxi3tC9_i9ER1BmBYOOTMhmhaxTzBz8ILJQxn_c__0Qg9cKcVB64VGmWAAtIhTRT7NF" id="146" name="Google Shape;146;p13"/>
          <p:cNvPicPr preferRelativeResize="0"/>
          <p:nvPr/>
        </p:nvPicPr>
        <p:blipFill rotWithShape="1">
          <a:blip r:embed="rId6">
            <a:alphaModFix/>
          </a:blip>
          <a:srcRect b="0" l="0" r="0" t="0"/>
          <a:stretch/>
        </p:blipFill>
        <p:spPr>
          <a:xfrm>
            <a:off x="10245544" y="2439561"/>
            <a:ext cx="937882" cy="1454299"/>
          </a:xfrm>
          <a:prstGeom prst="rect">
            <a:avLst/>
          </a:prstGeom>
          <a:noFill/>
          <a:ln>
            <a:noFill/>
          </a:ln>
        </p:spPr>
      </p:pic>
      <p:pic>
        <p:nvPicPr>
          <p:cNvPr descr="https://lh4.googleusercontent.com/iGTl96Eygo7-oid1H3ZWWYhb5HWAynyOs2KLWGGMeuEgHeu4cFLof2g-jYLOscV4q-879K-lfjkP4Swnmj_UGZsWTDspF4AbUz1XGd30Tf1KKpiEXhvx6NLF17Q1F5VY" id="147" name="Google Shape;147;p13"/>
          <p:cNvPicPr preferRelativeResize="0"/>
          <p:nvPr/>
        </p:nvPicPr>
        <p:blipFill rotWithShape="1">
          <a:blip r:embed="rId7">
            <a:alphaModFix/>
          </a:blip>
          <a:srcRect b="0" l="0" r="0" t="0"/>
          <a:stretch/>
        </p:blipFill>
        <p:spPr>
          <a:xfrm rot="5400000">
            <a:off x="8659288" y="2855566"/>
            <a:ext cx="1430324" cy="598314"/>
          </a:xfrm>
          <a:prstGeom prst="rect">
            <a:avLst/>
          </a:prstGeom>
          <a:noFill/>
          <a:ln>
            <a:noFill/>
          </a:ln>
        </p:spPr>
      </p:pic>
      <p:pic>
        <p:nvPicPr>
          <p:cNvPr descr="https://lh4.googleusercontent.com/8FRkycPXoj7UiB9dvl8WfvE_rPOmNvworJ3hEUUExH908Pyx1w8Shtg70_9YIyrxXZu2Q5tvXMslWX6PBLNTleMKYZ5Wgwd4UNNj4iBwA-K5B6WNBJ5WFRNSOF3busg5" id="148" name="Google Shape;148;p13"/>
          <p:cNvPicPr preferRelativeResize="0"/>
          <p:nvPr/>
        </p:nvPicPr>
        <p:blipFill rotWithShape="1">
          <a:blip r:embed="rId8">
            <a:alphaModFix/>
          </a:blip>
          <a:srcRect b="0" l="0" r="0" t="0"/>
          <a:stretch/>
        </p:blipFill>
        <p:spPr>
          <a:xfrm>
            <a:off x="6172200" y="2439561"/>
            <a:ext cx="962184" cy="1585776"/>
          </a:xfrm>
          <a:prstGeom prst="rect">
            <a:avLst/>
          </a:prstGeom>
          <a:noFill/>
          <a:ln>
            <a:noFill/>
          </a:ln>
        </p:spPr>
      </p:pic>
      <p:pic>
        <p:nvPicPr>
          <p:cNvPr descr="https://lh6.googleusercontent.com/f8H2475EYmyL0rhH4-e4ujiAahiTeUa9jS4FAnHL3KK4sEOOF3cWvgCYZ1bpJw4tDcDKTArugZ_4iGscDG3mD7tx620B0N8bRGSeR-V1W5m9k2098IkeP6hpnFdGXWOM" id="149" name="Google Shape;149;p13"/>
          <p:cNvPicPr preferRelativeResize="0"/>
          <p:nvPr/>
        </p:nvPicPr>
        <p:blipFill rotWithShape="1">
          <a:blip r:embed="rId9">
            <a:alphaModFix/>
          </a:blip>
          <a:srcRect b="0" l="0" r="0" t="0"/>
          <a:stretch/>
        </p:blipFill>
        <p:spPr>
          <a:xfrm>
            <a:off x="4132588" y="2571267"/>
            <a:ext cx="1848860" cy="1354742"/>
          </a:xfrm>
          <a:prstGeom prst="rect">
            <a:avLst/>
          </a:prstGeom>
          <a:noFill/>
          <a:ln>
            <a:noFill/>
          </a:ln>
        </p:spPr>
      </p:pic>
      <p:pic>
        <p:nvPicPr>
          <p:cNvPr descr="https://lh5.googleusercontent.com/ZDoHST6h1OCX-u3R0_z7nNa7SfU7HmVM0D695YAePInfr_qNfjeMwiGEv5CWrEZg9NKaTDrt37AL_GYzZsegn6rlPlFCY3VeGszqUWVyGIQFv4vSJtyKvfOsQffjTrz2" id="150" name="Google Shape;150;p13"/>
          <p:cNvPicPr preferRelativeResize="0"/>
          <p:nvPr/>
        </p:nvPicPr>
        <p:blipFill rotWithShape="1">
          <a:blip r:embed="rId10">
            <a:alphaModFix/>
          </a:blip>
          <a:srcRect b="0" l="0" r="0" t="0"/>
          <a:stretch/>
        </p:blipFill>
        <p:spPr>
          <a:xfrm>
            <a:off x="7737452" y="2571267"/>
            <a:ext cx="1098643" cy="1322593"/>
          </a:xfrm>
          <a:prstGeom prst="rect">
            <a:avLst/>
          </a:prstGeom>
          <a:noFill/>
          <a:ln>
            <a:noFill/>
          </a:ln>
        </p:spPr>
      </p:pic>
      <p:pic>
        <p:nvPicPr>
          <p:cNvPr id="151" name="Google Shape;151;p13"/>
          <p:cNvPicPr preferRelativeResize="0"/>
          <p:nvPr/>
        </p:nvPicPr>
        <p:blipFill rotWithShape="1">
          <a:blip r:embed="rId11">
            <a:alphaModFix/>
          </a:blip>
          <a:srcRect b="0" l="0" r="0" t="0"/>
          <a:stretch/>
        </p:blipFill>
        <p:spPr>
          <a:xfrm>
            <a:off x="685800" y="584024"/>
            <a:ext cx="2419350" cy="128420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5000"/>
                                        <p:tgtEl>
                                          <p:spTgt spid="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4"/>
          <p:cNvSpPr txBox="1"/>
          <p:nvPr>
            <p:ph idx="1" type="body"/>
          </p:nvPr>
        </p:nvSpPr>
        <p:spPr>
          <a:xfrm>
            <a:off x="1931081" y="1044863"/>
            <a:ext cx="9117919" cy="4598940"/>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SzPts val="2800"/>
              <a:buNone/>
            </a:pPr>
            <a:r>
              <a:rPr lang="en-US"/>
              <a:t>א. וַיִּקָּהֲלוּ כָּל עֲדַת בְּנֵי יִשְׂרָאֵל שִׁלֹה וַיַּשְׁכִּינוּ שָׁם אֶת אֹהֶל מוֹעֵד וְהָאָרֶץ נִכְבְּשָׁה לִפְנֵיהֶם ב. וַיִּוָּתְרוּ בִּבְנֵי יִשְׂרָאֵל אֲשֶׁר לֹא חָלְקוּ אֶת נַחֲלָתָם שִׁבְעָה שְׁבָטִים:</a:t>
            </a:r>
            <a:endParaRPr b="1" sz="30000">
              <a:latin typeface="David"/>
              <a:ea typeface="David"/>
              <a:cs typeface="David"/>
              <a:sym typeface="David"/>
            </a:endParaRPr>
          </a:p>
        </p:txBody>
      </p:sp>
      <p:pic>
        <p:nvPicPr>
          <p:cNvPr id="157" name="Google Shape;157;p14"/>
          <p:cNvPicPr preferRelativeResize="0"/>
          <p:nvPr/>
        </p:nvPicPr>
        <p:blipFill rotWithShape="1">
          <a:blip r:embed="rId3">
            <a:alphaModFix/>
          </a:blip>
          <a:srcRect b="0" l="0" r="0" t="0"/>
          <a:stretch/>
        </p:blipFill>
        <p:spPr>
          <a:xfrm>
            <a:off x="1551249" y="1887593"/>
            <a:ext cx="3010811" cy="433430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5"/>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שאלה:</a:t>
            </a:r>
            <a:br>
              <a:rPr lang="en-US"/>
            </a:br>
            <a:r>
              <a:rPr lang="en-US" sz="2400"/>
              <a:t>מי השבטים שנחלו עד עתה?</a:t>
            </a:r>
            <a:endParaRPr/>
          </a:p>
        </p:txBody>
      </p:sp>
      <p:graphicFrame>
        <p:nvGraphicFramePr>
          <p:cNvPr id="163" name="Google Shape;163;p15"/>
          <p:cNvGraphicFramePr/>
          <p:nvPr/>
        </p:nvGraphicFramePr>
        <p:xfrm>
          <a:off x="6023111" y="1825626"/>
          <a:ext cx="3000000" cy="3000000"/>
        </p:xfrm>
        <a:graphic>
          <a:graphicData uri="http://schemas.openxmlformats.org/drawingml/2006/table">
            <a:tbl>
              <a:tblPr bandRow="1" firstRow="1">
                <a:noFill/>
                <a:tableStyleId>{61849476-A415-45EC-8687-2D53C29962D4}</a:tableStyleId>
              </a:tblPr>
              <a:tblGrid>
                <a:gridCol w="2665350"/>
                <a:gridCol w="2665350"/>
              </a:tblGrid>
              <a:tr h="460500">
                <a:tc>
                  <a:txBody>
                    <a:bodyPr/>
                    <a:lstStyle/>
                    <a:p>
                      <a:pPr indent="0" lvl="0" marL="0" marR="0" rtl="1" algn="r">
                        <a:spcBef>
                          <a:spcPts val="0"/>
                        </a:spcBef>
                        <a:spcAft>
                          <a:spcPts val="0"/>
                        </a:spcAft>
                        <a:buNone/>
                      </a:pPr>
                      <a:r>
                        <a:rPr lang="en-US" sz="1800" u="none" cap="none" strike="noStrike"/>
                        <a:t>מספר השבטים</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12</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 ______ , 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2.5 שבטים</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sng" cap="none" strike="noStrike"/>
                        <a:t>חצי מנשה</a:t>
                      </a:r>
                      <a:endParaRPr sz="1800" u="sng"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½</a:t>
                      </a:r>
                      <a:endParaRPr sz="1800" u="none" cap="none" strike="noStrike"/>
                    </a:p>
                  </a:txBody>
                  <a:tcPr marT="45725" marB="45725" marR="91450" marL="9145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6"/>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שאלה:</a:t>
            </a:r>
            <a:br>
              <a:rPr lang="en-US"/>
            </a:br>
            <a:r>
              <a:rPr lang="en-US" sz="2400"/>
              <a:t>מי השבטים שנחלו עד עתה?</a:t>
            </a:r>
            <a:endParaRPr/>
          </a:p>
        </p:txBody>
      </p:sp>
      <p:graphicFrame>
        <p:nvGraphicFramePr>
          <p:cNvPr id="169" name="Google Shape;169;p16"/>
          <p:cNvGraphicFramePr/>
          <p:nvPr/>
        </p:nvGraphicFramePr>
        <p:xfrm>
          <a:off x="6023111" y="1825626"/>
          <a:ext cx="3000000" cy="3000000"/>
        </p:xfrm>
        <a:graphic>
          <a:graphicData uri="http://schemas.openxmlformats.org/drawingml/2006/table">
            <a:tbl>
              <a:tblPr bandRow="1" firstRow="1">
                <a:noFill/>
                <a:tableStyleId>{61849476-A415-45EC-8687-2D53C29962D4}</a:tableStyleId>
              </a:tblPr>
              <a:tblGrid>
                <a:gridCol w="2665350"/>
                <a:gridCol w="2665350"/>
              </a:tblGrid>
              <a:tr h="460500">
                <a:tc>
                  <a:txBody>
                    <a:bodyPr/>
                    <a:lstStyle/>
                    <a:p>
                      <a:pPr indent="0" lvl="0" marL="0" marR="0" rtl="1" algn="r">
                        <a:spcBef>
                          <a:spcPts val="0"/>
                        </a:spcBef>
                        <a:spcAft>
                          <a:spcPts val="0"/>
                        </a:spcAft>
                        <a:buNone/>
                      </a:pPr>
                      <a:r>
                        <a:rPr lang="en-US" sz="1800" u="none" cap="none" strike="noStrike"/>
                        <a:t>מספר השבטים</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12</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 ______ , 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2.5 שבטים</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sng" cap="none" strike="noStrike"/>
                        <a:t>חצי מנשה</a:t>
                      </a:r>
                      <a:endParaRPr sz="1800" u="sng"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½</a:t>
                      </a:r>
                      <a:endParaRPr sz="1800" u="none" cap="none" strike="noStrike"/>
                    </a:p>
                  </a:txBody>
                  <a:tcPr marT="45725" marB="45725" marR="91450" marL="91450"/>
                </a:tc>
              </a:tr>
            </a:tbl>
          </a:graphicData>
        </a:graphic>
      </p:graphicFrame>
      <p:sp>
        <p:nvSpPr>
          <p:cNvPr id="170" name="Google Shape;170;p16"/>
          <p:cNvSpPr/>
          <p:nvPr/>
        </p:nvSpPr>
        <p:spPr>
          <a:xfrm>
            <a:off x="3945835" y="2310848"/>
            <a:ext cx="1888435" cy="347870"/>
          </a:xfrm>
          <a:prstGeom prst="leftArrow">
            <a:avLst>
              <a:gd fmla="val 50000" name="adj1"/>
              <a:gd fmla="val 50000" name="adj2"/>
            </a:avLst>
          </a:prstGeom>
          <a:solidFill>
            <a:schemeClr val="accent1"/>
          </a:solidFill>
          <a:ln cap="flat" cmpd="sng" w="12700">
            <a:solidFill>
              <a:srgbClr val="0C3B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1" name="Google Shape;171;p16"/>
          <p:cNvSpPr txBox="1"/>
          <p:nvPr/>
        </p:nvSpPr>
        <p:spPr>
          <a:xfrm>
            <a:off x="-944218" y="2310848"/>
            <a:ext cx="4581939"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עבר הירדן המזרחי</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7"/>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שאלה:</a:t>
            </a:r>
            <a:br>
              <a:rPr lang="en-US"/>
            </a:br>
            <a:r>
              <a:rPr lang="en-US" sz="2400"/>
              <a:t>מי השבטים שנחלו עד עתה?</a:t>
            </a:r>
            <a:endParaRPr/>
          </a:p>
        </p:txBody>
      </p:sp>
      <p:graphicFrame>
        <p:nvGraphicFramePr>
          <p:cNvPr id="177" name="Google Shape;177;p17"/>
          <p:cNvGraphicFramePr/>
          <p:nvPr/>
        </p:nvGraphicFramePr>
        <p:xfrm>
          <a:off x="6023111" y="1825626"/>
          <a:ext cx="3000000" cy="3000000"/>
        </p:xfrm>
        <a:graphic>
          <a:graphicData uri="http://schemas.openxmlformats.org/drawingml/2006/table">
            <a:tbl>
              <a:tblPr bandRow="1" firstRow="1">
                <a:noFill/>
                <a:tableStyleId>{61849476-A415-45EC-8687-2D53C29962D4}</a:tableStyleId>
              </a:tblPr>
              <a:tblGrid>
                <a:gridCol w="2665350"/>
                <a:gridCol w="2665350"/>
              </a:tblGrid>
              <a:tr h="460500">
                <a:tc>
                  <a:txBody>
                    <a:bodyPr/>
                    <a:lstStyle/>
                    <a:p>
                      <a:pPr indent="0" lvl="0" marL="0" marR="0" rtl="1" algn="r">
                        <a:spcBef>
                          <a:spcPts val="0"/>
                        </a:spcBef>
                        <a:spcAft>
                          <a:spcPts val="0"/>
                        </a:spcAft>
                        <a:buNone/>
                      </a:pPr>
                      <a:r>
                        <a:rPr lang="en-US" sz="1800" u="none" cap="none" strike="noStrike"/>
                        <a:t>מספר השבטים</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12</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 ______ , 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2.5 שבטים</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sng" cap="none" strike="noStrike"/>
                        <a:t>חצי מנשה</a:t>
                      </a:r>
                      <a:endParaRPr sz="1800" u="sng"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½</a:t>
                      </a:r>
                      <a:endParaRPr sz="1800" u="none" cap="none" strike="noStrike"/>
                    </a:p>
                  </a:txBody>
                  <a:tcPr marT="45725" marB="45725" marR="91450" marL="91450"/>
                </a:tc>
              </a:tr>
            </a:tbl>
          </a:graphicData>
        </a:graphic>
      </p:graphicFrame>
      <p:sp>
        <p:nvSpPr>
          <p:cNvPr id="178" name="Google Shape;178;p17"/>
          <p:cNvSpPr/>
          <p:nvPr/>
        </p:nvSpPr>
        <p:spPr>
          <a:xfrm>
            <a:off x="3945835" y="2310848"/>
            <a:ext cx="1888435" cy="347870"/>
          </a:xfrm>
          <a:prstGeom prst="leftArrow">
            <a:avLst>
              <a:gd fmla="val 50000" name="adj1"/>
              <a:gd fmla="val 50000" name="adj2"/>
            </a:avLst>
          </a:prstGeom>
          <a:solidFill>
            <a:schemeClr val="accent1"/>
          </a:solidFill>
          <a:ln cap="flat" cmpd="sng" w="12700">
            <a:solidFill>
              <a:srgbClr val="0C3B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9" name="Google Shape;179;p17"/>
          <p:cNvSpPr/>
          <p:nvPr/>
        </p:nvSpPr>
        <p:spPr>
          <a:xfrm>
            <a:off x="3959087" y="3268316"/>
            <a:ext cx="1477615" cy="347870"/>
          </a:xfrm>
          <a:prstGeom prst="leftArrow">
            <a:avLst>
              <a:gd fmla="val 50000" name="adj1"/>
              <a:gd fmla="val 50000" name="adj2"/>
            </a:avLst>
          </a:prstGeom>
          <a:solidFill>
            <a:schemeClr val="accent1"/>
          </a:solidFill>
          <a:ln cap="flat" cmpd="sng" w="12700">
            <a:solidFill>
              <a:srgbClr val="0C3B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0" name="Google Shape;180;p17"/>
          <p:cNvSpPr/>
          <p:nvPr/>
        </p:nvSpPr>
        <p:spPr>
          <a:xfrm>
            <a:off x="5615609" y="3031435"/>
            <a:ext cx="218661" cy="914400"/>
          </a:xfrm>
          <a:prstGeom prst="leftBrace">
            <a:avLst>
              <a:gd fmla="val 8333" name="adj1"/>
              <a:gd fmla="val 50000" name="adj2"/>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81" name="Google Shape;181;p17"/>
          <p:cNvSpPr txBox="1"/>
          <p:nvPr/>
        </p:nvSpPr>
        <p:spPr>
          <a:xfrm>
            <a:off x="-944219" y="3213578"/>
            <a:ext cx="4581939"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עבר הירדן המערבי</a:t>
            </a:r>
            <a:endParaRPr b="0" i="0" sz="1800" u="none" cap="none" strike="noStrike">
              <a:solidFill>
                <a:schemeClr val="dk1"/>
              </a:solidFill>
              <a:latin typeface="Calibri"/>
              <a:ea typeface="Calibri"/>
              <a:cs typeface="Calibri"/>
              <a:sym typeface="Calibri"/>
            </a:endParaRPr>
          </a:p>
        </p:txBody>
      </p:sp>
      <p:sp>
        <p:nvSpPr>
          <p:cNvPr id="182" name="Google Shape;182;p17"/>
          <p:cNvSpPr txBox="1"/>
          <p:nvPr/>
        </p:nvSpPr>
        <p:spPr>
          <a:xfrm>
            <a:off x="-944218" y="2310848"/>
            <a:ext cx="4581939"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עבר הירדן המזרחי</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8"/>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שאלה:</a:t>
            </a:r>
            <a:br>
              <a:rPr lang="en-US"/>
            </a:br>
            <a:r>
              <a:rPr lang="en-US" sz="2400"/>
              <a:t>מי השבטים שנחלו עד עתה?</a:t>
            </a:r>
            <a:endParaRPr/>
          </a:p>
        </p:txBody>
      </p:sp>
      <p:graphicFrame>
        <p:nvGraphicFramePr>
          <p:cNvPr id="188" name="Google Shape;188;p18"/>
          <p:cNvGraphicFramePr/>
          <p:nvPr/>
        </p:nvGraphicFramePr>
        <p:xfrm>
          <a:off x="6023111" y="1825626"/>
          <a:ext cx="3000000" cy="3000000"/>
        </p:xfrm>
        <a:graphic>
          <a:graphicData uri="http://schemas.openxmlformats.org/drawingml/2006/table">
            <a:tbl>
              <a:tblPr bandRow="1" firstRow="1">
                <a:noFill/>
                <a:tableStyleId>{61849476-A415-45EC-8687-2D53C29962D4}</a:tableStyleId>
              </a:tblPr>
              <a:tblGrid>
                <a:gridCol w="2665350"/>
                <a:gridCol w="2665350"/>
              </a:tblGrid>
              <a:tr h="460500">
                <a:tc>
                  <a:txBody>
                    <a:bodyPr/>
                    <a:lstStyle/>
                    <a:p>
                      <a:pPr indent="0" lvl="0" marL="0" marR="0" rtl="1" algn="r">
                        <a:spcBef>
                          <a:spcPts val="0"/>
                        </a:spcBef>
                        <a:spcAft>
                          <a:spcPts val="0"/>
                        </a:spcAft>
                        <a:buNone/>
                      </a:pPr>
                      <a:r>
                        <a:rPr lang="en-US" sz="1800" u="none" cap="none" strike="noStrike"/>
                        <a:t>מספר השבטים</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12</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 ______ , 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2.5 שבטים</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sng" cap="none" strike="noStrike"/>
                        <a:t>חצי מנשה</a:t>
                      </a:r>
                      <a:endParaRPr sz="1800" u="sng"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½</a:t>
                      </a:r>
                      <a:endParaRPr sz="1800" u="none" cap="none" strike="noStrike"/>
                    </a:p>
                  </a:txBody>
                  <a:tcPr marT="45725" marB="45725" marR="91450" marL="91450"/>
                </a:tc>
              </a:tr>
            </a:tbl>
          </a:graphicData>
        </a:graphic>
      </p:graphicFrame>
      <p:sp>
        <p:nvSpPr>
          <p:cNvPr id="189" name="Google Shape;189;p18"/>
          <p:cNvSpPr txBox="1"/>
          <p:nvPr/>
        </p:nvSpPr>
        <p:spPr>
          <a:xfrm>
            <a:off x="6609522" y="4601817"/>
            <a:ext cx="4581939"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סה''כ נותרו: _____________</a:t>
            </a:r>
            <a:endParaRPr b="0" i="0" sz="1800" u="none" cap="none" strike="noStrike">
              <a:solidFill>
                <a:schemeClr val="dk1"/>
              </a:solidFill>
              <a:latin typeface="Calibri"/>
              <a:ea typeface="Calibri"/>
              <a:cs typeface="Calibri"/>
              <a:sym typeface="Calibri"/>
            </a:endParaRPr>
          </a:p>
        </p:txBody>
      </p:sp>
      <p:sp>
        <p:nvSpPr>
          <p:cNvPr id="190" name="Google Shape;190;p18"/>
          <p:cNvSpPr/>
          <p:nvPr/>
        </p:nvSpPr>
        <p:spPr>
          <a:xfrm>
            <a:off x="3945835" y="2310848"/>
            <a:ext cx="1888435" cy="347870"/>
          </a:xfrm>
          <a:prstGeom prst="leftArrow">
            <a:avLst>
              <a:gd fmla="val 50000" name="adj1"/>
              <a:gd fmla="val 50000" name="adj2"/>
            </a:avLst>
          </a:prstGeom>
          <a:solidFill>
            <a:schemeClr val="accent1"/>
          </a:solidFill>
          <a:ln cap="flat" cmpd="sng" w="12700">
            <a:solidFill>
              <a:srgbClr val="0C3B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1" name="Google Shape;191;p18"/>
          <p:cNvSpPr/>
          <p:nvPr/>
        </p:nvSpPr>
        <p:spPr>
          <a:xfrm>
            <a:off x="3959087" y="3268316"/>
            <a:ext cx="1477615" cy="347870"/>
          </a:xfrm>
          <a:prstGeom prst="leftArrow">
            <a:avLst>
              <a:gd fmla="val 50000" name="adj1"/>
              <a:gd fmla="val 50000" name="adj2"/>
            </a:avLst>
          </a:prstGeom>
          <a:solidFill>
            <a:schemeClr val="accent1"/>
          </a:solidFill>
          <a:ln cap="flat" cmpd="sng" w="12700">
            <a:solidFill>
              <a:srgbClr val="0C3B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2" name="Google Shape;192;p18"/>
          <p:cNvSpPr/>
          <p:nvPr/>
        </p:nvSpPr>
        <p:spPr>
          <a:xfrm>
            <a:off x="5615609" y="3031435"/>
            <a:ext cx="218661" cy="914400"/>
          </a:xfrm>
          <a:prstGeom prst="leftBrace">
            <a:avLst>
              <a:gd fmla="val 8333" name="adj1"/>
              <a:gd fmla="val 50000" name="adj2"/>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93" name="Google Shape;193;p18"/>
          <p:cNvSpPr txBox="1"/>
          <p:nvPr/>
        </p:nvSpPr>
        <p:spPr>
          <a:xfrm>
            <a:off x="-944219" y="3213578"/>
            <a:ext cx="4581939"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עבר הירדן המערבי</a:t>
            </a:r>
            <a:endParaRPr b="0" i="0" sz="1800" u="none" cap="none" strike="noStrike">
              <a:solidFill>
                <a:schemeClr val="dk1"/>
              </a:solidFill>
              <a:latin typeface="Calibri"/>
              <a:ea typeface="Calibri"/>
              <a:cs typeface="Calibri"/>
              <a:sym typeface="Calibri"/>
            </a:endParaRPr>
          </a:p>
        </p:txBody>
      </p:sp>
      <p:sp>
        <p:nvSpPr>
          <p:cNvPr id="194" name="Google Shape;194;p18"/>
          <p:cNvSpPr txBox="1"/>
          <p:nvPr/>
        </p:nvSpPr>
        <p:spPr>
          <a:xfrm>
            <a:off x="-944218" y="2310848"/>
            <a:ext cx="4581939"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עבר הירדן המזרחי</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9"/>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שאלה:</a:t>
            </a:r>
            <a:br>
              <a:rPr lang="en-US"/>
            </a:br>
            <a:r>
              <a:rPr lang="en-US" sz="2400"/>
              <a:t>מי השבטים שנחלו עד עתה?</a:t>
            </a:r>
            <a:endParaRPr/>
          </a:p>
        </p:txBody>
      </p:sp>
      <p:graphicFrame>
        <p:nvGraphicFramePr>
          <p:cNvPr id="200" name="Google Shape;200;p19"/>
          <p:cNvGraphicFramePr/>
          <p:nvPr/>
        </p:nvGraphicFramePr>
        <p:xfrm>
          <a:off x="6023111" y="1825626"/>
          <a:ext cx="3000000" cy="3000000"/>
        </p:xfrm>
        <a:graphic>
          <a:graphicData uri="http://schemas.openxmlformats.org/drawingml/2006/table">
            <a:tbl>
              <a:tblPr bandRow="1" firstRow="1">
                <a:noFill/>
                <a:tableStyleId>{61849476-A415-45EC-8687-2D53C29962D4}</a:tableStyleId>
              </a:tblPr>
              <a:tblGrid>
                <a:gridCol w="2665350"/>
                <a:gridCol w="2665350"/>
              </a:tblGrid>
              <a:tr h="460500">
                <a:tc>
                  <a:txBody>
                    <a:bodyPr/>
                    <a:lstStyle/>
                    <a:p>
                      <a:pPr indent="0" lvl="0" marL="0" marR="0" rtl="1" algn="r">
                        <a:spcBef>
                          <a:spcPts val="0"/>
                        </a:spcBef>
                        <a:spcAft>
                          <a:spcPts val="0"/>
                        </a:spcAft>
                        <a:buNone/>
                      </a:pPr>
                      <a:r>
                        <a:rPr lang="en-US" sz="1800" u="none" cap="none" strike="noStrike"/>
                        <a:t>מספר השבטים</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12</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 ______ , 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2.5 שבטים</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__________</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sng" cap="none" strike="noStrike"/>
                        <a:t>חצי מנשה</a:t>
                      </a:r>
                      <a:endParaRPr sz="1800" u="sng"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½</a:t>
                      </a:r>
                      <a:endParaRPr sz="1800" u="none" cap="none" strike="noStrike"/>
                    </a:p>
                  </a:txBody>
                  <a:tcPr marT="45725" marB="45725" marR="91450" marL="91450"/>
                </a:tc>
              </a:tr>
            </a:tbl>
          </a:graphicData>
        </a:graphic>
      </p:graphicFrame>
      <p:sp>
        <p:nvSpPr>
          <p:cNvPr id="201" name="Google Shape;201;p19"/>
          <p:cNvSpPr txBox="1"/>
          <p:nvPr/>
        </p:nvSpPr>
        <p:spPr>
          <a:xfrm>
            <a:off x="6609522" y="4601817"/>
            <a:ext cx="4581939"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סה''כ נותרו: _____________</a:t>
            </a:r>
            <a:endParaRPr b="0" i="0" sz="1800" u="none" cap="none" strike="noStrike">
              <a:solidFill>
                <a:schemeClr val="dk1"/>
              </a:solidFill>
              <a:latin typeface="Calibri"/>
              <a:ea typeface="Calibri"/>
              <a:cs typeface="Calibri"/>
              <a:sym typeface="Calibri"/>
            </a:endParaRPr>
          </a:p>
        </p:txBody>
      </p:sp>
      <p:sp>
        <p:nvSpPr>
          <p:cNvPr id="202" name="Google Shape;202;p19"/>
          <p:cNvSpPr/>
          <p:nvPr/>
        </p:nvSpPr>
        <p:spPr>
          <a:xfrm>
            <a:off x="3945835" y="2310848"/>
            <a:ext cx="1888435" cy="347870"/>
          </a:xfrm>
          <a:prstGeom prst="leftArrow">
            <a:avLst>
              <a:gd fmla="val 50000" name="adj1"/>
              <a:gd fmla="val 50000" name="adj2"/>
            </a:avLst>
          </a:prstGeom>
          <a:solidFill>
            <a:schemeClr val="accent1"/>
          </a:solidFill>
          <a:ln cap="flat" cmpd="sng" w="12700">
            <a:solidFill>
              <a:srgbClr val="0C3B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3" name="Google Shape;203;p19"/>
          <p:cNvSpPr/>
          <p:nvPr/>
        </p:nvSpPr>
        <p:spPr>
          <a:xfrm>
            <a:off x="3959087" y="3268316"/>
            <a:ext cx="1477615" cy="347870"/>
          </a:xfrm>
          <a:prstGeom prst="leftArrow">
            <a:avLst>
              <a:gd fmla="val 50000" name="adj1"/>
              <a:gd fmla="val 50000" name="adj2"/>
            </a:avLst>
          </a:prstGeom>
          <a:solidFill>
            <a:schemeClr val="accent1"/>
          </a:solidFill>
          <a:ln cap="flat" cmpd="sng" w="12700">
            <a:solidFill>
              <a:srgbClr val="0C3B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4" name="Google Shape;204;p19"/>
          <p:cNvSpPr/>
          <p:nvPr/>
        </p:nvSpPr>
        <p:spPr>
          <a:xfrm>
            <a:off x="5615609" y="3031435"/>
            <a:ext cx="218661" cy="914400"/>
          </a:xfrm>
          <a:prstGeom prst="leftBrace">
            <a:avLst>
              <a:gd fmla="val 8333" name="adj1"/>
              <a:gd fmla="val 50000" name="adj2"/>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05" name="Google Shape;205;p19"/>
          <p:cNvSpPr txBox="1"/>
          <p:nvPr/>
        </p:nvSpPr>
        <p:spPr>
          <a:xfrm>
            <a:off x="-944219" y="3213578"/>
            <a:ext cx="4581939"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עבר הירדן המערבי</a:t>
            </a:r>
            <a:endParaRPr b="0" i="0" sz="1800" u="none" cap="none" strike="noStrike">
              <a:solidFill>
                <a:schemeClr val="dk1"/>
              </a:solidFill>
              <a:latin typeface="Calibri"/>
              <a:ea typeface="Calibri"/>
              <a:cs typeface="Calibri"/>
              <a:sym typeface="Calibri"/>
            </a:endParaRPr>
          </a:p>
        </p:txBody>
      </p:sp>
      <p:sp>
        <p:nvSpPr>
          <p:cNvPr id="206" name="Google Shape;206;p19"/>
          <p:cNvSpPr txBox="1"/>
          <p:nvPr/>
        </p:nvSpPr>
        <p:spPr>
          <a:xfrm>
            <a:off x="-944218" y="2310848"/>
            <a:ext cx="4581939"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עבר הירדן המזרחי</a:t>
            </a:r>
            <a:endParaRPr b="0" i="0" sz="1800" u="none" cap="none" strike="noStrike">
              <a:solidFill>
                <a:schemeClr val="dk1"/>
              </a:solidFill>
              <a:latin typeface="Calibri"/>
              <a:ea typeface="Calibri"/>
              <a:cs typeface="Calibri"/>
              <a:sym typeface="Calibri"/>
            </a:endParaRPr>
          </a:p>
        </p:txBody>
      </p:sp>
      <p:pic>
        <p:nvPicPr>
          <p:cNvPr id="207" name="Google Shape;207;p19"/>
          <p:cNvPicPr preferRelativeResize="0"/>
          <p:nvPr/>
        </p:nvPicPr>
        <p:blipFill rotWithShape="1">
          <a:blip r:embed="rId3">
            <a:alphaModFix/>
          </a:blip>
          <a:srcRect b="0" l="0" r="0" t="0"/>
          <a:stretch/>
        </p:blipFill>
        <p:spPr>
          <a:xfrm>
            <a:off x="685800" y="440472"/>
            <a:ext cx="2419350" cy="128420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0"/>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תשובה:</a:t>
            </a:r>
            <a:br>
              <a:rPr lang="en-US"/>
            </a:br>
            <a:r>
              <a:rPr lang="en-US" sz="2400"/>
              <a:t>מי השבטים שנחלו עד עתה?</a:t>
            </a:r>
            <a:endParaRPr/>
          </a:p>
        </p:txBody>
      </p:sp>
      <p:graphicFrame>
        <p:nvGraphicFramePr>
          <p:cNvPr id="213" name="Google Shape;213;p20"/>
          <p:cNvGraphicFramePr/>
          <p:nvPr/>
        </p:nvGraphicFramePr>
        <p:xfrm>
          <a:off x="6023111" y="1825626"/>
          <a:ext cx="3000000" cy="3000000"/>
        </p:xfrm>
        <a:graphic>
          <a:graphicData uri="http://schemas.openxmlformats.org/drawingml/2006/table">
            <a:tbl>
              <a:tblPr bandRow="1" firstRow="1">
                <a:noFill/>
                <a:tableStyleId>{61849476-A415-45EC-8687-2D53C29962D4}</a:tableStyleId>
              </a:tblPr>
              <a:tblGrid>
                <a:gridCol w="2665350"/>
                <a:gridCol w="2665350"/>
              </a:tblGrid>
              <a:tr h="460500">
                <a:tc>
                  <a:txBody>
                    <a:bodyPr/>
                    <a:lstStyle/>
                    <a:p>
                      <a:pPr indent="0" lvl="0" marL="0" marR="0" rtl="1" algn="r">
                        <a:spcBef>
                          <a:spcPts val="0"/>
                        </a:spcBef>
                        <a:spcAft>
                          <a:spcPts val="0"/>
                        </a:spcAft>
                        <a:buNone/>
                      </a:pPr>
                      <a:r>
                        <a:rPr lang="en-US" sz="1800" u="none" cap="none" strike="noStrike"/>
                        <a:t>מספר השבטים</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12</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ראובן, גד, חצי מנשה</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2.5 שבטים</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יהודה</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none" cap="none" strike="noStrike"/>
                        <a:t>אפרים</a:t>
                      </a:r>
                      <a:endParaRPr sz="1800" u="none"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1</a:t>
                      </a:r>
                      <a:endParaRPr sz="1800" u="none" cap="none" strike="noStrike"/>
                    </a:p>
                  </a:txBody>
                  <a:tcPr marT="45725" marB="45725" marR="91450" marL="91450"/>
                </a:tc>
              </a:tr>
              <a:tr h="460500">
                <a:tc>
                  <a:txBody>
                    <a:bodyPr/>
                    <a:lstStyle/>
                    <a:p>
                      <a:pPr indent="0" lvl="0" marL="0" marR="0" rtl="1" algn="r">
                        <a:spcBef>
                          <a:spcPts val="0"/>
                        </a:spcBef>
                        <a:spcAft>
                          <a:spcPts val="0"/>
                        </a:spcAft>
                        <a:buNone/>
                      </a:pPr>
                      <a:r>
                        <a:rPr lang="en-US" sz="1800" u="sng" cap="none" strike="noStrike"/>
                        <a:t>חצי מנשה</a:t>
                      </a:r>
                      <a:endParaRPr sz="1800" u="sng" cap="none" strike="noStrike"/>
                    </a:p>
                  </a:txBody>
                  <a:tcPr marT="45725" marB="45725" marR="91450" marL="91450"/>
                </a:tc>
                <a:tc>
                  <a:txBody>
                    <a:bodyPr/>
                    <a:lstStyle/>
                    <a:p>
                      <a:pPr indent="0" lvl="0" marL="0" marR="0" rtl="1" algn="r">
                        <a:spcBef>
                          <a:spcPts val="0"/>
                        </a:spcBef>
                        <a:spcAft>
                          <a:spcPts val="0"/>
                        </a:spcAft>
                        <a:buNone/>
                      </a:pPr>
                      <a:r>
                        <a:rPr lang="en-US" sz="1800" u="none" cap="none" strike="noStrike"/>
                        <a:t>½</a:t>
                      </a:r>
                      <a:endParaRPr sz="1800" u="none" cap="none" strike="noStrike"/>
                    </a:p>
                  </a:txBody>
                  <a:tcPr marT="45725" marB="45725" marR="91450" marL="91450"/>
                </a:tc>
              </a:tr>
            </a:tbl>
          </a:graphicData>
        </a:graphic>
      </p:graphicFrame>
      <p:sp>
        <p:nvSpPr>
          <p:cNvPr id="214" name="Google Shape;214;p20"/>
          <p:cNvSpPr txBox="1"/>
          <p:nvPr/>
        </p:nvSpPr>
        <p:spPr>
          <a:xfrm>
            <a:off x="6609522" y="4601817"/>
            <a:ext cx="4581939"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סה''כ נותרו: 7 שבטים</a:t>
            </a:r>
            <a:endParaRPr b="0" i="0" sz="1800" u="none" cap="none" strike="noStrike">
              <a:solidFill>
                <a:schemeClr val="dk1"/>
              </a:solidFill>
              <a:latin typeface="Calibri"/>
              <a:ea typeface="Calibri"/>
              <a:cs typeface="Calibri"/>
              <a:sym typeface="Calibri"/>
            </a:endParaRPr>
          </a:p>
        </p:txBody>
      </p:sp>
      <p:sp>
        <p:nvSpPr>
          <p:cNvPr id="215" name="Google Shape;215;p20"/>
          <p:cNvSpPr/>
          <p:nvPr/>
        </p:nvSpPr>
        <p:spPr>
          <a:xfrm>
            <a:off x="3945835" y="2310848"/>
            <a:ext cx="1888435" cy="347870"/>
          </a:xfrm>
          <a:prstGeom prst="leftArrow">
            <a:avLst>
              <a:gd fmla="val 50000" name="adj1"/>
              <a:gd fmla="val 50000" name="adj2"/>
            </a:avLst>
          </a:prstGeom>
          <a:solidFill>
            <a:schemeClr val="accent1"/>
          </a:solidFill>
          <a:ln cap="flat" cmpd="sng" w="12700">
            <a:solidFill>
              <a:srgbClr val="0C3B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6" name="Google Shape;216;p20"/>
          <p:cNvSpPr/>
          <p:nvPr/>
        </p:nvSpPr>
        <p:spPr>
          <a:xfrm>
            <a:off x="3959087" y="3268316"/>
            <a:ext cx="1477615" cy="347870"/>
          </a:xfrm>
          <a:prstGeom prst="leftArrow">
            <a:avLst>
              <a:gd fmla="val 50000" name="adj1"/>
              <a:gd fmla="val 50000" name="adj2"/>
            </a:avLst>
          </a:prstGeom>
          <a:solidFill>
            <a:schemeClr val="accent1"/>
          </a:solidFill>
          <a:ln cap="flat" cmpd="sng" w="12700">
            <a:solidFill>
              <a:srgbClr val="0C3B9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7" name="Google Shape;217;p20"/>
          <p:cNvSpPr/>
          <p:nvPr/>
        </p:nvSpPr>
        <p:spPr>
          <a:xfrm>
            <a:off x="5615609" y="3031435"/>
            <a:ext cx="218661" cy="914400"/>
          </a:xfrm>
          <a:prstGeom prst="leftBrace">
            <a:avLst>
              <a:gd fmla="val 8333" name="adj1"/>
              <a:gd fmla="val 50000" name="adj2"/>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8" name="Google Shape;218;p20"/>
          <p:cNvSpPr txBox="1"/>
          <p:nvPr/>
        </p:nvSpPr>
        <p:spPr>
          <a:xfrm>
            <a:off x="-944219" y="3213578"/>
            <a:ext cx="4581939"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עבר הירדן המערבי</a:t>
            </a:r>
            <a:endParaRPr b="0" i="0" sz="1800" u="none" cap="none" strike="noStrike">
              <a:solidFill>
                <a:schemeClr val="dk1"/>
              </a:solidFill>
              <a:latin typeface="Calibri"/>
              <a:ea typeface="Calibri"/>
              <a:cs typeface="Calibri"/>
              <a:sym typeface="Calibri"/>
            </a:endParaRPr>
          </a:p>
        </p:txBody>
      </p:sp>
      <p:sp>
        <p:nvSpPr>
          <p:cNvPr id="219" name="Google Shape;219;p20"/>
          <p:cNvSpPr txBox="1"/>
          <p:nvPr/>
        </p:nvSpPr>
        <p:spPr>
          <a:xfrm>
            <a:off x="-944218" y="2310848"/>
            <a:ext cx="4581939" cy="36933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עבר הירדן המזרחי</a:t>
            </a:r>
            <a:endParaRPr b="0" i="0" sz="18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1"/>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דברי יהושע לשבעת השבטים</a:t>
            </a:r>
            <a:endParaRPr/>
          </a:p>
        </p:txBody>
      </p:sp>
      <p:sp>
        <p:nvSpPr>
          <p:cNvPr id="225" name="Google Shape;225;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rPr b="1" lang="en-US"/>
              <a:t>ג.</a:t>
            </a:r>
            <a:r>
              <a:rPr lang="en-US"/>
              <a:t> וַיֹּאמֶר יְהוֹשֻׁעַ אֶל בְּנֵי יִשְׂרָאֵל עַד אָנָה אַתֶּם מִתְרַפִּים לָבוֹא לָרֶשֶׁת אֶת הָאָרֶץ אֲשֶׁר נָתַן לָכֶם ה' אֱלֹהֵי אֲבוֹתֵיכֶם </a:t>
            </a:r>
            <a:r>
              <a:rPr b="1" lang="en-US"/>
              <a:t>ד. </a:t>
            </a:r>
            <a:r>
              <a:rPr lang="en-US"/>
              <a:t>הָבוּ לָכֶם שְׁלֹשָׁה אֲנָשִׁים לַשָּׁבֶט וְאֶשְׁלָחֵם וְיָקֻמוּ וְיִתְהַלְּכוּ בָאָרֶץ וְיִכְתְּבוּ אוֹתָהּ לְפִי נַחֲלָתָם וְיָבֹאוּ אֵלָי </a:t>
            </a:r>
            <a:r>
              <a:rPr b="1" lang="en-US"/>
              <a:t>ה.</a:t>
            </a:r>
            <a:r>
              <a:rPr lang="en-US"/>
              <a:t> וְהִתְחַלְּקוּ אֹתָהּ לְשִׁבְעָה חֲלָקִים יְהוּדָה יַעֲמֹד עַל גְּבוּלוֹ מִנֶּגֶב וּבֵית יוֹסֵף יַעַמְדוּ עַל גְּבוּלָם מִצָּפוֹן:</a:t>
            </a:r>
            <a:br>
              <a:rPr lang="en-US"/>
            </a:br>
            <a:r>
              <a:rPr b="1" lang="en-US"/>
              <a:t>ו. </a:t>
            </a:r>
            <a:r>
              <a:rPr lang="en-US"/>
              <a:t>וְאַתֶּם תִּכְתְּבוּ אֶת הָאָרֶץ שִׁבְעָה חֲלָקִים וַהֲבֵאתֶם אֵלַי הֵנָּה וְיָרִיתִי לָכֶם גּוֹרָל פֹּה לִפְנֵי ה' אֱלֹהֵינוּ:</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2"/>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דברי יהושע לשבעת השבטים</a:t>
            </a:r>
            <a:endParaRPr/>
          </a:p>
        </p:txBody>
      </p:sp>
      <p:sp>
        <p:nvSpPr>
          <p:cNvPr id="231" name="Google Shape;231;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rPr b="1" lang="en-US"/>
              <a:t>ג.</a:t>
            </a:r>
            <a:r>
              <a:rPr lang="en-US"/>
              <a:t> וַיֹּאמֶר יְהוֹשֻׁעַ אֶל בְּנֵי יִשְׂרָאֵל </a:t>
            </a:r>
            <a:r>
              <a:rPr b="1" lang="en-US">
                <a:solidFill>
                  <a:srgbClr val="FF0000"/>
                </a:solidFill>
              </a:rPr>
              <a:t>עַד אָנָה אַתֶּם מִתְרַפִּים </a:t>
            </a:r>
            <a:r>
              <a:rPr lang="en-US"/>
              <a:t>לָבוֹא לָרֶשֶׁת אֶת הָאָרֶץ אֲשֶׁר נָתַן לָכֶם יְהוָה אֱלֹהֵי אֲבוֹתֵיכֶם:</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3"/>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דברי יהושע לשבעת השבטים</a:t>
            </a:r>
            <a:endParaRPr/>
          </a:p>
        </p:txBody>
      </p:sp>
      <p:sp>
        <p:nvSpPr>
          <p:cNvPr id="237" name="Google Shape;237;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rPr b="1" lang="en-US"/>
              <a:t>ג.</a:t>
            </a:r>
            <a:r>
              <a:rPr lang="en-US"/>
              <a:t> וַיֹּאמֶר יְהוֹשֻׁעַ אֶל בְּנֵי יִשְׂרָאֵל </a:t>
            </a:r>
            <a:r>
              <a:rPr b="1" lang="en-US">
                <a:solidFill>
                  <a:srgbClr val="FF0000"/>
                </a:solidFill>
              </a:rPr>
              <a:t>עַד אָנָה אַתֶּם מִתְרַפִּים </a:t>
            </a:r>
            <a:r>
              <a:rPr lang="en-US"/>
              <a:t>לָבוֹא לָרֶשֶׁת אֶת הָאָרֶץ אֲשֶׁר נָתַן לָכֶם יְהוָה אֱלֹהֵי אֲבוֹתֵיכֶם:</a:t>
            </a:r>
            <a:endParaRPr/>
          </a:p>
          <a:p>
            <a:pPr indent="0" lvl="0" marL="0" rtl="1" algn="r">
              <a:lnSpc>
                <a:spcPct val="90000"/>
              </a:lnSpc>
              <a:spcBef>
                <a:spcPts val="1000"/>
              </a:spcBef>
              <a:spcAft>
                <a:spcPts val="0"/>
              </a:spcAft>
              <a:buSzPts val="2800"/>
              <a:buNone/>
            </a:pPr>
            <a:r>
              <a:t/>
            </a:r>
            <a:endParaRPr/>
          </a:p>
          <a:p>
            <a:pPr indent="0" lvl="0" marL="0" rtl="1" algn="r">
              <a:lnSpc>
                <a:spcPct val="90000"/>
              </a:lnSpc>
              <a:spcBef>
                <a:spcPts val="1000"/>
              </a:spcBef>
              <a:spcAft>
                <a:spcPts val="0"/>
              </a:spcAft>
              <a:buSzPts val="2800"/>
              <a:buNone/>
            </a:pPr>
            <a:r>
              <a:rPr lang="en-US"/>
              <a:t>מדוע לדעתכם השבטים התרפו?</a:t>
            </a:r>
            <a:endParaRPr/>
          </a:p>
        </p:txBody>
      </p:sp>
      <p:pic>
        <p:nvPicPr>
          <p:cNvPr id="238" name="Google Shape;238;p23"/>
          <p:cNvPicPr preferRelativeResize="0"/>
          <p:nvPr/>
        </p:nvPicPr>
        <p:blipFill rotWithShape="1">
          <a:blip r:embed="rId3">
            <a:alphaModFix/>
          </a:blip>
          <a:srcRect b="0" l="0" r="0" t="0"/>
          <a:stretch/>
        </p:blipFill>
        <p:spPr>
          <a:xfrm>
            <a:off x="685800" y="253060"/>
            <a:ext cx="2419350" cy="128420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4"/>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דברי יהושע לשבעת השבטים</a:t>
            </a:r>
            <a:endParaRPr/>
          </a:p>
        </p:txBody>
      </p:sp>
      <p:sp>
        <p:nvSpPr>
          <p:cNvPr id="244" name="Google Shape;244;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rPr b="1" lang="en-US"/>
              <a:t>ג.</a:t>
            </a:r>
            <a:r>
              <a:rPr lang="en-US"/>
              <a:t> וַיֹּאמֶר יְהוֹשֻׁעַ אֶל בְּנֵי יִשְׂרָאֵל </a:t>
            </a:r>
            <a:r>
              <a:rPr b="1" lang="en-US">
                <a:solidFill>
                  <a:srgbClr val="FF0000"/>
                </a:solidFill>
              </a:rPr>
              <a:t>עַד אָנָה אַתֶּם מִתְרַפִּים </a:t>
            </a:r>
            <a:r>
              <a:rPr lang="en-US"/>
              <a:t>לָבוֹא לָרֶשֶׁת אֶת הָאָרֶץ אֲשֶׁר נָתַן לָכֶם יְהוָה אֱלֹהֵי אֲבוֹתֵיכֶם:</a:t>
            </a:r>
            <a:endParaRPr/>
          </a:p>
          <a:p>
            <a:pPr indent="0" lvl="0" marL="0" rtl="1" algn="r">
              <a:lnSpc>
                <a:spcPct val="90000"/>
              </a:lnSpc>
              <a:spcBef>
                <a:spcPts val="1000"/>
              </a:spcBef>
              <a:spcAft>
                <a:spcPts val="0"/>
              </a:spcAft>
              <a:buSzPts val="2800"/>
              <a:buNone/>
            </a:pPr>
            <a:r>
              <a:t/>
            </a:r>
            <a:endParaRPr/>
          </a:p>
          <a:p>
            <a:pPr indent="0" lvl="0" marL="0" rtl="1" algn="r">
              <a:lnSpc>
                <a:spcPct val="90000"/>
              </a:lnSpc>
              <a:spcBef>
                <a:spcPts val="1000"/>
              </a:spcBef>
              <a:spcAft>
                <a:spcPts val="0"/>
              </a:spcAft>
              <a:buSzPts val="2800"/>
              <a:buNone/>
            </a:pPr>
            <a:r>
              <a:rPr lang="en-US"/>
              <a:t>מדוע לדעתכם השבטים התרפו?</a:t>
            </a:r>
            <a:endParaRPr/>
          </a:p>
          <a:p>
            <a:pPr indent="-514350" lvl="0" marL="514350" rtl="1" algn="r">
              <a:lnSpc>
                <a:spcPct val="90000"/>
              </a:lnSpc>
              <a:spcBef>
                <a:spcPts val="1000"/>
              </a:spcBef>
              <a:spcAft>
                <a:spcPts val="0"/>
              </a:spcAft>
              <a:buSzPts val="2800"/>
              <a:buAutoNum type="arabicPeriod"/>
            </a:pPr>
            <a:r>
              <a:rPr lang="en-US"/>
              <a:t>פחד.</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5"/>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דברי יהושע לשבעת השבטים</a:t>
            </a:r>
            <a:endParaRPr/>
          </a:p>
        </p:txBody>
      </p:sp>
      <p:sp>
        <p:nvSpPr>
          <p:cNvPr id="250" name="Google Shape;250;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rPr b="1" lang="en-US"/>
              <a:t>ג.</a:t>
            </a:r>
            <a:r>
              <a:rPr lang="en-US"/>
              <a:t> וַיֹּאמֶר יְהוֹשֻׁעַ אֶל בְּנֵי יִשְׂרָאֵל </a:t>
            </a:r>
            <a:r>
              <a:rPr b="1" lang="en-US">
                <a:solidFill>
                  <a:srgbClr val="FF0000"/>
                </a:solidFill>
              </a:rPr>
              <a:t>עַד אָנָה אַתֶּם מִתְרַפִּים </a:t>
            </a:r>
            <a:r>
              <a:rPr lang="en-US"/>
              <a:t>לָבוֹא לָרֶשֶׁת אֶת הָאָרֶץ אֲשֶׁר נָתַן לָכֶם יְהוָה אֱלֹהֵי אֲבוֹתֵיכֶם:</a:t>
            </a:r>
            <a:endParaRPr/>
          </a:p>
          <a:p>
            <a:pPr indent="0" lvl="0" marL="0" rtl="1" algn="r">
              <a:lnSpc>
                <a:spcPct val="90000"/>
              </a:lnSpc>
              <a:spcBef>
                <a:spcPts val="1000"/>
              </a:spcBef>
              <a:spcAft>
                <a:spcPts val="0"/>
              </a:spcAft>
              <a:buSzPts val="2800"/>
              <a:buNone/>
            </a:pPr>
            <a:r>
              <a:t/>
            </a:r>
            <a:endParaRPr/>
          </a:p>
          <a:p>
            <a:pPr indent="0" lvl="0" marL="0" rtl="1" algn="r">
              <a:lnSpc>
                <a:spcPct val="90000"/>
              </a:lnSpc>
              <a:spcBef>
                <a:spcPts val="1000"/>
              </a:spcBef>
              <a:spcAft>
                <a:spcPts val="0"/>
              </a:spcAft>
              <a:buSzPts val="2800"/>
              <a:buNone/>
            </a:pPr>
            <a:r>
              <a:rPr lang="en-US"/>
              <a:t>מדוע לדעתכם השבטים התרפו?</a:t>
            </a:r>
            <a:endParaRPr/>
          </a:p>
          <a:p>
            <a:pPr indent="-514350" lvl="0" marL="514350" rtl="1" algn="r">
              <a:lnSpc>
                <a:spcPct val="90000"/>
              </a:lnSpc>
              <a:spcBef>
                <a:spcPts val="1000"/>
              </a:spcBef>
              <a:spcAft>
                <a:spcPts val="0"/>
              </a:spcAft>
              <a:buSzPts val="2800"/>
              <a:buAutoNum type="arabicPeriod"/>
            </a:pPr>
            <a:r>
              <a:rPr lang="en-US"/>
              <a:t>פחד.</a:t>
            </a:r>
            <a:endParaRPr/>
          </a:p>
          <a:p>
            <a:pPr indent="-514350" lvl="0" marL="514350" rtl="1" algn="r">
              <a:lnSpc>
                <a:spcPct val="90000"/>
              </a:lnSpc>
              <a:spcBef>
                <a:spcPts val="1000"/>
              </a:spcBef>
              <a:spcAft>
                <a:spcPts val="0"/>
              </a:spcAft>
              <a:buSzPts val="2800"/>
              <a:buAutoNum type="arabicPeriod"/>
            </a:pPr>
            <a:r>
              <a:rPr lang="en-US"/>
              <a:t> רצון להישאר סביב המשכן.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6"/>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דברי יהושע לשבעת השבטים</a:t>
            </a:r>
            <a:endParaRPr/>
          </a:p>
        </p:txBody>
      </p:sp>
      <p:sp>
        <p:nvSpPr>
          <p:cNvPr id="256" name="Google Shape;256;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rPr b="1" lang="en-US"/>
              <a:t>ג.</a:t>
            </a:r>
            <a:r>
              <a:rPr lang="en-US"/>
              <a:t> וַיֹּאמֶר יְהוֹשֻׁעַ אֶל בְּנֵי יִשְׂרָאֵל </a:t>
            </a:r>
            <a:r>
              <a:rPr b="1" lang="en-US">
                <a:solidFill>
                  <a:srgbClr val="FF0000"/>
                </a:solidFill>
              </a:rPr>
              <a:t>עַד אָנָה אַתֶּם מִתְרַפִּים </a:t>
            </a:r>
            <a:r>
              <a:rPr lang="en-US"/>
              <a:t>לָבוֹא לָרֶשֶׁת אֶת הָאָרֶץ אֲשֶׁר נָתַן לָכֶם יְהוָה אֱלֹהֵי אֲבוֹתֵיכֶם:</a:t>
            </a:r>
            <a:endParaRPr/>
          </a:p>
          <a:p>
            <a:pPr indent="0" lvl="0" marL="0" rtl="1" algn="r">
              <a:lnSpc>
                <a:spcPct val="90000"/>
              </a:lnSpc>
              <a:spcBef>
                <a:spcPts val="1000"/>
              </a:spcBef>
              <a:spcAft>
                <a:spcPts val="0"/>
              </a:spcAft>
              <a:buSzPts val="2800"/>
              <a:buNone/>
            </a:pPr>
            <a:r>
              <a:t/>
            </a:r>
            <a:endParaRPr/>
          </a:p>
          <a:p>
            <a:pPr indent="0" lvl="0" marL="0" rtl="1" algn="r">
              <a:lnSpc>
                <a:spcPct val="90000"/>
              </a:lnSpc>
              <a:spcBef>
                <a:spcPts val="1000"/>
              </a:spcBef>
              <a:spcAft>
                <a:spcPts val="0"/>
              </a:spcAft>
              <a:buSzPts val="2800"/>
              <a:buNone/>
            </a:pPr>
            <a:r>
              <a:rPr lang="en-US"/>
              <a:t>מדוע לדעתכם השבטים התרפו?</a:t>
            </a:r>
            <a:endParaRPr/>
          </a:p>
          <a:p>
            <a:pPr indent="-514350" lvl="0" marL="514350" rtl="1" algn="r">
              <a:lnSpc>
                <a:spcPct val="90000"/>
              </a:lnSpc>
              <a:spcBef>
                <a:spcPts val="1000"/>
              </a:spcBef>
              <a:spcAft>
                <a:spcPts val="0"/>
              </a:spcAft>
              <a:buSzPts val="2800"/>
              <a:buAutoNum type="arabicPeriod"/>
            </a:pPr>
            <a:r>
              <a:rPr lang="en-US"/>
              <a:t>פחד.</a:t>
            </a:r>
            <a:endParaRPr/>
          </a:p>
          <a:p>
            <a:pPr indent="-514350" lvl="0" marL="514350" rtl="1" algn="r">
              <a:lnSpc>
                <a:spcPct val="90000"/>
              </a:lnSpc>
              <a:spcBef>
                <a:spcPts val="1000"/>
              </a:spcBef>
              <a:spcAft>
                <a:spcPts val="0"/>
              </a:spcAft>
              <a:buSzPts val="2800"/>
              <a:buAutoNum type="arabicPeriod"/>
            </a:pPr>
            <a:r>
              <a:rPr lang="en-US"/>
              <a:t> רצון להישאר סביב המשכן. </a:t>
            </a:r>
            <a:endParaRPr/>
          </a:p>
          <a:p>
            <a:pPr indent="-514350" lvl="0" marL="514350" rtl="1" algn="r">
              <a:lnSpc>
                <a:spcPct val="90000"/>
              </a:lnSpc>
              <a:spcBef>
                <a:spcPts val="1000"/>
              </a:spcBef>
              <a:spcAft>
                <a:spcPts val="0"/>
              </a:spcAft>
              <a:buSzPts val="2800"/>
              <a:buAutoNum type="arabicPeriod"/>
            </a:pPr>
            <a:r>
              <a:rPr lang="en-US"/>
              <a:t>קושי במעבר מהמבנה הלאומי המוכר למבנה שבטי.</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7"/>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דברי יהושע לשבעת השבטים</a:t>
            </a:r>
            <a:endParaRPr/>
          </a:p>
        </p:txBody>
      </p:sp>
      <p:sp>
        <p:nvSpPr>
          <p:cNvPr id="262" name="Google Shape;262;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rPr b="1" lang="en-US"/>
              <a:t>ג.</a:t>
            </a:r>
            <a:r>
              <a:rPr lang="en-US"/>
              <a:t> וַיֹּאמֶר יְהוֹשֻׁעַ אֶל בְּנֵי יִשְׂרָאֵל </a:t>
            </a:r>
            <a:r>
              <a:rPr b="1" lang="en-US">
                <a:solidFill>
                  <a:srgbClr val="FF0000"/>
                </a:solidFill>
              </a:rPr>
              <a:t>עַד אָנָה אַתֶּם מִתְרַפִּים </a:t>
            </a:r>
            <a:r>
              <a:rPr lang="en-US"/>
              <a:t>לָבוֹא לָרֶשֶׁת אֶת הָאָרֶץ אֲשֶׁר נָתַן לָכֶם יְהוָה אֱלֹהֵי אֲבוֹתֵיכֶם:</a:t>
            </a:r>
            <a:endParaRPr/>
          </a:p>
          <a:p>
            <a:pPr indent="0" lvl="0" marL="0" rtl="1" algn="r">
              <a:lnSpc>
                <a:spcPct val="90000"/>
              </a:lnSpc>
              <a:spcBef>
                <a:spcPts val="1000"/>
              </a:spcBef>
              <a:spcAft>
                <a:spcPts val="0"/>
              </a:spcAft>
              <a:buSzPts val="2800"/>
              <a:buNone/>
            </a:pPr>
            <a:r>
              <a:t/>
            </a:r>
            <a:endParaRPr/>
          </a:p>
          <a:p>
            <a:pPr indent="0" lvl="0" marL="0" rtl="1" algn="r">
              <a:lnSpc>
                <a:spcPct val="90000"/>
              </a:lnSpc>
              <a:spcBef>
                <a:spcPts val="1000"/>
              </a:spcBef>
              <a:spcAft>
                <a:spcPts val="0"/>
              </a:spcAft>
              <a:buSzPts val="2800"/>
              <a:buNone/>
            </a:pPr>
            <a:r>
              <a:rPr lang="en-US"/>
              <a:t>מדוע לדעתכם השבטים התרפו?</a:t>
            </a:r>
            <a:endParaRPr/>
          </a:p>
          <a:p>
            <a:pPr indent="-514350" lvl="0" marL="514350" rtl="1" algn="r">
              <a:lnSpc>
                <a:spcPct val="90000"/>
              </a:lnSpc>
              <a:spcBef>
                <a:spcPts val="1000"/>
              </a:spcBef>
              <a:spcAft>
                <a:spcPts val="0"/>
              </a:spcAft>
              <a:buSzPts val="2800"/>
              <a:buAutoNum type="arabicPeriod"/>
            </a:pPr>
            <a:r>
              <a:rPr lang="en-US"/>
              <a:t>פחד.</a:t>
            </a:r>
            <a:endParaRPr/>
          </a:p>
          <a:p>
            <a:pPr indent="-514350" lvl="0" marL="514350" rtl="1" algn="r">
              <a:lnSpc>
                <a:spcPct val="90000"/>
              </a:lnSpc>
              <a:spcBef>
                <a:spcPts val="1000"/>
              </a:spcBef>
              <a:spcAft>
                <a:spcPts val="0"/>
              </a:spcAft>
              <a:buSzPts val="2800"/>
              <a:buAutoNum type="arabicPeriod"/>
            </a:pPr>
            <a:r>
              <a:rPr lang="en-US"/>
              <a:t> רצון להישאר סביב המשכן. </a:t>
            </a:r>
            <a:endParaRPr/>
          </a:p>
          <a:p>
            <a:pPr indent="-514350" lvl="0" marL="514350" rtl="1" algn="r">
              <a:lnSpc>
                <a:spcPct val="90000"/>
              </a:lnSpc>
              <a:spcBef>
                <a:spcPts val="1000"/>
              </a:spcBef>
              <a:spcAft>
                <a:spcPts val="0"/>
              </a:spcAft>
              <a:buSzPts val="2800"/>
              <a:buAutoNum type="arabicPeriod"/>
            </a:pPr>
            <a:r>
              <a:rPr lang="en-US"/>
              <a:t>קושי במעבר מהמבנה הלאומי המוכר למבנה שבטי.</a:t>
            </a:r>
            <a:endParaRPr/>
          </a:p>
          <a:p>
            <a:pPr indent="-514350" lvl="0" marL="514350" rtl="1" algn="r">
              <a:lnSpc>
                <a:spcPct val="90000"/>
              </a:lnSpc>
              <a:spcBef>
                <a:spcPts val="1000"/>
              </a:spcBef>
              <a:spcAft>
                <a:spcPts val="0"/>
              </a:spcAft>
              <a:buSzPts val="2800"/>
              <a:buAutoNum type="arabicPeriod"/>
            </a:pPr>
            <a:r>
              <a:rPr lang="en-US"/>
              <a:t>חוסר במנהיגים לשבט.</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8"/>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דברי יהושע לשבעת השבטים</a:t>
            </a:r>
            <a:endParaRPr/>
          </a:p>
        </p:txBody>
      </p:sp>
      <p:sp>
        <p:nvSpPr>
          <p:cNvPr id="268" name="Google Shape;268;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rPr b="1" lang="en-US"/>
              <a:t>ג.</a:t>
            </a:r>
            <a:r>
              <a:rPr lang="en-US"/>
              <a:t> וַיֹּאמֶר יְהוֹשֻׁעַ אֶל בְּנֵי יִשְׂרָאֵל עַד אָנָה אַתֶּם מִתְרַפִּים לָבוֹא לָרֶשֶׁת אֶת הָאָרֶץ אֲשֶׁר נָתַן לָכֶם יְהוָה אֱלֹהֵי אֲבוֹתֵיכֶם </a:t>
            </a:r>
            <a:r>
              <a:rPr b="1" lang="en-US"/>
              <a:t>ד. </a:t>
            </a:r>
            <a:r>
              <a:rPr b="1" lang="en-US">
                <a:solidFill>
                  <a:srgbClr val="FF0000"/>
                </a:solidFill>
              </a:rPr>
              <a:t>הָבוּ לָכֶם שְׁלֹשָׁה אֲנָשִׁים לַשָּׁבֶט </a:t>
            </a:r>
            <a:r>
              <a:rPr lang="en-US"/>
              <a:t>וְאֶשְׁלָחֵם וְיָקֻמוּ וְיִתְהַלְּכוּ בָאָרֶץ וְיִכְתְּבוּ אוֹתָהּ לְפִי נַחֲלָתָם וְיָבֹאוּ אֵלָי </a:t>
            </a:r>
            <a:r>
              <a:rPr b="1" lang="en-US"/>
              <a:t>ה.</a:t>
            </a:r>
            <a:r>
              <a:rPr lang="en-US"/>
              <a:t> וְהִתְחַלְּקוּ אֹתָהּ לְשִׁבְעָה חֲלָקִים יְהוּדָה יַעֲמֹד עַל גְּבוּלוֹ מִנֶּגֶב וּבֵית יוֹסֵף יַעַמְדוּ עַל גְּבוּלָם מִצָּפוֹן:</a:t>
            </a:r>
            <a:br>
              <a:rPr lang="en-US"/>
            </a:br>
            <a:r>
              <a:rPr b="1" lang="en-US"/>
              <a:t>ו. </a:t>
            </a:r>
            <a:r>
              <a:rPr lang="en-US"/>
              <a:t>וְאַתֶּם תִּכְתְּבוּ אֶת הָאָרֶץ שִׁבְעָה חֲלָקִים וַהֲבֵאתֶם אֵלַי הֵנָּה </a:t>
            </a:r>
            <a:r>
              <a:rPr b="1" lang="en-US">
                <a:solidFill>
                  <a:srgbClr val="FF0000"/>
                </a:solidFill>
              </a:rPr>
              <a:t>וְיָרִיתִי לָכֶם גּוֹרָל פֹּה לִפְנֵי ה'  </a:t>
            </a:r>
            <a:r>
              <a:rPr lang="en-US"/>
              <a:t>אֱלֹהֵינוּ:</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29"/>
          <p:cNvPicPr preferRelativeResize="0"/>
          <p:nvPr/>
        </p:nvPicPr>
        <p:blipFill rotWithShape="1">
          <a:blip r:embed="rId3">
            <a:alphaModFix/>
          </a:blip>
          <a:srcRect b="0" l="0" r="0" t="0"/>
          <a:stretch/>
        </p:blipFill>
        <p:spPr>
          <a:xfrm>
            <a:off x="1521767" y="-10831"/>
            <a:ext cx="8924259" cy="668992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0"/>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שאלה:</a:t>
            </a:r>
            <a:endParaRPr/>
          </a:p>
        </p:txBody>
      </p:sp>
      <p:sp>
        <p:nvSpPr>
          <p:cNvPr id="279" name="Google Shape;279;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rPr lang="en-US"/>
              <a:t>מדוע הורה יהושע על הפעולה הזו? במה היא יכולה לעזור לשנות את המצב? מדוע יכולה פעולה זו להניע את השבטים לפעולה, לעזוב את שילה ולצאת אל נחלותיהם?</a:t>
            </a:r>
            <a:endParaRPr/>
          </a:p>
        </p:txBody>
      </p:sp>
      <p:pic>
        <p:nvPicPr>
          <p:cNvPr id="280" name="Google Shape;280;p30"/>
          <p:cNvPicPr preferRelativeResize="0"/>
          <p:nvPr/>
        </p:nvPicPr>
        <p:blipFill rotWithShape="1">
          <a:blip r:embed="rId3">
            <a:alphaModFix/>
          </a:blip>
          <a:srcRect b="0" l="0" r="0" t="0"/>
          <a:stretch/>
        </p:blipFill>
        <p:spPr>
          <a:xfrm>
            <a:off x="685800" y="253060"/>
            <a:ext cx="2419350" cy="128420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1"/>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ומה קורה באמת?</a:t>
            </a:r>
            <a:endParaRPr/>
          </a:p>
        </p:txBody>
      </p:sp>
      <p:sp>
        <p:nvSpPr>
          <p:cNvPr id="286" name="Google Shape;286;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2"/>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ומה קורה באמת?</a:t>
            </a:r>
            <a:endParaRPr/>
          </a:p>
        </p:txBody>
      </p:sp>
      <p:sp>
        <p:nvSpPr>
          <p:cNvPr id="292" name="Google Shape;292;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rPr b="1" lang="en-US"/>
              <a:t>ח.</a:t>
            </a:r>
            <a:r>
              <a:rPr lang="en-US"/>
              <a:t> וַיָּקֻמוּ הָאֲנָשִׁים וַיֵּלֵכוּ וַיְצַו יְהוֹשֻׁעַ אֶת הַהֹלְכִים לִכְתֹּב אֶת הָאָרֶץ לֵאמֹר לְכוּ וְהִתְהַלְּכוּ בָאָרֶץ וְכִתְבוּ אוֹתָהּ וְשׁוּבוּ אֵלַי </a:t>
            </a:r>
            <a:r>
              <a:rPr b="1" lang="en-US">
                <a:solidFill>
                  <a:srgbClr val="FF0000"/>
                </a:solidFill>
              </a:rPr>
              <a:t>וּפֹה אַשְׁלִיךְ לָכֶם גּוֹרָל </a:t>
            </a:r>
            <a:r>
              <a:rPr lang="en-US"/>
              <a:t>לִפְנֵי ה' בְּשִׁלֹה:</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3"/>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ומה קורה באמת?</a:t>
            </a:r>
            <a:endParaRPr/>
          </a:p>
        </p:txBody>
      </p:sp>
      <p:sp>
        <p:nvSpPr>
          <p:cNvPr id="298" name="Google Shape;298;p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rPr b="1" lang="en-US"/>
              <a:t>ח.</a:t>
            </a:r>
            <a:r>
              <a:rPr lang="en-US"/>
              <a:t> וַיָּקֻמוּ הָאֲנָשִׁים וַיֵּלֵכוּ וַיְצַו יְהוֹשֻׁעַ אֶת הַהֹלְכִים לִכְתֹּב אֶת הָאָרֶץ לֵאמֹר לְכוּ וְהִתְהַלְּכוּ בָאָרֶץ וְכִתְבוּ אוֹתָהּ וְשׁוּבוּ אֵלַי </a:t>
            </a:r>
            <a:r>
              <a:rPr b="1" lang="en-US">
                <a:solidFill>
                  <a:srgbClr val="FF0000"/>
                </a:solidFill>
              </a:rPr>
              <a:t>וּפֹה אַשְׁלִיךְ לָכֶם גּוֹרָל </a:t>
            </a:r>
            <a:r>
              <a:rPr lang="en-US"/>
              <a:t>לִפְנֵי ה' בְּשִׁלֹה:</a:t>
            </a:r>
            <a:endParaRPr/>
          </a:p>
          <a:p>
            <a:pPr indent="0" lvl="0" marL="0" rtl="1" algn="r">
              <a:lnSpc>
                <a:spcPct val="90000"/>
              </a:lnSpc>
              <a:spcBef>
                <a:spcPts val="1000"/>
              </a:spcBef>
              <a:spcAft>
                <a:spcPts val="0"/>
              </a:spcAft>
              <a:buSzPts val="2800"/>
              <a:buNone/>
            </a:pPr>
            <a:r>
              <a:rPr b="1" lang="en-US"/>
              <a:t>ט. </a:t>
            </a:r>
            <a:r>
              <a:rPr lang="en-US"/>
              <a:t>וַיֵּלְכוּ הָאֲנָשִׁים וַיַּעַבְרוּ בָאָרֶץ וַיִּכְתְּבוּהָ לֶעָרִים לְשִׁבְעָה חֲלָקִים עַל סֵפֶר וַיָּבֹאוּ אֶל יְהוֹשֻׁעַ אֶל הַמַּחֲנֶה שִׁלֹה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4"/>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ומה קורה באמת?</a:t>
            </a:r>
            <a:endParaRPr/>
          </a:p>
        </p:txBody>
      </p:sp>
      <p:sp>
        <p:nvSpPr>
          <p:cNvPr id="304" name="Google Shape;304;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SzPts val="2800"/>
              <a:buNone/>
            </a:pPr>
            <a:r>
              <a:rPr b="1" lang="en-US"/>
              <a:t>ח.</a:t>
            </a:r>
            <a:r>
              <a:rPr lang="en-US"/>
              <a:t> וַיָּקֻמוּ הָאֲנָשִׁים וַיֵּלֵכוּ וַיְצַו יְהוֹשֻׁעַ אֶת הַהֹלְכִים לִכְתֹּב אֶת הָאָרֶץ לֵאמֹר לְכוּ וְהִתְהַלְּכוּ בָאָרֶץ וְכִתְבוּ אוֹתָהּ וְשׁוּבוּ אֵלַי </a:t>
            </a:r>
            <a:r>
              <a:rPr b="1" lang="en-US">
                <a:solidFill>
                  <a:srgbClr val="FF0000"/>
                </a:solidFill>
              </a:rPr>
              <a:t>וּפֹה אַשְׁלִיךְ לָכֶם גּוֹרָל </a:t>
            </a:r>
            <a:r>
              <a:rPr lang="en-US"/>
              <a:t>לִפְנֵי ה' בְּשִׁלֹה:</a:t>
            </a:r>
            <a:endParaRPr/>
          </a:p>
          <a:p>
            <a:pPr indent="0" lvl="0" marL="0" rtl="1" algn="r">
              <a:lnSpc>
                <a:spcPct val="90000"/>
              </a:lnSpc>
              <a:spcBef>
                <a:spcPts val="1000"/>
              </a:spcBef>
              <a:spcAft>
                <a:spcPts val="0"/>
              </a:spcAft>
              <a:buSzPts val="2800"/>
              <a:buNone/>
            </a:pPr>
            <a:r>
              <a:rPr b="1" lang="en-US"/>
              <a:t>ט. </a:t>
            </a:r>
            <a:r>
              <a:rPr lang="en-US"/>
              <a:t>וַיֵּלְכוּ הָאֲנָשִׁים וַיַּעַבְרוּ בָאָרֶץ וַיִּכְתְּבוּהָ לֶעָרִים לְשִׁבְעָה חֲלָקִים עַל סֵפֶר וַיָּבֹאוּ אֶל יְהוֹשֻׁעַ אֶל הַמַּחֲנֶה שִׁלֹה </a:t>
            </a:r>
            <a:endParaRPr/>
          </a:p>
          <a:p>
            <a:pPr indent="0" lvl="0" marL="0" rtl="1" algn="r">
              <a:lnSpc>
                <a:spcPct val="90000"/>
              </a:lnSpc>
              <a:spcBef>
                <a:spcPts val="1000"/>
              </a:spcBef>
              <a:spcAft>
                <a:spcPts val="0"/>
              </a:spcAft>
              <a:buSzPts val="2800"/>
              <a:buNone/>
            </a:pPr>
            <a:r>
              <a:rPr b="1" lang="en-US"/>
              <a:t>י. </a:t>
            </a:r>
            <a:r>
              <a:rPr lang="en-US"/>
              <a:t>וַיַּשְׁלֵךְ לָהֶם יְהוֹשֻׁעַ גּוֹרָל בְּשִׁלֹה לִפְנֵי ה' וַיְחַלֶּק שָׁם יְהוֹשֻׁעַ אֶת הָאָרֶץ לִבְנֵי יִשְׂרָאֵל כְּמַחְלְקֹתָם: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5"/>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en-US" sz="5000">
                <a:latin typeface="David"/>
                <a:ea typeface="David"/>
                <a:cs typeface="David"/>
                <a:sym typeface="David"/>
              </a:rPr>
              <a:t>נחלת בנימין</a:t>
            </a:r>
            <a:endParaRPr b="1" sz="5000">
              <a:latin typeface="David"/>
              <a:ea typeface="David"/>
              <a:cs typeface="David"/>
              <a:sym typeface="David"/>
            </a:endParaRPr>
          </a:p>
        </p:txBody>
      </p:sp>
      <p:pic>
        <p:nvPicPr>
          <p:cNvPr id="310" name="Google Shape;310;p35"/>
          <p:cNvPicPr preferRelativeResize="0"/>
          <p:nvPr>
            <p:ph idx="1" type="body"/>
          </p:nvPr>
        </p:nvPicPr>
        <p:blipFill rotWithShape="1">
          <a:blip r:embed="rId3">
            <a:alphaModFix/>
          </a:blip>
          <a:srcRect b="0" l="0" r="0" t="0"/>
          <a:stretch/>
        </p:blipFill>
        <p:spPr>
          <a:xfrm>
            <a:off x="0" y="582834"/>
            <a:ext cx="7126357" cy="580166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id="315" name="Google Shape;315;p36"/>
          <p:cNvPicPr preferRelativeResize="0"/>
          <p:nvPr>
            <p:ph idx="1" type="body"/>
          </p:nvPr>
        </p:nvPicPr>
        <p:blipFill rotWithShape="1">
          <a:blip r:embed="rId3">
            <a:alphaModFix/>
          </a:blip>
          <a:srcRect b="0" l="0" r="0" t="0"/>
          <a:stretch/>
        </p:blipFill>
        <p:spPr>
          <a:xfrm>
            <a:off x="0" y="582834"/>
            <a:ext cx="7126357" cy="5801663"/>
          </a:xfrm>
          <a:prstGeom prst="rect">
            <a:avLst/>
          </a:prstGeom>
          <a:noFill/>
          <a:ln>
            <a:noFill/>
          </a:ln>
        </p:spPr>
      </p:pic>
      <p:sp>
        <p:nvSpPr>
          <p:cNvPr id="316" name="Google Shape;316;p36"/>
          <p:cNvSpPr/>
          <p:nvPr/>
        </p:nvSpPr>
        <p:spPr>
          <a:xfrm>
            <a:off x="2743201" y="3006585"/>
            <a:ext cx="1758883" cy="889553"/>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17" name="Google Shape;317;p36"/>
          <p:cNvSpPr txBox="1"/>
          <p:nvPr/>
        </p:nvSpPr>
        <p:spPr>
          <a:xfrm>
            <a:off x="888239" y="379876"/>
            <a:ext cx="10515600" cy="132556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chemeClr val="dk1"/>
              </a:buClr>
              <a:buSzPts val="5000"/>
              <a:buFont typeface="David"/>
              <a:buNone/>
            </a:pPr>
            <a:r>
              <a:rPr b="1" i="0" lang="en-US" sz="5000" u="none" cap="none" strike="noStrike">
                <a:solidFill>
                  <a:schemeClr val="dk1"/>
                </a:solidFill>
                <a:latin typeface="David"/>
                <a:ea typeface="David"/>
                <a:cs typeface="David"/>
                <a:sym typeface="David"/>
              </a:rPr>
              <a:t>נחלת בנימין</a:t>
            </a:r>
            <a:endParaRPr b="1" i="0" sz="5000" u="none" cap="none" strike="noStrike">
              <a:solidFill>
                <a:schemeClr val="dk1"/>
              </a:solidFill>
              <a:latin typeface="David"/>
              <a:ea typeface="David"/>
              <a:cs typeface="David"/>
              <a:sym typeface="Davi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7"/>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en-US" sz="5000">
                <a:latin typeface="David"/>
                <a:ea typeface="David"/>
                <a:cs typeface="David"/>
                <a:sym typeface="David"/>
              </a:rPr>
              <a:t>נחלת בנימין</a:t>
            </a:r>
            <a:endParaRPr b="1" sz="5000">
              <a:latin typeface="David"/>
              <a:ea typeface="David"/>
              <a:cs typeface="David"/>
              <a:sym typeface="David"/>
            </a:endParaRPr>
          </a:p>
        </p:txBody>
      </p:sp>
      <p:pic>
        <p:nvPicPr>
          <p:cNvPr id="323" name="Google Shape;323;p37"/>
          <p:cNvPicPr preferRelativeResize="0"/>
          <p:nvPr>
            <p:ph idx="1" type="body"/>
          </p:nvPr>
        </p:nvPicPr>
        <p:blipFill rotWithShape="1">
          <a:blip r:embed="rId3">
            <a:alphaModFix/>
          </a:blip>
          <a:srcRect b="0" l="0" r="0" t="0"/>
          <a:stretch/>
        </p:blipFill>
        <p:spPr>
          <a:xfrm>
            <a:off x="0" y="582834"/>
            <a:ext cx="7126357" cy="5801663"/>
          </a:xfrm>
          <a:prstGeom prst="rect">
            <a:avLst/>
          </a:prstGeom>
          <a:noFill/>
          <a:ln>
            <a:noFill/>
          </a:ln>
        </p:spPr>
      </p:pic>
      <p:sp>
        <p:nvSpPr>
          <p:cNvPr id="324" name="Google Shape;324;p37"/>
          <p:cNvSpPr/>
          <p:nvPr/>
        </p:nvSpPr>
        <p:spPr>
          <a:xfrm>
            <a:off x="2743201" y="3006585"/>
            <a:ext cx="1758883" cy="889553"/>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25" name="Google Shape;325;p37"/>
          <p:cNvSpPr/>
          <p:nvPr/>
        </p:nvSpPr>
        <p:spPr>
          <a:xfrm>
            <a:off x="2574236" y="1648677"/>
            <a:ext cx="1928196" cy="566530"/>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8"/>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en-US" sz="5000">
                <a:latin typeface="David"/>
                <a:ea typeface="David"/>
                <a:cs typeface="David"/>
                <a:sym typeface="David"/>
              </a:rPr>
              <a:t>נחלת בנימין</a:t>
            </a:r>
            <a:endParaRPr b="1" sz="5000">
              <a:latin typeface="David"/>
              <a:ea typeface="David"/>
              <a:cs typeface="David"/>
              <a:sym typeface="David"/>
            </a:endParaRPr>
          </a:p>
        </p:txBody>
      </p:sp>
      <p:pic>
        <p:nvPicPr>
          <p:cNvPr id="331" name="Google Shape;331;p38"/>
          <p:cNvPicPr preferRelativeResize="0"/>
          <p:nvPr>
            <p:ph idx="1" type="body"/>
          </p:nvPr>
        </p:nvPicPr>
        <p:blipFill rotWithShape="1">
          <a:blip r:embed="rId3">
            <a:alphaModFix/>
          </a:blip>
          <a:srcRect b="0" l="0" r="0" t="0"/>
          <a:stretch/>
        </p:blipFill>
        <p:spPr>
          <a:xfrm>
            <a:off x="0" y="582834"/>
            <a:ext cx="7126357" cy="5801663"/>
          </a:xfrm>
          <a:prstGeom prst="rect">
            <a:avLst/>
          </a:prstGeom>
          <a:noFill/>
          <a:ln>
            <a:noFill/>
          </a:ln>
        </p:spPr>
      </p:pic>
      <p:sp>
        <p:nvSpPr>
          <p:cNvPr id="332" name="Google Shape;332;p38"/>
          <p:cNvSpPr/>
          <p:nvPr/>
        </p:nvSpPr>
        <p:spPr>
          <a:xfrm>
            <a:off x="2743201" y="3006585"/>
            <a:ext cx="1758883" cy="889553"/>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3" name="Google Shape;333;p38"/>
          <p:cNvSpPr/>
          <p:nvPr/>
        </p:nvSpPr>
        <p:spPr>
          <a:xfrm>
            <a:off x="2574236" y="1648677"/>
            <a:ext cx="1928196" cy="566530"/>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4" name="Google Shape;334;p38"/>
          <p:cNvSpPr/>
          <p:nvPr/>
        </p:nvSpPr>
        <p:spPr>
          <a:xfrm>
            <a:off x="5258141" y="2036303"/>
            <a:ext cx="864705" cy="566530"/>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id="339" name="Google Shape;339;p39"/>
          <p:cNvPicPr preferRelativeResize="0"/>
          <p:nvPr>
            <p:ph idx="1" type="body"/>
          </p:nvPr>
        </p:nvPicPr>
        <p:blipFill rotWithShape="1">
          <a:blip r:embed="rId3">
            <a:alphaModFix/>
          </a:blip>
          <a:srcRect b="0" l="0" r="0" t="0"/>
          <a:stretch/>
        </p:blipFill>
        <p:spPr>
          <a:xfrm>
            <a:off x="0" y="582834"/>
            <a:ext cx="7126357" cy="5801663"/>
          </a:xfrm>
          <a:prstGeom prst="rect">
            <a:avLst/>
          </a:prstGeom>
          <a:noFill/>
          <a:ln>
            <a:noFill/>
          </a:ln>
        </p:spPr>
      </p:pic>
      <p:sp>
        <p:nvSpPr>
          <p:cNvPr id="340" name="Google Shape;340;p39"/>
          <p:cNvSpPr/>
          <p:nvPr/>
        </p:nvSpPr>
        <p:spPr>
          <a:xfrm>
            <a:off x="2743201" y="3006585"/>
            <a:ext cx="1758883" cy="889553"/>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1" name="Google Shape;341;p39"/>
          <p:cNvSpPr/>
          <p:nvPr/>
        </p:nvSpPr>
        <p:spPr>
          <a:xfrm>
            <a:off x="2574236" y="1648677"/>
            <a:ext cx="1928196" cy="566530"/>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2" name="Google Shape;342;p39"/>
          <p:cNvSpPr/>
          <p:nvPr/>
        </p:nvSpPr>
        <p:spPr>
          <a:xfrm>
            <a:off x="5258141" y="2036303"/>
            <a:ext cx="864705" cy="566530"/>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3" name="Google Shape;343;p39"/>
          <p:cNvSpPr txBox="1"/>
          <p:nvPr/>
        </p:nvSpPr>
        <p:spPr>
          <a:xfrm>
            <a:off x="7245285" y="1591917"/>
            <a:ext cx="4274167" cy="535531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ירושלים</a:t>
            </a:r>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יריחו</a:t>
            </a:r>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בית אל</a:t>
            </a:r>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Jerusalem infobox image.JPG" id="344" name="Google Shape;344;p39"/>
          <p:cNvPicPr preferRelativeResize="0"/>
          <p:nvPr/>
        </p:nvPicPr>
        <p:blipFill rotWithShape="1">
          <a:blip r:embed="rId4">
            <a:alphaModFix/>
          </a:blip>
          <a:srcRect b="0" l="0" r="0" t="0"/>
          <a:stretch/>
        </p:blipFill>
        <p:spPr>
          <a:xfrm>
            <a:off x="7486861" y="1062268"/>
            <a:ext cx="3088374" cy="444726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pic>
        <p:nvPicPr>
          <p:cNvPr id="349" name="Google Shape;349;p40"/>
          <p:cNvPicPr preferRelativeResize="0"/>
          <p:nvPr>
            <p:ph idx="1" type="body"/>
          </p:nvPr>
        </p:nvPicPr>
        <p:blipFill rotWithShape="1">
          <a:blip r:embed="rId3">
            <a:alphaModFix/>
          </a:blip>
          <a:srcRect b="0" l="0" r="0" t="0"/>
          <a:stretch/>
        </p:blipFill>
        <p:spPr>
          <a:xfrm>
            <a:off x="0" y="582834"/>
            <a:ext cx="7126357" cy="5801663"/>
          </a:xfrm>
          <a:prstGeom prst="rect">
            <a:avLst/>
          </a:prstGeom>
          <a:noFill/>
          <a:ln>
            <a:noFill/>
          </a:ln>
        </p:spPr>
      </p:pic>
      <p:sp>
        <p:nvSpPr>
          <p:cNvPr id="350" name="Google Shape;350;p40"/>
          <p:cNvSpPr/>
          <p:nvPr/>
        </p:nvSpPr>
        <p:spPr>
          <a:xfrm>
            <a:off x="2743201" y="3006585"/>
            <a:ext cx="1758883" cy="889553"/>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1" name="Google Shape;351;p40"/>
          <p:cNvSpPr/>
          <p:nvPr/>
        </p:nvSpPr>
        <p:spPr>
          <a:xfrm>
            <a:off x="2574236" y="1648677"/>
            <a:ext cx="1928196" cy="566530"/>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2" name="Google Shape;352;p40"/>
          <p:cNvSpPr/>
          <p:nvPr/>
        </p:nvSpPr>
        <p:spPr>
          <a:xfrm>
            <a:off x="5258141" y="2036303"/>
            <a:ext cx="864705" cy="566530"/>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3" name="Google Shape;353;p40"/>
          <p:cNvSpPr txBox="1"/>
          <p:nvPr/>
        </p:nvSpPr>
        <p:spPr>
          <a:xfrm>
            <a:off x="7245285" y="1591917"/>
            <a:ext cx="4274167" cy="535531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ירושלים</a:t>
            </a:r>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יריחו</a:t>
            </a:r>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בית אל</a:t>
            </a:r>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Jericho from above.jpg" id="354" name="Google Shape;354;p40"/>
          <p:cNvPicPr preferRelativeResize="0"/>
          <p:nvPr/>
        </p:nvPicPr>
        <p:blipFill rotWithShape="1">
          <a:blip r:embed="rId4">
            <a:alphaModFix/>
          </a:blip>
          <a:srcRect b="0" l="0" r="0" t="0"/>
          <a:stretch/>
        </p:blipFill>
        <p:spPr>
          <a:xfrm>
            <a:off x="7755124" y="510644"/>
            <a:ext cx="4159846" cy="295811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id="359" name="Google Shape;359;p41"/>
          <p:cNvPicPr preferRelativeResize="0"/>
          <p:nvPr>
            <p:ph idx="1" type="body"/>
          </p:nvPr>
        </p:nvPicPr>
        <p:blipFill rotWithShape="1">
          <a:blip r:embed="rId3">
            <a:alphaModFix/>
          </a:blip>
          <a:srcRect b="0" l="0" r="0" t="0"/>
          <a:stretch/>
        </p:blipFill>
        <p:spPr>
          <a:xfrm>
            <a:off x="0" y="582834"/>
            <a:ext cx="7126357" cy="5801663"/>
          </a:xfrm>
          <a:prstGeom prst="rect">
            <a:avLst/>
          </a:prstGeom>
          <a:noFill/>
          <a:ln>
            <a:noFill/>
          </a:ln>
        </p:spPr>
      </p:pic>
      <p:sp>
        <p:nvSpPr>
          <p:cNvPr id="360" name="Google Shape;360;p41"/>
          <p:cNvSpPr/>
          <p:nvPr/>
        </p:nvSpPr>
        <p:spPr>
          <a:xfrm>
            <a:off x="2743201" y="3006585"/>
            <a:ext cx="1758883" cy="889553"/>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61" name="Google Shape;361;p41"/>
          <p:cNvSpPr/>
          <p:nvPr/>
        </p:nvSpPr>
        <p:spPr>
          <a:xfrm>
            <a:off x="2574236" y="1648677"/>
            <a:ext cx="1928196" cy="566530"/>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62" name="Google Shape;362;p41"/>
          <p:cNvSpPr/>
          <p:nvPr/>
        </p:nvSpPr>
        <p:spPr>
          <a:xfrm>
            <a:off x="5258141" y="2036303"/>
            <a:ext cx="864705" cy="566530"/>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63" name="Google Shape;363;p41"/>
          <p:cNvSpPr txBox="1"/>
          <p:nvPr/>
        </p:nvSpPr>
        <p:spPr>
          <a:xfrm>
            <a:off x="7245285" y="1591917"/>
            <a:ext cx="4274167" cy="535531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ירושלים</a:t>
            </a:r>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יריחו</a:t>
            </a:r>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rPr b="0" i="0" lang="en-US" sz="1800" u="none" cap="none" strike="noStrike">
                <a:solidFill>
                  <a:schemeClr val="dk1"/>
                </a:solidFill>
                <a:latin typeface="Calibri"/>
                <a:ea typeface="Calibri"/>
                <a:cs typeface="Calibri"/>
                <a:sym typeface="Calibri"/>
              </a:rPr>
              <a:t>בית אל</a:t>
            </a:r>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בית אל 3.JPG" id="364" name="Google Shape;364;p41"/>
          <p:cNvPicPr preferRelativeResize="0"/>
          <p:nvPr/>
        </p:nvPicPr>
        <p:blipFill rotWithShape="1">
          <a:blip r:embed="rId4">
            <a:alphaModFix/>
          </a:blip>
          <a:srcRect b="0" l="0" r="0" t="0"/>
          <a:stretch/>
        </p:blipFill>
        <p:spPr>
          <a:xfrm>
            <a:off x="7384498" y="2319567"/>
            <a:ext cx="4383432" cy="29106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2"/>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en-US" sz="5000">
                <a:latin typeface="David"/>
                <a:ea typeface="David"/>
                <a:cs typeface="David"/>
                <a:sym typeface="David"/>
              </a:rPr>
              <a:t>נחלת שמעון ודן</a:t>
            </a:r>
            <a:endParaRPr b="1" sz="5000">
              <a:latin typeface="David"/>
              <a:ea typeface="David"/>
              <a:cs typeface="David"/>
              <a:sym typeface="David"/>
            </a:endParaRPr>
          </a:p>
        </p:txBody>
      </p:sp>
      <p:pic>
        <p:nvPicPr>
          <p:cNvPr id="370" name="Google Shape;370;p42"/>
          <p:cNvPicPr preferRelativeResize="0"/>
          <p:nvPr>
            <p:ph idx="1" type="body"/>
          </p:nvPr>
        </p:nvPicPr>
        <p:blipFill rotWithShape="1">
          <a:blip r:embed="rId3">
            <a:alphaModFix/>
          </a:blip>
          <a:srcRect b="0" l="0" r="0" t="0"/>
          <a:stretch/>
        </p:blipFill>
        <p:spPr>
          <a:xfrm>
            <a:off x="0" y="0"/>
            <a:ext cx="4740965" cy="6821142"/>
          </a:xfrm>
          <a:prstGeom prst="rect">
            <a:avLst/>
          </a:prstGeom>
          <a:noFill/>
          <a:ln>
            <a:noFill/>
          </a:ln>
        </p:spPr>
      </p:pic>
      <p:sp>
        <p:nvSpPr>
          <p:cNvPr id="371" name="Google Shape;371;p42"/>
          <p:cNvSpPr txBox="1"/>
          <p:nvPr/>
        </p:nvSpPr>
        <p:spPr>
          <a:xfrm>
            <a:off x="5655365" y="1848678"/>
            <a:ext cx="6052931" cy="1200329"/>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0" i="0" lang="en-US" sz="1800" u="none" cap="none" strike="noStrike">
                <a:solidFill>
                  <a:schemeClr val="dk1"/>
                </a:solidFill>
                <a:latin typeface="Calibri"/>
                <a:ea typeface="Calibri"/>
                <a:cs typeface="Calibri"/>
                <a:sym typeface="Calibri"/>
              </a:rPr>
              <a:t>א. וַיֵּצֵא הַגּוֹרָל הַשֵּׁנִי לְשִׁמְעוֹן לְמַטֵּה בְנֵי שִׁמְעוֹן לְמִשְׁפְּחוֹתָם וַיְהִי נַחֲלָתָם בְּתוֹךְ נַחֲלַת בְּנֵי יְהוּדָה:</a:t>
            </a:r>
            <a:endParaRPr/>
          </a:p>
          <a:p>
            <a:pPr indent="0" lvl="0" marL="0" marR="0" rtl="1"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3"/>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en-US" sz="5000">
                <a:latin typeface="David"/>
                <a:ea typeface="David"/>
                <a:cs typeface="David"/>
                <a:sym typeface="David"/>
              </a:rPr>
              <a:t>נחלת שמעון ודן</a:t>
            </a:r>
            <a:endParaRPr b="1" sz="5000">
              <a:latin typeface="David"/>
              <a:ea typeface="David"/>
              <a:cs typeface="David"/>
              <a:sym typeface="David"/>
            </a:endParaRPr>
          </a:p>
        </p:txBody>
      </p:sp>
      <p:pic>
        <p:nvPicPr>
          <p:cNvPr id="377" name="Google Shape;377;p43"/>
          <p:cNvPicPr preferRelativeResize="0"/>
          <p:nvPr>
            <p:ph idx="1" type="body"/>
          </p:nvPr>
        </p:nvPicPr>
        <p:blipFill rotWithShape="1">
          <a:blip r:embed="rId3">
            <a:alphaModFix/>
          </a:blip>
          <a:srcRect b="0" l="0" r="0" t="0"/>
          <a:stretch/>
        </p:blipFill>
        <p:spPr>
          <a:xfrm>
            <a:off x="0" y="0"/>
            <a:ext cx="4740965" cy="6821142"/>
          </a:xfrm>
          <a:prstGeom prst="rect">
            <a:avLst/>
          </a:prstGeom>
          <a:noFill/>
          <a:ln>
            <a:noFill/>
          </a:ln>
        </p:spPr>
      </p:pic>
      <p:sp>
        <p:nvSpPr>
          <p:cNvPr id="378" name="Google Shape;378;p43"/>
          <p:cNvSpPr/>
          <p:nvPr/>
        </p:nvSpPr>
        <p:spPr>
          <a:xfrm>
            <a:off x="1562613" y="4952999"/>
            <a:ext cx="794788" cy="496956"/>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79" name="Google Shape;379;p43"/>
          <p:cNvSpPr txBox="1"/>
          <p:nvPr/>
        </p:nvSpPr>
        <p:spPr>
          <a:xfrm>
            <a:off x="5655365" y="1848678"/>
            <a:ext cx="6052931" cy="1200329"/>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0" i="0" lang="en-US" sz="1800" u="none" cap="none" strike="noStrike">
                <a:solidFill>
                  <a:schemeClr val="dk1"/>
                </a:solidFill>
                <a:latin typeface="Calibri"/>
                <a:ea typeface="Calibri"/>
                <a:cs typeface="Calibri"/>
                <a:sym typeface="Calibri"/>
              </a:rPr>
              <a:t>א. וַיֵּצֵא הַגּוֹרָל הַשֵּׁנִי לְשִׁמְעוֹן לְמַטֵּה בְנֵי שִׁמְעוֹן לְמִשְׁפְּחוֹתָם וַיְהִי נַחֲלָתָם בְּתוֹךְ נַחֲלַת בְּנֵי יְהוּדָה:</a:t>
            </a:r>
            <a:endParaRPr/>
          </a:p>
          <a:p>
            <a:pPr indent="0" lvl="0" marL="0" marR="0" rtl="1"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4"/>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en-US" sz="5000">
                <a:latin typeface="David"/>
                <a:ea typeface="David"/>
                <a:cs typeface="David"/>
                <a:sym typeface="David"/>
              </a:rPr>
              <a:t>נחלת שמעון ודן</a:t>
            </a:r>
            <a:endParaRPr b="1" sz="5000">
              <a:latin typeface="David"/>
              <a:ea typeface="David"/>
              <a:cs typeface="David"/>
              <a:sym typeface="David"/>
            </a:endParaRPr>
          </a:p>
        </p:txBody>
      </p:sp>
      <p:pic>
        <p:nvPicPr>
          <p:cNvPr id="385" name="Google Shape;385;p44"/>
          <p:cNvPicPr preferRelativeResize="0"/>
          <p:nvPr>
            <p:ph idx="1" type="body"/>
          </p:nvPr>
        </p:nvPicPr>
        <p:blipFill rotWithShape="1">
          <a:blip r:embed="rId3">
            <a:alphaModFix/>
          </a:blip>
          <a:srcRect b="0" l="0" r="0" t="0"/>
          <a:stretch/>
        </p:blipFill>
        <p:spPr>
          <a:xfrm>
            <a:off x="0" y="0"/>
            <a:ext cx="4740965" cy="6821142"/>
          </a:xfrm>
          <a:prstGeom prst="rect">
            <a:avLst/>
          </a:prstGeom>
          <a:noFill/>
          <a:ln>
            <a:noFill/>
          </a:ln>
        </p:spPr>
      </p:pic>
      <p:sp>
        <p:nvSpPr>
          <p:cNvPr id="386" name="Google Shape;386;p44"/>
          <p:cNvSpPr/>
          <p:nvPr/>
        </p:nvSpPr>
        <p:spPr>
          <a:xfrm>
            <a:off x="1562613" y="4952999"/>
            <a:ext cx="794788" cy="496956"/>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87" name="Google Shape;387;p44"/>
          <p:cNvSpPr txBox="1"/>
          <p:nvPr/>
        </p:nvSpPr>
        <p:spPr>
          <a:xfrm>
            <a:off x="5655365" y="1848678"/>
            <a:ext cx="6052931" cy="1477328"/>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0" i="0" lang="en-US" sz="1800" u="none" cap="none" strike="noStrike">
                <a:solidFill>
                  <a:schemeClr val="dk1"/>
                </a:solidFill>
                <a:latin typeface="Calibri"/>
                <a:ea typeface="Calibri"/>
                <a:cs typeface="Calibri"/>
                <a:sym typeface="Calibri"/>
              </a:rPr>
              <a:t>א. וַיֵּצֵא הַגּוֹרָל הַשֵּׁנִי לְשִׁמְעוֹן לְמַטֵּה בְנֵי שִׁמְעוֹן לְמִשְׁפְּחוֹתָם וַיְהִי נַחֲלָתָם בְּתוֹךְ נַחֲלַת בְּנֵי יְהוּדָה:</a:t>
            </a:r>
            <a:endParaRPr/>
          </a:p>
          <a:p>
            <a:pPr indent="0" lvl="0" marL="0" marR="0" rtl="1"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b="0" i="0" lang="en-US" sz="1800" u="none" cap="none" strike="noStrike">
                <a:solidFill>
                  <a:schemeClr val="dk1"/>
                </a:solidFill>
                <a:latin typeface="Calibri"/>
                <a:ea typeface="Calibri"/>
                <a:cs typeface="Calibri"/>
                <a:sym typeface="Calibri"/>
              </a:rPr>
              <a:t>מ. לְמַטֵּה בְנֵי דָן לְמִשְׁפְּחֹתָם יָצָא הַגּוֹרָל הַשְּׁבִיעִי:</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45"/>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5000"/>
              <a:buFont typeface="David"/>
              <a:buNone/>
            </a:pPr>
            <a:r>
              <a:rPr b="1" lang="en-US" sz="5000">
                <a:latin typeface="David"/>
                <a:ea typeface="David"/>
                <a:cs typeface="David"/>
                <a:sym typeface="David"/>
              </a:rPr>
              <a:t>נחלת שמעון ודן</a:t>
            </a:r>
            <a:endParaRPr b="1" sz="5000">
              <a:latin typeface="David"/>
              <a:ea typeface="David"/>
              <a:cs typeface="David"/>
              <a:sym typeface="David"/>
            </a:endParaRPr>
          </a:p>
        </p:txBody>
      </p:sp>
      <p:pic>
        <p:nvPicPr>
          <p:cNvPr id="393" name="Google Shape;393;p45"/>
          <p:cNvPicPr preferRelativeResize="0"/>
          <p:nvPr>
            <p:ph idx="1" type="body"/>
          </p:nvPr>
        </p:nvPicPr>
        <p:blipFill rotWithShape="1">
          <a:blip r:embed="rId3">
            <a:alphaModFix/>
          </a:blip>
          <a:srcRect b="0" l="0" r="0" t="0"/>
          <a:stretch/>
        </p:blipFill>
        <p:spPr>
          <a:xfrm>
            <a:off x="0" y="0"/>
            <a:ext cx="4740965" cy="6821142"/>
          </a:xfrm>
          <a:prstGeom prst="rect">
            <a:avLst/>
          </a:prstGeom>
          <a:noFill/>
          <a:ln>
            <a:noFill/>
          </a:ln>
        </p:spPr>
      </p:pic>
      <p:sp>
        <p:nvSpPr>
          <p:cNvPr id="394" name="Google Shape;394;p45"/>
          <p:cNvSpPr/>
          <p:nvPr/>
        </p:nvSpPr>
        <p:spPr>
          <a:xfrm>
            <a:off x="1562613" y="4952999"/>
            <a:ext cx="794788" cy="496956"/>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95" name="Google Shape;395;p45"/>
          <p:cNvSpPr/>
          <p:nvPr/>
        </p:nvSpPr>
        <p:spPr>
          <a:xfrm>
            <a:off x="1562613" y="2162429"/>
            <a:ext cx="741779" cy="496956"/>
          </a:xfrm>
          <a:prstGeom prst="ellipse">
            <a:avLst/>
          </a:prstGeom>
          <a:noFill/>
          <a:ln cap="flat" cmpd="sng" w="5715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96" name="Google Shape;396;p45"/>
          <p:cNvSpPr txBox="1"/>
          <p:nvPr/>
        </p:nvSpPr>
        <p:spPr>
          <a:xfrm>
            <a:off x="5655365" y="1848678"/>
            <a:ext cx="6052931" cy="1477328"/>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0" i="0" lang="en-US" sz="1800" u="none" cap="none" strike="noStrike">
                <a:solidFill>
                  <a:schemeClr val="dk1"/>
                </a:solidFill>
                <a:latin typeface="Calibri"/>
                <a:ea typeface="Calibri"/>
                <a:cs typeface="Calibri"/>
                <a:sym typeface="Calibri"/>
              </a:rPr>
              <a:t>א. וַיֵּצֵא הַגּוֹרָל הַשֵּׁנִי לְשִׁמְעוֹן לְמַטֵּה בְנֵי שִׁמְעוֹן לְמִשְׁפְּחוֹתָם וַיְהִי נַחֲלָתָם בְּתוֹךְ נַחֲלַת בְּנֵי יְהוּדָה:</a:t>
            </a:r>
            <a:endParaRPr/>
          </a:p>
          <a:p>
            <a:pPr indent="0" lvl="0" marL="0" marR="0" rtl="1"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1" algn="r">
              <a:spcBef>
                <a:spcPts val="0"/>
              </a:spcBef>
              <a:spcAft>
                <a:spcPts val="0"/>
              </a:spcAft>
              <a:buNone/>
            </a:pPr>
            <a:r>
              <a:rPr b="0" i="0" lang="en-US" sz="1800" u="none" cap="none" strike="noStrike">
                <a:solidFill>
                  <a:schemeClr val="dk1"/>
                </a:solidFill>
                <a:latin typeface="Calibri"/>
                <a:ea typeface="Calibri"/>
                <a:cs typeface="Calibri"/>
                <a:sym typeface="Calibri"/>
              </a:rPr>
              <a:t>מ. לְמַטֵּה בְנֵי דָן לְמִשְׁפְּחֹתָם יָצָא הַגּוֹרָל הַשְּׁבִיעִי:</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46"/>
          <p:cNvSpPr txBox="1"/>
          <p:nvPr>
            <p:ph type="title"/>
          </p:nvPr>
        </p:nvSpPr>
        <p:spPr>
          <a:xfrm>
            <a:off x="865046" y="336804"/>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נחלת שבטי הצפון</a:t>
            </a:r>
            <a:endParaRPr/>
          </a:p>
        </p:txBody>
      </p:sp>
      <p:pic>
        <p:nvPicPr>
          <p:cNvPr id="402" name="Google Shape;402;p46"/>
          <p:cNvPicPr preferRelativeResize="0"/>
          <p:nvPr>
            <p:ph idx="1" type="body"/>
          </p:nvPr>
        </p:nvPicPr>
        <p:blipFill rotWithShape="1">
          <a:blip r:embed="rId3">
            <a:alphaModFix/>
          </a:blip>
          <a:srcRect b="0" l="0" r="0" t="0"/>
          <a:stretch/>
        </p:blipFill>
        <p:spPr>
          <a:xfrm>
            <a:off x="-1" y="-1"/>
            <a:ext cx="4830417" cy="6674395"/>
          </a:xfrm>
          <a:prstGeom prst="rect">
            <a:avLst/>
          </a:prstGeom>
          <a:noFill/>
          <a:ln>
            <a:noFill/>
          </a:ln>
        </p:spPr>
      </p:pic>
      <p:sp>
        <p:nvSpPr>
          <p:cNvPr id="403" name="Google Shape;403;p46"/>
          <p:cNvSpPr/>
          <p:nvPr/>
        </p:nvSpPr>
        <p:spPr>
          <a:xfrm>
            <a:off x="1331844" y="5056994"/>
            <a:ext cx="844478" cy="422415"/>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04" name="Google Shape;404;p46"/>
          <p:cNvSpPr/>
          <p:nvPr/>
        </p:nvSpPr>
        <p:spPr>
          <a:xfrm>
            <a:off x="1454424" y="6231836"/>
            <a:ext cx="761654" cy="271670"/>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05" name="Google Shape;405;p46"/>
          <p:cNvSpPr/>
          <p:nvPr/>
        </p:nvSpPr>
        <p:spPr>
          <a:xfrm>
            <a:off x="2189920" y="4329735"/>
            <a:ext cx="450574" cy="702089"/>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06" name="Google Shape;406;p46"/>
          <p:cNvSpPr/>
          <p:nvPr/>
        </p:nvSpPr>
        <p:spPr>
          <a:xfrm>
            <a:off x="1378053" y="4430643"/>
            <a:ext cx="752059" cy="250137"/>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07" name="Google Shape;407;p46"/>
          <p:cNvSpPr txBox="1"/>
          <p:nvPr/>
        </p:nvSpPr>
        <p:spPr>
          <a:xfrm>
            <a:off x="7722704" y="1898374"/>
            <a:ext cx="3846444" cy="193899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זבולון- באיזור הר תבור</a:t>
            </a:r>
            <a:endParaRPr/>
          </a:p>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יששכר- בעמק יזרעאל</a:t>
            </a:r>
            <a:endParaRPr/>
          </a:p>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אשר- בגליל המערבי</a:t>
            </a:r>
            <a:endParaRPr/>
          </a:p>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נפתלי- בגליל המזרחי</a:t>
            </a:r>
            <a:endParaRPr b="0" i="0" sz="3000" u="none" cap="none" strike="noStrik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47"/>
          <p:cNvSpPr txBox="1"/>
          <p:nvPr>
            <p:ph type="title"/>
          </p:nvPr>
        </p:nvSpPr>
        <p:spPr>
          <a:xfrm>
            <a:off x="865046" y="336804"/>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נחלת שבטי הצפון</a:t>
            </a:r>
            <a:endParaRPr/>
          </a:p>
        </p:txBody>
      </p:sp>
      <p:pic>
        <p:nvPicPr>
          <p:cNvPr id="413" name="Google Shape;413;p47"/>
          <p:cNvPicPr preferRelativeResize="0"/>
          <p:nvPr>
            <p:ph idx="1" type="body"/>
          </p:nvPr>
        </p:nvPicPr>
        <p:blipFill rotWithShape="1">
          <a:blip r:embed="rId3">
            <a:alphaModFix/>
          </a:blip>
          <a:srcRect b="0" l="0" r="0" t="0"/>
          <a:stretch/>
        </p:blipFill>
        <p:spPr>
          <a:xfrm>
            <a:off x="-1" y="-1"/>
            <a:ext cx="4830417" cy="6674395"/>
          </a:xfrm>
          <a:prstGeom prst="rect">
            <a:avLst/>
          </a:prstGeom>
          <a:noFill/>
          <a:ln>
            <a:noFill/>
          </a:ln>
        </p:spPr>
      </p:pic>
      <p:sp>
        <p:nvSpPr>
          <p:cNvPr id="414" name="Google Shape;414;p47"/>
          <p:cNvSpPr/>
          <p:nvPr/>
        </p:nvSpPr>
        <p:spPr>
          <a:xfrm>
            <a:off x="1331844" y="5056994"/>
            <a:ext cx="844478" cy="422415"/>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15" name="Google Shape;415;p47"/>
          <p:cNvSpPr txBox="1"/>
          <p:nvPr/>
        </p:nvSpPr>
        <p:spPr>
          <a:xfrm>
            <a:off x="7722704" y="1898374"/>
            <a:ext cx="3846444" cy="55399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זבולון- באיזור הר תבור</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48"/>
          <p:cNvSpPr txBox="1"/>
          <p:nvPr>
            <p:ph type="title"/>
          </p:nvPr>
        </p:nvSpPr>
        <p:spPr>
          <a:xfrm>
            <a:off x="865046" y="336804"/>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נחלת שבטי הצפון</a:t>
            </a:r>
            <a:endParaRPr/>
          </a:p>
        </p:txBody>
      </p:sp>
      <p:pic>
        <p:nvPicPr>
          <p:cNvPr id="421" name="Google Shape;421;p48"/>
          <p:cNvPicPr preferRelativeResize="0"/>
          <p:nvPr>
            <p:ph idx="1" type="body"/>
          </p:nvPr>
        </p:nvPicPr>
        <p:blipFill rotWithShape="1">
          <a:blip r:embed="rId3">
            <a:alphaModFix/>
          </a:blip>
          <a:srcRect b="0" l="0" r="0" t="0"/>
          <a:stretch/>
        </p:blipFill>
        <p:spPr>
          <a:xfrm>
            <a:off x="-1" y="-1"/>
            <a:ext cx="4830417" cy="6674395"/>
          </a:xfrm>
          <a:prstGeom prst="rect">
            <a:avLst/>
          </a:prstGeom>
          <a:noFill/>
          <a:ln>
            <a:noFill/>
          </a:ln>
        </p:spPr>
      </p:pic>
      <p:sp>
        <p:nvSpPr>
          <p:cNvPr id="422" name="Google Shape;422;p48"/>
          <p:cNvSpPr/>
          <p:nvPr/>
        </p:nvSpPr>
        <p:spPr>
          <a:xfrm>
            <a:off x="1331844" y="5056994"/>
            <a:ext cx="844478" cy="422415"/>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3" name="Google Shape;423;p48"/>
          <p:cNvSpPr/>
          <p:nvPr/>
        </p:nvSpPr>
        <p:spPr>
          <a:xfrm>
            <a:off x="1454424" y="6231836"/>
            <a:ext cx="761654" cy="271670"/>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24" name="Google Shape;424;p48"/>
          <p:cNvSpPr txBox="1"/>
          <p:nvPr/>
        </p:nvSpPr>
        <p:spPr>
          <a:xfrm>
            <a:off x="7722704" y="1898374"/>
            <a:ext cx="3846444" cy="1015663"/>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זבולון- באיזור הר תבור</a:t>
            </a:r>
            <a:endParaRPr/>
          </a:p>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יששכר- בעמק יזרעאל</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49"/>
          <p:cNvSpPr txBox="1"/>
          <p:nvPr>
            <p:ph type="title"/>
          </p:nvPr>
        </p:nvSpPr>
        <p:spPr>
          <a:xfrm>
            <a:off x="865046" y="336804"/>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נחלת שבטי הצפון</a:t>
            </a:r>
            <a:endParaRPr/>
          </a:p>
        </p:txBody>
      </p:sp>
      <p:pic>
        <p:nvPicPr>
          <p:cNvPr id="430" name="Google Shape;430;p49"/>
          <p:cNvPicPr preferRelativeResize="0"/>
          <p:nvPr>
            <p:ph idx="1" type="body"/>
          </p:nvPr>
        </p:nvPicPr>
        <p:blipFill rotWithShape="1">
          <a:blip r:embed="rId3">
            <a:alphaModFix/>
          </a:blip>
          <a:srcRect b="0" l="0" r="0" t="0"/>
          <a:stretch/>
        </p:blipFill>
        <p:spPr>
          <a:xfrm>
            <a:off x="-1" y="-1"/>
            <a:ext cx="4830417" cy="6674395"/>
          </a:xfrm>
          <a:prstGeom prst="rect">
            <a:avLst/>
          </a:prstGeom>
          <a:noFill/>
          <a:ln>
            <a:noFill/>
          </a:ln>
        </p:spPr>
      </p:pic>
      <p:sp>
        <p:nvSpPr>
          <p:cNvPr id="431" name="Google Shape;431;p49"/>
          <p:cNvSpPr/>
          <p:nvPr/>
        </p:nvSpPr>
        <p:spPr>
          <a:xfrm>
            <a:off x="1331844" y="5056994"/>
            <a:ext cx="844478" cy="422415"/>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2" name="Google Shape;432;p49"/>
          <p:cNvSpPr/>
          <p:nvPr/>
        </p:nvSpPr>
        <p:spPr>
          <a:xfrm>
            <a:off x="1454424" y="6231836"/>
            <a:ext cx="761654" cy="271670"/>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3" name="Google Shape;433;p49"/>
          <p:cNvSpPr/>
          <p:nvPr/>
        </p:nvSpPr>
        <p:spPr>
          <a:xfrm>
            <a:off x="1378053" y="4430643"/>
            <a:ext cx="752059" cy="250137"/>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34" name="Google Shape;434;p49"/>
          <p:cNvSpPr txBox="1"/>
          <p:nvPr/>
        </p:nvSpPr>
        <p:spPr>
          <a:xfrm>
            <a:off x="7722704" y="1898374"/>
            <a:ext cx="3846444" cy="1477328"/>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זבולון- באיזור הר תבור</a:t>
            </a:r>
            <a:endParaRPr/>
          </a:p>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יששכר- בעמק יזרעאל</a:t>
            </a:r>
            <a:endParaRPr/>
          </a:p>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אשר- בגליל המערבי</a:t>
            </a:r>
            <a:endParaRPr b="0" i="0" sz="3000" u="none" cap="none" strike="noStrik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0"/>
          <p:cNvSpPr txBox="1"/>
          <p:nvPr>
            <p:ph type="title"/>
          </p:nvPr>
        </p:nvSpPr>
        <p:spPr>
          <a:xfrm>
            <a:off x="865046" y="336804"/>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נחלת שבטי הצפון</a:t>
            </a:r>
            <a:endParaRPr/>
          </a:p>
        </p:txBody>
      </p:sp>
      <p:pic>
        <p:nvPicPr>
          <p:cNvPr id="440" name="Google Shape;440;p50"/>
          <p:cNvPicPr preferRelativeResize="0"/>
          <p:nvPr>
            <p:ph idx="1" type="body"/>
          </p:nvPr>
        </p:nvPicPr>
        <p:blipFill rotWithShape="1">
          <a:blip r:embed="rId3">
            <a:alphaModFix/>
          </a:blip>
          <a:srcRect b="0" l="0" r="0" t="0"/>
          <a:stretch/>
        </p:blipFill>
        <p:spPr>
          <a:xfrm>
            <a:off x="-1" y="-1"/>
            <a:ext cx="4830417" cy="6674395"/>
          </a:xfrm>
          <a:prstGeom prst="rect">
            <a:avLst/>
          </a:prstGeom>
          <a:noFill/>
          <a:ln>
            <a:noFill/>
          </a:ln>
        </p:spPr>
      </p:pic>
      <p:sp>
        <p:nvSpPr>
          <p:cNvPr id="441" name="Google Shape;441;p50"/>
          <p:cNvSpPr/>
          <p:nvPr/>
        </p:nvSpPr>
        <p:spPr>
          <a:xfrm>
            <a:off x="1331844" y="5056994"/>
            <a:ext cx="844478" cy="422415"/>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42" name="Google Shape;442;p50"/>
          <p:cNvSpPr/>
          <p:nvPr/>
        </p:nvSpPr>
        <p:spPr>
          <a:xfrm>
            <a:off x="1454424" y="6231836"/>
            <a:ext cx="761654" cy="271670"/>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43" name="Google Shape;443;p50"/>
          <p:cNvSpPr/>
          <p:nvPr/>
        </p:nvSpPr>
        <p:spPr>
          <a:xfrm>
            <a:off x="2189920" y="4329735"/>
            <a:ext cx="450574" cy="702089"/>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44" name="Google Shape;444;p50"/>
          <p:cNvSpPr/>
          <p:nvPr/>
        </p:nvSpPr>
        <p:spPr>
          <a:xfrm>
            <a:off x="1378053" y="4430643"/>
            <a:ext cx="752059" cy="250137"/>
          </a:xfrm>
          <a:prstGeom prst="ellipse">
            <a:avLst/>
          </a:prstGeom>
          <a:noFill/>
          <a:ln cap="flat" cmpd="sng" w="38100">
            <a:solidFill>
              <a:schemeClr val="accen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45" name="Google Shape;445;p50"/>
          <p:cNvSpPr txBox="1"/>
          <p:nvPr/>
        </p:nvSpPr>
        <p:spPr>
          <a:xfrm>
            <a:off x="7722704" y="1898374"/>
            <a:ext cx="3846444" cy="1938992"/>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זבולון- באיזור הר תבור</a:t>
            </a:r>
            <a:endParaRPr/>
          </a:p>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יששכר- בעמק יזרעאל</a:t>
            </a:r>
            <a:endParaRPr/>
          </a:p>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אשר- בגליל המערבי</a:t>
            </a:r>
            <a:endParaRPr/>
          </a:p>
          <a:p>
            <a:pPr indent="0" lvl="0" marL="0" marR="0" rtl="0" algn="r">
              <a:spcBef>
                <a:spcPts val="0"/>
              </a:spcBef>
              <a:spcAft>
                <a:spcPts val="0"/>
              </a:spcAft>
              <a:buNone/>
            </a:pPr>
            <a:r>
              <a:rPr b="0" i="0" lang="en-US" sz="3000" u="none" cap="none" strike="noStrike">
                <a:solidFill>
                  <a:schemeClr val="dk1"/>
                </a:solidFill>
                <a:latin typeface="Calibri"/>
                <a:ea typeface="Calibri"/>
                <a:cs typeface="Calibri"/>
                <a:sym typeface="Calibri"/>
              </a:rPr>
              <a:t>נפתלי- בגליל המזרחי</a:t>
            </a:r>
            <a:endParaRPr b="0" i="0" sz="3000" u="none" cap="none" strike="noStrik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1"/>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נשחק במשחק היישומון</a:t>
            </a:r>
            <a:endParaRPr/>
          </a:p>
        </p:txBody>
      </p:sp>
      <p:sp>
        <p:nvSpPr>
          <p:cNvPr id="451" name="Google Shape;451;p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50800" lvl="0" marL="228600" rtl="1" algn="r">
              <a:lnSpc>
                <a:spcPct val="90000"/>
              </a:lnSpc>
              <a:spcBef>
                <a:spcPts val="0"/>
              </a:spcBef>
              <a:spcAft>
                <a:spcPts val="0"/>
              </a:spcAft>
              <a:buClr>
                <a:schemeClr val="accent2"/>
              </a:buClr>
              <a:buSzPts val="2800"/>
              <a:buNone/>
            </a:pPr>
            <a:r>
              <a:t/>
            </a:r>
            <a:endParaRPr/>
          </a:p>
        </p:txBody>
      </p:sp>
      <p:pic>
        <p:nvPicPr>
          <p:cNvPr id="452" name="Google Shape;452;p51"/>
          <p:cNvPicPr preferRelativeResize="0"/>
          <p:nvPr/>
        </p:nvPicPr>
        <p:blipFill rotWithShape="1">
          <a:blip r:embed="rId3">
            <a:alphaModFix/>
          </a:blip>
          <a:srcRect b="2698" l="24167" r="25475" t="14127"/>
          <a:stretch/>
        </p:blipFill>
        <p:spPr>
          <a:xfrm>
            <a:off x="3069771" y="1702124"/>
            <a:ext cx="5397886" cy="5015058"/>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52"/>
          <p:cNvSpPr txBox="1"/>
          <p:nvPr>
            <p:ph type="title"/>
          </p:nvPr>
        </p:nvSpPr>
        <p:spPr>
          <a:xfrm>
            <a:off x="865046" y="376561"/>
            <a:ext cx="10515600" cy="132556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4400"/>
              <a:buFont typeface="Calibri"/>
              <a:buNone/>
            </a:pPr>
            <a:r>
              <a:rPr lang="en-US"/>
              <a:t>נשחק במשחק היישומון</a:t>
            </a:r>
            <a:endParaRPr/>
          </a:p>
        </p:txBody>
      </p:sp>
      <p:pic>
        <p:nvPicPr>
          <p:cNvPr id="458" name="Google Shape;458;p52"/>
          <p:cNvPicPr preferRelativeResize="0"/>
          <p:nvPr>
            <p:ph idx="1" type="body"/>
          </p:nvPr>
        </p:nvPicPr>
        <p:blipFill rotWithShape="1">
          <a:blip r:embed="rId3">
            <a:alphaModFix/>
          </a:blip>
          <a:srcRect b="0" l="0" r="0" t="0"/>
          <a:stretch/>
        </p:blipFill>
        <p:spPr>
          <a:xfrm>
            <a:off x="2224088" y="1865313"/>
            <a:ext cx="7742237" cy="43513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58"/>
                                        </p:tgtEl>
                                        <p:attrNameLst>
                                          <p:attrName>style.visibility</p:attrName>
                                        </p:attrNameLst>
                                      </p:cBhvr>
                                      <p:to>
                                        <p:strVal val="visible"/>
                                      </p:to>
                                    </p:set>
                                    <p:animEffect filter="fade" transition="in">
                                      <p:cBhvr>
                                        <p:cTn dur="5000"/>
                                        <p:tgtEl>
                                          <p:spTgt spid="4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53"/>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David"/>
              <a:buNone/>
            </a:pPr>
            <a:r>
              <a:rPr lang="en-US">
                <a:latin typeface="David"/>
                <a:ea typeface="David"/>
                <a:cs typeface="David"/>
                <a:sym typeface="David"/>
              </a:rPr>
              <a:t>מְסַיְמִים וּמְסַכְּמִים</a:t>
            </a:r>
            <a:endParaRPr>
              <a:latin typeface="David"/>
              <a:ea typeface="David"/>
              <a:cs typeface="David"/>
              <a:sym typeface="David"/>
            </a:endParaRPr>
          </a:p>
        </p:txBody>
      </p:sp>
      <p:sp>
        <p:nvSpPr>
          <p:cNvPr id="465" name="Google Shape;465;p53"/>
          <p:cNvSpPr txBox="1"/>
          <p:nvPr>
            <p:ph idx="1" type="body"/>
          </p:nvPr>
        </p:nvSpPr>
        <p:spPr>
          <a:xfrm>
            <a:off x="795130" y="1928813"/>
            <a:ext cx="10449133" cy="4690648"/>
          </a:xfrm>
          <a:prstGeom prst="rect">
            <a:avLst/>
          </a:prstGeom>
          <a:noFill/>
          <a:ln>
            <a:noFill/>
          </a:ln>
        </p:spPr>
        <p:txBody>
          <a:bodyPr anchorCtr="0" anchor="t" bIns="45700" lIns="91425" spcFirstLastPara="1" rIns="91425" wrap="square" tIns="45700">
            <a:noAutofit/>
          </a:bodyPr>
          <a:lstStyle/>
          <a:p>
            <a:pPr indent="0" lvl="0" marL="0" rtl="1" algn="r">
              <a:lnSpc>
                <a:spcPct val="70000"/>
              </a:lnSpc>
              <a:spcBef>
                <a:spcPts val="0"/>
              </a:spcBef>
              <a:spcAft>
                <a:spcPts val="0"/>
              </a:spcAft>
              <a:buSzPts val="1979"/>
              <a:buNone/>
            </a:pPr>
            <a:r>
              <a:rPr b="1" lang="en-US" sz="1979"/>
              <a:t>המסר העיקרי בפרקנו עולה מפעולת יהושע אל מול השבטים המתרפים. יכולות להיות סיבות רבות המונעות שבטים אלו מלעמוד במשימת הכיבוש: </a:t>
            </a:r>
            <a:endParaRPr/>
          </a:p>
          <a:p>
            <a:pPr indent="0" lvl="0" marL="0" rtl="1" algn="r">
              <a:lnSpc>
                <a:spcPct val="70000"/>
              </a:lnSpc>
              <a:spcBef>
                <a:spcPts val="1000"/>
              </a:spcBef>
              <a:spcAft>
                <a:spcPts val="0"/>
              </a:spcAft>
              <a:buSzPts val="1979"/>
              <a:buNone/>
            </a:pPr>
            <a:r>
              <a:rPr b="1" lang="en-US" sz="1979"/>
              <a:t>פחד, </a:t>
            </a:r>
            <a:endParaRPr/>
          </a:p>
          <a:p>
            <a:pPr indent="0" lvl="0" marL="0" rtl="1" algn="r">
              <a:lnSpc>
                <a:spcPct val="70000"/>
              </a:lnSpc>
              <a:spcBef>
                <a:spcPts val="1000"/>
              </a:spcBef>
              <a:spcAft>
                <a:spcPts val="0"/>
              </a:spcAft>
              <a:buSzPts val="1979"/>
              <a:buNone/>
            </a:pPr>
            <a:r>
              <a:rPr b="1" lang="en-US" sz="1979"/>
              <a:t>רצון להישאר סביב המשכן, </a:t>
            </a:r>
            <a:endParaRPr/>
          </a:p>
          <a:p>
            <a:pPr indent="0" lvl="0" marL="0" rtl="1" algn="r">
              <a:lnSpc>
                <a:spcPct val="70000"/>
              </a:lnSpc>
              <a:spcBef>
                <a:spcPts val="1000"/>
              </a:spcBef>
              <a:spcAft>
                <a:spcPts val="0"/>
              </a:spcAft>
              <a:buSzPts val="1979"/>
              <a:buNone/>
            </a:pPr>
            <a:r>
              <a:rPr b="1" lang="en-US" sz="1979"/>
              <a:t>קושי במעבר מהמבנה הלאומי המוכר למבנה שבטי, </a:t>
            </a:r>
            <a:endParaRPr/>
          </a:p>
          <a:p>
            <a:pPr indent="0" lvl="0" marL="0" rtl="1" algn="r">
              <a:lnSpc>
                <a:spcPct val="70000"/>
              </a:lnSpc>
              <a:spcBef>
                <a:spcPts val="1000"/>
              </a:spcBef>
              <a:spcAft>
                <a:spcPts val="0"/>
              </a:spcAft>
              <a:buSzPts val="1979"/>
              <a:buNone/>
            </a:pPr>
            <a:r>
              <a:rPr b="1" lang="en-US" sz="1979"/>
              <a:t>חוסר במנהיגים לשבט. </a:t>
            </a:r>
            <a:endParaRPr/>
          </a:p>
          <a:p>
            <a:pPr indent="0" lvl="0" marL="0" rtl="1" algn="r">
              <a:lnSpc>
                <a:spcPct val="70000"/>
              </a:lnSpc>
              <a:spcBef>
                <a:spcPts val="1000"/>
              </a:spcBef>
              <a:spcAft>
                <a:spcPts val="0"/>
              </a:spcAft>
              <a:buSzPts val="1979"/>
              <a:buNone/>
            </a:pPr>
            <a:r>
              <a:rPr b="1" lang="en-US" sz="1979"/>
              <a:t>יהושע איננו נכנע לקושי זה והוא פועל בתקיפות להניע את השבטים לפעולה, הן בדברים והן במעשה. הוא מבקש מהשבטים ללכת את הארץ "ברגלים", לעסוק בה, לכתוב אותה, ומתוך כך מפיל להם את נחלותיהם בגורל. אין הכתוב מתאר כיצד בדיוק התבצעה ירושת נחלות אלו, אך בסופו של דבר, פעולתו שינתה את המציאות. בסוף תהליך שנמשך גם אחרי מותו (כמתואר בשופטים פרק א) השבטים התיישבו בנחלותיהם ולא סביב משכן שילה.</a:t>
            </a:r>
            <a:endParaRPr/>
          </a:p>
          <a:p>
            <a:pPr indent="0" lvl="0" marL="0" rtl="1" algn="r">
              <a:lnSpc>
                <a:spcPct val="70000"/>
              </a:lnSpc>
              <a:spcBef>
                <a:spcPts val="1000"/>
              </a:spcBef>
              <a:spcAft>
                <a:spcPts val="0"/>
              </a:spcAft>
              <a:buSzPts val="1979"/>
              <a:buNone/>
            </a:pPr>
            <a:r>
              <a:rPr b="1" lang="en-US" sz="1979"/>
              <a:t>רפיון אל מול משימות קשות, גדולות וכבירות, בוודאי במישור הלאומי , מזמין את המנהיגים להפיח רוח בעם, להבהיר את הערך הגדול שבמעשיו, ולזרז אותו למעשה. את אלו עשה יהושע, זמן לא רב לפני מותו.</a:t>
            </a:r>
            <a:br>
              <a:rPr b="1" lang="en-US" sz="1979"/>
            </a:b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b="1" sz="1979"/>
          </a:p>
          <a:p>
            <a:pPr indent="0" lvl="0" marL="0" rtl="1" algn="r">
              <a:lnSpc>
                <a:spcPct val="70000"/>
              </a:lnSpc>
              <a:spcBef>
                <a:spcPts val="1000"/>
              </a:spcBef>
              <a:spcAft>
                <a:spcPts val="0"/>
              </a:spcAft>
              <a:buSzPts val="1980"/>
              <a:buNone/>
            </a:pPr>
            <a:r>
              <a:t/>
            </a:r>
            <a:endParaRPr sz="1979"/>
          </a:p>
        </p:txBody>
      </p:sp>
      <p:pic>
        <p:nvPicPr>
          <p:cNvPr id="466" name="Google Shape;466;p53"/>
          <p:cNvPicPr preferRelativeResize="0"/>
          <p:nvPr/>
        </p:nvPicPr>
        <p:blipFill rotWithShape="1">
          <a:blip r:embed="rId3">
            <a:alphaModFix/>
          </a:blip>
          <a:srcRect b="0" l="0" r="0" t="0"/>
          <a:stretch/>
        </p:blipFill>
        <p:spPr>
          <a:xfrm>
            <a:off x="3617846" y="13562"/>
            <a:ext cx="1017545" cy="1070700"/>
          </a:xfrm>
          <a:prstGeom prst="rect">
            <a:avLst/>
          </a:prstGeom>
          <a:noFill/>
          <a:ln>
            <a:noFill/>
          </a:ln>
        </p:spPr>
      </p:pic>
      <p:pic>
        <p:nvPicPr>
          <p:cNvPr id="467" name="Google Shape;467;p53"/>
          <p:cNvPicPr preferRelativeResize="0"/>
          <p:nvPr/>
        </p:nvPicPr>
        <p:blipFill rotWithShape="1">
          <a:blip r:embed="rId4">
            <a:alphaModFix/>
          </a:blip>
          <a:srcRect b="0" l="0" r="0" t="0"/>
          <a:stretch/>
        </p:blipFill>
        <p:spPr>
          <a:xfrm rot="8222050">
            <a:off x="319777" y="503469"/>
            <a:ext cx="1596108" cy="82085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54"/>
          <p:cNvSpPr txBox="1"/>
          <p:nvPr>
            <p:ph type="title"/>
          </p:nvPr>
        </p:nvSpPr>
        <p:spPr>
          <a:xfrm>
            <a:off x="3081590" y="663126"/>
            <a:ext cx="8280000" cy="720000"/>
          </a:xfrm>
          <a:prstGeom prst="rect">
            <a:avLst/>
          </a:prstGeom>
          <a:solidFill>
            <a:schemeClr val="accent1"/>
          </a:solidFill>
          <a:ln>
            <a:noFill/>
          </a:ln>
        </p:spPr>
        <p:txBody>
          <a:bodyPr anchorCtr="0" anchor="b" bIns="45700" lIns="91425" spcFirstLastPara="1" rIns="91425" wrap="square" tIns="45700">
            <a:noAutofit/>
          </a:bodyPr>
          <a:lstStyle/>
          <a:p>
            <a:pPr indent="0" lvl="0" marL="0" rtl="1" algn="r">
              <a:lnSpc>
                <a:spcPct val="90000"/>
              </a:lnSpc>
              <a:spcBef>
                <a:spcPts val="0"/>
              </a:spcBef>
              <a:spcAft>
                <a:spcPts val="0"/>
              </a:spcAft>
              <a:buClr>
                <a:schemeClr val="lt1"/>
              </a:buClr>
              <a:buSzPts val="4400"/>
              <a:buFont typeface="David"/>
              <a:buNone/>
            </a:pPr>
            <a:r>
              <a:rPr lang="en-US">
                <a:latin typeface="David"/>
                <a:ea typeface="David"/>
                <a:cs typeface="David"/>
                <a:sym typeface="David"/>
              </a:rPr>
              <a:t>מַמְשִׁיכִים לְתַרְגֵל</a:t>
            </a:r>
            <a:endParaRPr/>
          </a:p>
        </p:txBody>
      </p:sp>
      <p:pic>
        <p:nvPicPr>
          <p:cNvPr id="474" name="Google Shape;474;p54"/>
          <p:cNvPicPr preferRelativeResize="0"/>
          <p:nvPr>
            <p:ph idx="1" type="body"/>
          </p:nvPr>
        </p:nvPicPr>
        <p:blipFill rotWithShape="1">
          <a:blip r:embed="rId3">
            <a:alphaModFix/>
          </a:blip>
          <a:srcRect b="0" l="0" r="0" t="0"/>
          <a:stretch/>
        </p:blipFill>
        <p:spPr>
          <a:xfrm>
            <a:off x="4761410" y="1825625"/>
            <a:ext cx="2669179" cy="4351338"/>
          </a:xfrm>
          <a:prstGeom prst="rect">
            <a:avLst/>
          </a:prstGeom>
          <a:noFill/>
          <a:ln>
            <a:noFill/>
          </a:ln>
        </p:spPr>
      </p:pic>
      <p:sp>
        <p:nvSpPr>
          <p:cNvPr id="475" name="Google Shape;475;p54"/>
          <p:cNvSpPr/>
          <p:nvPr/>
        </p:nvSpPr>
        <p:spPr>
          <a:xfrm>
            <a:off x="9247717" y="1908175"/>
            <a:ext cx="1485900" cy="501650"/>
          </a:xfrm>
          <a:prstGeom prst="rect">
            <a:avLst/>
          </a:prstGeom>
          <a:solidFill>
            <a:srgbClr val="DDEAF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15000"/>
              </a:lnSpc>
              <a:spcBef>
                <a:spcPts val="0"/>
              </a:spcBef>
              <a:spcAft>
                <a:spcPts val="0"/>
              </a:spcAft>
              <a:buNone/>
            </a:pPr>
            <a:r>
              <a:rPr b="0" i="0" lang="en-US" sz="1100" u="none" cap="none" strike="noStrike">
                <a:solidFill>
                  <a:srgbClr val="002060"/>
                </a:solidFill>
                <a:latin typeface="Calibri"/>
                <a:ea typeface="Calibri"/>
                <a:cs typeface="Calibri"/>
                <a:sym typeface="Calibri"/>
              </a:rPr>
              <a:t>נחלתי היא בין נחלות יהודה ויוסף</a:t>
            </a:r>
            <a:endParaRPr b="0" i="0" sz="1100" u="none" cap="none" strike="noStrike">
              <a:solidFill>
                <a:schemeClr val="dk1"/>
              </a:solidFill>
              <a:latin typeface="Calibri"/>
              <a:ea typeface="Calibri"/>
              <a:cs typeface="Calibri"/>
              <a:sym typeface="Calibri"/>
            </a:endParaRPr>
          </a:p>
        </p:txBody>
      </p:sp>
      <p:sp>
        <p:nvSpPr>
          <p:cNvPr id="476" name="Google Shape;476;p54"/>
          <p:cNvSpPr/>
          <p:nvPr/>
        </p:nvSpPr>
        <p:spPr>
          <a:xfrm>
            <a:off x="9242637" y="2503709"/>
            <a:ext cx="1490980" cy="431165"/>
          </a:xfrm>
          <a:prstGeom prst="rect">
            <a:avLst/>
          </a:prstGeom>
          <a:solidFill>
            <a:srgbClr val="DDEAF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15000"/>
              </a:lnSpc>
              <a:spcBef>
                <a:spcPts val="0"/>
              </a:spcBef>
              <a:spcAft>
                <a:spcPts val="0"/>
              </a:spcAft>
              <a:buNone/>
            </a:pPr>
            <a:r>
              <a:rPr b="0" i="0" lang="en-US" sz="1100" u="none" cap="none" strike="noStrike">
                <a:solidFill>
                  <a:srgbClr val="002060"/>
                </a:solidFill>
                <a:latin typeface="Calibri"/>
                <a:ea typeface="Calibri"/>
                <a:cs typeface="Calibri"/>
                <a:sym typeface="Calibri"/>
              </a:rPr>
              <a:t>יש!! יש לנו חלק בירושלים! </a:t>
            </a:r>
            <a:endParaRPr b="0" i="0" sz="1100" u="none" cap="none" strike="noStrike">
              <a:solidFill>
                <a:schemeClr val="dk1"/>
              </a:solidFill>
              <a:latin typeface="Calibri"/>
              <a:ea typeface="Calibri"/>
              <a:cs typeface="Calibri"/>
              <a:sym typeface="Calibri"/>
            </a:endParaRPr>
          </a:p>
        </p:txBody>
      </p:sp>
      <p:sp>
        <p:nvSpPr>
          <p:cNvPr id="477" name="Google Shape;477;p54"/>
          <p:cNvSpPr/>
          <p:nvPr/>
        </p:nvSpPr>
        <p:spPr>
          <a:xfrm>
            <a:off x="9242637" y="3126316"/>
            <a:ext cx="1447800" cy="469900"/>
          </a:xfrm>
          <a:prstGeom prst="rect">
            <a:avLst/>
          </a:prstGeom>
          <a:solidFill>
            <a:srgbClr val="DDEAF6"/>
          </a:solidFill>
          <a:ln cap="flat" cmpd="sng" w="12700">
            <a:solidFill>
              <a:srgbClr val="42719B"/>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1" algn="ctr">
              <a:lnSpc>
                <a:spcPct val="115000"/>
              </a:lnSpc>
              <a:spcBef>
                <a:spcPts val="0"/>
              </a:spcBef>
              <a:spcAft>
                <a:spcPts val="0"/>
              </a:spcAft>
              <a:buNone/>
            </a:pPr>
            <a:r>
              <a:rPr b="0" i="0" lang="en-US" sz="1100" u="none" cap="none" strike="noStrike">
                <a:solidFill>
                  <a:srgbClr val="002060"/>
                </a:solidFill>
                <a:latin typeface="Calibri"/>
                <a:ea typeface="Calibri"/>
                <a:cs typeface="Calibri"/>
                <a:sym typeface="Calibri"/>
              </a:rPr>
              <a:t>הידד! זכינו בעיר באר שבע!</a:t>
            </a:r>
            <a:endParaRPr b="0" i="0" sz="1100" u="none" cap="none" strike="noStrike">
              <a:solidFill>
                <a:schemeClr val="dk1"/>
              </a:solidFill>
              <a:latin typeface="Calibri"/>
              <a:ea typeface="Calibri"/>
              <a:cs typeface="Calibri"/>
              <a:sym typeface="Calibri"/>
            </a:endParaRPr>
          </a:p>
          <a:p>
            <a:pPr indent="0" lvl="0" marL="0" marR="0" rtl="1" algn="r">
              <a:lnSpc>
                <a:spcPct val="115000"/>
              </a:lnSpc>
              <a:spcBef>
                <a:spcPts val="1000"/>
              </a:spcBef>
              <a:spcAft>
                <a:spcPts val="0"/>
              </a:spcAft>
              <a:buNone/>
            </a:pPr>
            <a:r>
              <a:rPr b="0" i="0" lang="en-US" sz="1100" u="none" cap="none" strike="noStrike">
                <a:solidFill>
                  <a:schemeClr val="dk1"/>
                </a:solidFill>
                <a:latin typeface="Calibri"/>
                <a:ea typeface="Calibri"/>
                <a:cs typeface="Calibri"/>
                <a:sym typeface="Calibri"/>
              </a:rPr>
              <a:t> </a:t>
            </a:r>
            <a:endParaRPr/>
          </a:p>
        </p:txBody>
      </p:sp>
      <p:sp>
        <p:nvSpPr>
          <p:cNvPr id="478" name="Google Shape;478;p54"/>
          <p:cNvSpPr/>
          <p:nvPr/>
        </p:nvSpPr>
        <p:spPr>
          <a:xfrm>
            <a:off x="9242637" y="3777645"/>
            <a:ext cx="1428750" cy="301625"/>
          </a:xfrm>
          <a:prstGeom prst="rect">
            <a:avLst/>
          </a:prstGeom>
          <a:solidFill>
            <a:srgbClr val="DDEAF6"/>
          </a:solidFill>
          <a:ln cap="flat" cmpd="sng" w="12700">
            <a:solidFill>
              <a:srgbClr val="42719B"/>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1" algn="ctr">
              <a:lnSpc>
                <a:spcPct val="115000"/>
              </a:lnSpc>
              <a:spcBef>
                <a:spcPts val="0"/>
              </a:spcBef>
              <a:spcAft>
                <a:spcPts val="0"/>
              </a:spcAft>
              <a:buNone/>
            </a:pPr>
            <a:r>
              <a:rPr b="0" i="0" lang="en-US" sz="1100" u="none" cap="none" strike="noStrike">
                <a:solidFill>
                  <a:srgbClr val="002060"/>
                </a:solidFill>
                <a:latin typeface="Calibri"/>
                <a:ea typeface="Calibri"/>
                <a:cs typeface="Calibri"/>
                <a:sym typeface="Calibri"/>
              </a:rPr>
              <a:t>תל אביב יפו -שלנו!</a:t>
            </a:r>
            <a:endParaRPr b="0" i="0" sz="1100" u="none" cap="none" strike="noStrike">
              <a:solidFill>
                <a:schemeClr val="dk1"/>
              </a:solidFill>
              <a:latin typeface="Calibri"/>
              <a:ea typeface="Calibri"/>
              <a:cs typeface="Calibri"/>
              <a:sym typeface="Calibri"/>
            </a:endParaRPr>
          </a:p>
          <a:p>
            <a:pPr indent="0" lvl="0" marL="0" marR="0" rtl="1" algn="r">
              <a:lnSpc>
                <a:spcPct val="115000"/>
              </a:lnSpc>
              <a:spcBef>
                <a:spcPts val="1000"/>
              </a:spcBef>
              <a:spcAft>
                <a:spcPts val="0"/>
              </a:spcAft>
              <a:buNone/>
            </a:pPr>
            <a:r>
              <a:rPr b="0" i="0" lang="en-US" sz="1100" u="none" cap="none" strike="noStrike">
                <a:solidFill>
                  <a:schemeClr val="dk1"/>
                </a:solidFill>
                <a:latin typeface="Calibri"/>
                <a:ea typeface="Calibri"/>
                <a:cs typeface="Calibri"/>
                <a:sym typeface="Calibri"/>
              </a:rPr>
              <a:t> </a:t>
            </a:r>
            <a:endParaRPr/>
          </a:p>
        </p:txBody>
      </p:sp>
      <p:sp>
        <p:nvSpPr>
          <p:cNvPr id="479" name="Google Shape;479;p54"/>
          <p:cNvSpPr/>
          <p:nvPr/>
        </p:nvSpPr>
        <p:spPr>
          <a:xfrm>
            <a:off x="9265919" y="4274457"/>
            <a:ext cx="1390650" cy="311150"/>
          </a:xfrm>
          <a:prstGeom prst="rect">
            <a:avLst/>
          </a:prstGeom>
          <a:solidFill>
            <a:srgbClr val="DDEAF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15000"/>
              </a:lnSpc>
              <a:spcBef>
                <a:spcPts val="0"/>
              </a:spcBef>
              <a:spcAft>
                <a:spcPts val="0"/>
              </a:spcAft>
              <a:buNone/>
            </a:pPr>
            <a:r>
              <a:rPr b="0" i="0" lang="en-US" sz="1100" u="none" cap="none" strike="noStrike">
                <a:solidFill>
                  <a:srgbClr val="002060"/>
                </a:solidFill>
                <a:latin typeface="Calibri"/>
                <a:ea typeface="Calibri"/>
                <a:cs typeface="Calibri"/>
                <a:sym typeface="Calibri"/>
              </a:rPr>
              <a:t>נחל הירקון בידינו!</a:t>
            </a:r>
            <a:endParaRPr b="0" i="0" sz="1100" u="none" cap="none" strike="noStrike">
              <a:solidFill>
                <a:schemeClr val="dk1"/>
              </a:solidFill>
              <a:latin typeface="Calibri"/>
              <a:ea typeface="Calibri"/>
              <a:cs typeface="Calibri"/>
              <a:sym typeface="Calibri"/>
            </a:endParaRPr>
          </a:p>
        </p:txBody>
      </p:sp>
      <p:sp>
        <p:nvSpPr>
          <p:cNvPr id="480" name="Google Shape;480;p54"/>
          <p:cNvSpPr/>
          <p:nvPr/>
        </p:nvSpPr>
        <p:spPr>
          <a:xfrm>
            <a:off x="9261687" y="4780794"/>
            <a:ext cx="1390650" cy="1047750"/>
          </a:xfrm>
          <a:prstGeom prst="rect">
            <a:avLst/>
          </a:prstGeom>
          <a:solidFill>
            <a:srgbClr val="DDEAF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15000"/>
              </a:lnSpc>
              <a:spcBef>
                <a:spcPts val="0"/>
              </a:spcBef>
              <a:spcAft>
                <a:spcPts val="0"/>
              </a:spcAft>
              <a:buNone/>
            </a:pPr>
            <a:r>
              <a:rPr b="0" i="0" lang="en-US" sz="1100" u="none" cap="none" strike="noStrike">
                <a:solidFill>
                  <a:srgbClr val="002060"/>
                </a:solidFill>
                <a:latin typeface="Calibri"/>
                <a:ea typeface="Calibri"/>
                <a:cs typeface="Calibri"/>
                <a:sym typeface="Calibri"/>
              </a:rPr>
              <a:t>במרומי ההרים הקרויים על שמי נמצאים היישובים מנרה, משגב-עם, יפתח ומרגליות</a:t>
            </a:r>
            <a:endParaRPr b="0" i="0" sz="1100" u="none" cap="none" strike="noStrike">
              <a:solidFill>
                <a:schemeClr val="dk1"/>
              </a:solidFill>
              <a:latin typeface="Calibri"/>
              <a:ea typeface="Calibri"/>
              <a:cs typeface="Calibri"/>
              <a:sym typeface="Calibri"/>
            </a:endParaRPr>
          </a:p>
        </p:txBody>
      </p:sp>
      <p:sp>
        <p:nvSpPr>
          <p:cNvPr id="481" name="Google Shape;481;p54"/>
          <p:cNvSpPr/>
          <p:nvPr/>
        </p:nvSpPr>
        <p:spPr>
          <a:xfrm>
            <a:off x="1728893" y="1864475"/>
            <a:ext cx="1757680" cy="641350"/>
          </a:xfrm>
          <a:prstGeom prst="rect">
            <a:avLst/>
          </a:prstGeom>
          <a:solidFill>
            <a:srgbClr val="DDEAF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15000"/>
              </a:lnSpc>
              <a:spcBef>
                <a:spcPts val="0"/>
              </a:spcBef>
              <a:spcAft>
                <a:spcPts val="0"/>
              </a:spcAft>
              <a:buNone/>
            </a:pPr>
            <a:r>
              <a:rPr b="0" i="0" lang="en-US" sz="1100" u="none" cap="none" strike="noStrike">
                <a:solidFill>
                  <a:srgbClr val="002060"/>
                </a:solidFill>
                <a:latin typeface="Calibri"/>
                <a:ea typeface="Calibri"/>
                <a:cs typeface="Calibri"/>
                <a:sym typeface="Calibri"/>
              </a:rPr>
              <a:t>מלפני הקמת המדינה פועלת בנחלתנו חברת אוטובוסים ששמה כשם השבט שלנו!</a:t>
            </a:r>
            <a:endParaRPr b="0" i="0" sz="1100" u="none" cap="none" strike="noStrike">
              <a:solidFill>
                <a:schemeClr val="dk1"/>
              </a:solidFill>
              <a:latin typeface="Calibri"/>
              <a:ea typeface="Calibri"/>
              <a:cs typeface="Calibri"/>
              <a:sym typeface="Calibri"/>
            </a:endParaRPr>
          </a:p>
        </p:txBody>
      </p:sp>
      <p:sp>
        <p:nvSpPr>
          <p:cNvPr id="482" name="Google Shape;482;p54"/>
          <p:cNvSpPr/>
          <p:nvPr/>
        </p:nvSpPr>
        <p:spPr>
          <a:xfrm>
            <a:off x="1711113" y="2669116"/>
            <a:ext cx="1775460" cy="457200"/>
          </a:xfrm>
          <a:prstGeom prst="rect">
            <a:avLst/>
          </a:prstGeom>
          <a:solidFill>
            <a:srgbClr val="DDEAF6"/>
          </a:solidFill>
          <a:ln cap="flat" cmpd="sng" w="12700">
            <a:solidFill>
              <a:srgbClr val="42719B"/>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1" algn="ctr">
              <a:lnSpc>
                <a:spcPct val="115000"/>
              </a:lnSpc>
              <a:spcBef>
                <a:spcPts val="0"/>
              </a:spcBef>
              <a:spcAft>
                <a:spcPts val="0"/>
              </a:spcAft>
              <a:buNone/>
            </a:pPr>
            <a:r>
              <a:rPr b="0" i="0" lang="en-US" sz="1100" u="none" cap="none" strike="noStrike">
                <a:solidFill>
                  <a:srgbClr val="002060"/>
                </a:solidFill>
                <a:latin typeface="Calibri"/>
                <a:ea typeface="Calibri"/>
                <a:cs typeface="Calibri"/>
                <a:sym typeface="Calibri"/>
              </a:rPr>
              <a:t>הערים שלנו נמצאות בתוך נחלת יהודה</a:t>
            </a:r>
            <a:endParaRPr b="0" i="0" sz="1100" u="none" cap="none" strike="noStrike">
              <a:solidFill>
                <a:schemeClr val="dk1"/>
              </a:solidFill>
              <a:latin typeface="Calibri"/>
              <a:ea typeface="Calibri"/>
              <a:cs typeface="Calibri"/>
              <a:sym typeface="Calibri"/>
            </a:endParaRPr>
          </a:p>
          <a:p>
            <a:pPr indent="0" lvl="0" marL="0" marR="0" rtl="1" algn="r">
              <a:lnSpc>
                <a:spcPct val="115000"/>
              </a:lnSpc>
              <a:spcBef>
                <a:spcPts val="1000"/>
              </a:spcBef>
              <a:spcAft>
                <a:spcPts val="0"/>
              </a:spcAft>
              <a:buNone/>
            </a:pPr>
            <a:r>
              <a:rPr b="0" i="0" lang="en-US" sz="1100" u="none" cap="none" strike="noStrike">
                <a:solidFill>
                  <a:schemeClr val="dk1"/>
                </a:solidFill>
                <a:latin typeface="Calibri"/>
                <a:ea typeface="Calibri"/>
                <a:cs typeface="Calibri"/>
                <a:sym typeface="Calibri"/>
              </a:rPr>
              <a:t> </a:t>
            </a:r>
            <a:endParaRPr/>
          </a:p>
        </p:txBody>
      </p:sp>
      <p:sp>
        <p:nvSpPr>
          <p:cNvPr id="483" name="Google Shape;483;p54"/>
          <p:cNvSpPr/>
          <p:nvPr/>
        </p:nvSpPr>
        <p:spPr>
          <a:xfrm>
            <a:off x="1711113" y="3269115"/>
            <a:ext cx="1751330" cy="654050"/>
          </a:xfrm>
          <a:prstGeom prst="rect">
            <a:avLst/>
          </a:prstGeom>
          <a:solidFill>
            <a:srgbClr val="DDEAF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15000"/>
              </a:lnSpc>
              <a:spcBef>
                <a:spcPts val="0"/>
              </a:spcBef>
              <a:spcAft>
                <a:spcPts val="0"/>
              </a:spcAft>
              <a:buNone/>
            </a:pPr>
            <a:r>
              <a:rPr b="0" i="0" lang="en-US" sz="1100" u="none" cap="none" strike="noStrike">
                <a:solidFill>
                  <a:srgbClr val="002060"/>
                </a:solidFill>
                <a:latin typeface="Calibri"/>
                <a:ea typeface="Calibri"/>
                <a:cs typeface="Calibri"/>
                <a:sym typeface="Calibri"/>
              </a:rPr>
              <a:t>אצלנו אוהבים לשיר את השיר "..עם השמש הזורחת בחניתה ושוקעת באכזיב"! </a:t>
            </a:r>
            <a:endParaRPr b="0" i="0" sz="1100" u="none" cap="none" strike="noStrike">
              <a:solidFill>
                <a:schemeClr val="dk1"/>
              </a:solidFill>
              <a:latin typeface="Calibri"/>
              <a:ea typeface="Calibri"/>
              <a:cs typeface="Calibri"/>
              <a:sym typeface="Calibri"/>
            </a:endParaRPr>
          </a:p>
        </p:txBody>
      </p:sp>
      <p:sp>
        <p:nvSpPr>
          <p:cNvPr id="484" name="Google Shape;484;p54"/>
          <p:cNvSpPr/>
          <p:nvPr/>
        </p:nvSpPr>
        <p:spPr>
          <a:xfrm>
            <a:off x="1711113" y="4065964"/>
            <a:ext cx="1738630" cy="465455"/>
          </a:xfrm>
          <a:prstGeom prst="rect">
            <a:avLst/>
          </a:prstGeom>
          <a:solidFill>
            <a:srgbClr val="DDEAF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15000"/>
              </a:lnSpc>
              <a:spcBef>
                <a:spcPts val="0"/>
              </a:spcBef>
              <a:spcAft>
                <a:spcPts val="0"/>
              </a:spcAft>
              <a:buNone/>
            </a:pPr>
            <a:r>
              <a:rPr b="0" i="0" lang="en-US" sz="1100" u="none" cap="none" strike="noStrike">
                <a:solidFill>
                  <a:srgbClr val="002060"/>
                </a:solidFill>
                <a:latin typeface="Calibri"/>
                <a:ea typeface="Calibri"/>
                <a:cs typeface="Calibri"/>
                <a:sym typeface="Calibri"/>
              </a:rPr>
              <a:t>הר תבור עומד בגבול בינינו לשבט זבולון. </a:t>
            </a:r>
            <a:endParaRPr b="0" i="0" sz="1100" u="none" cap="none" strike="noStrike">
              <a:solidFill>
                <a:schemeClr val="dk1"/>
              </a:solidFill>
              <a:latin typeface="Calibri"/>
              <a:ea typeface="Calibri"/>
              <a:cs typeface="Calibri"/>
              <a:sym typeface="Calibri"/>
            </a:endParaRPr>
          </a:p>
        </p:txBody>
      </p:sp>
      <p:sp>
        <p:nvSpPr>
          <p:cNvPr id="485" name="Google Shape;485;p54"/>
          <p:cNvSpPr/>
          <p:nvPr/>
        </p:nvSpPr>
        <p:spPr>
          <a:xfrm>
            <a:off x="1711113" y="4680568"/>
            <a:ext cx="1701800" cy="546100"/>
          </a:xfrm>
          <a:prstGeom prst="rect">
            <a:avLst/>
          </a:prstGeom>
          <a:solidFill>
            <a:srgbClr val="DDEAF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15000"/>
              </a:lnSpc>
              <a:spcBef>
                <a:spcPts val="0"/>
              </a:spcBef>
              <a:spcAft>
                <a:spcPts val="0"/>
              </a:spcAft>
              <a:buNone/>
            </a:pPr>
            <a:r>
              <a:rPr b="0" i="0" lang="en-US" sz="1100" u="none" cap="none" strike="noStrike">
                <a:solidFill>
                  <a:srgbClr val="002060"/>
                </a:solidFill>
                <a:latin typeface="Calibri"/>
                <a:ea typeface="Calibri"/>
                <a:cs typeface="Calibri"/>
                <a:sym typeface="Calibri"/>
              </a:rPr>
              <a:t>נחלתנו בצפון הרחוק ומגיעה אל תוך הלבנון! </a:t>
            </a:r>
            <a:endParaRPr b="0" i="0" sz="1100" u="none" cap="none" strike="noStrike">
              <a:solidFill>
                <a:schemeClr val="dk1"/>
              </a:solidFill>
              <a:latin typeface="Calibri"/>
              <a:ea typeface="Calibri"/>
              <a:cs typeface="Calibri"/>
              <a:sym typeface="Calibri"/>
            </a:endParaRPr>
          </a:p>
        </p:txBody>
      </p:sp>
      <p:sp>
        <p:nvSpPr>
          <p:cNvPr id="486" name="Google Shape;486;p54"/>
          <p:cNvSpPr/>
          <p:nvPr/>
        </p:nvSpPr>
        <p:spPr>
          <a:xfrm>
            <a:off x="1711113" y="5388623"/>
            <a:ext cx="1738630" cy="465455"/>
          </a:xfrm>
          <a:prstGeom prst="rect">
            <a:avLst/>
          </a:prstGeom>
          <a:solidFill>
            <a:srgbClr val="DDEAF6"/>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15000"/>
              </a:lnSpc>
              <a:spcBef>
                <a:spcPts val="0"/>
              </a:spcBef>
              <a:spcAft>
                <a:spcPts val="0"/>
              </a:spcAft>
              <a:buNone/>
            </a:pPr>
            <a:r>
              <a:rPr b="0" i="0" lang="en-US" sz="1100" u="none" cap="none" strike="noStrike">
                <a:solidFill>
                  <a:srgbClr val="002060"/>
                </a:solidFill>
                <a:latin typeface="Calibri"/>
                <a:ea typeface="Calibri"/>
                <a:cs typeface="Calibri"/>
                <a:sym typeface="Calibri"/>
              </a:rPr>
              <a:t>יקנעם שבתחומי נחלתי הולכת ומתפתחת כיום, ב"ה! </a:t>
            </a:r>
            <a:endParaRPr b="0" i="0" sz="1100" u="none" cap="none" strike="noStrike">
              <a:solidFill>
                <a:schemeClr val="dk1"/>
              </a:solidFill>
              <a:latin typeface="Calibri"/>
              <a:ea typeface="Calibri"/>
              <a:cs typeface="Calibri"/>
              <a:sym typeface="Calibri"/>
            </a:endParaRPr>
          </a:p>
        </p:txBody>
      </p:sp>
      <p:pic>
        <p:nvPicPr>
          <p:cNvPr id="487" name="Google Shape;487;p54"/>
          <p:cNvPicPr preferRelativeResize="0"/>
          <p:nvPr/>
        </p:nvPicPr>
        <p:blipFill rotWithShape="1">
          <a:blip r:embed="rId3">
            <a:alphaModFix/>
          </a:blip>
          <a:srcRect b="0" l="0" r="0" t="0"/>
          <a:stretch/>
        </p:blipFill>
        <p:spPr>
          <a:xfrm>
            <a:off x="4926876" y="1758269"/>
            <a:ext cx="3086938" cy="503237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התאמה אישית 5">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