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6858000" cx="12192000"/>
  <p:notesSz cx="6858000" cy="9144000"/>
  <p:embeddedFontLst>
    <p:embeddedFont>
      <p:font typeface="Alef"/>
      <p:regular r:id="rId56"/>
      <p:bold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24">
          <p15:clr>
            <a:srgbClr val="A4A3A4"/>
          </p15:clr>
        </p15:guide>
        <p15:guide id="2" pos="3863">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24" orient="horz"/>
        <p:guide pos="3863"/>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Alef-bold.fntdata"/><Relationship Id="rId12" Type="http://schemas.openxmlformats.org/officeDocument/2006/relationships/slide" Target="slides/slide7.xml"/><Relationship Id="rId56" Type="http://schemas.openxmlformats.org/officeDocument/2006/relationships/font" Target="fonts/Alef-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r>
              <a:rPr lang="iw-IL"/>
              <a:t>כתבו את המלל בהתאם ואת הציוד הדרוש.</a:t>
            </a:r>
            <a:endParaRPr/>
          </a:p>
          <a:p>
            <a:pPr indent="0" lvl="0" marL="0" rtl="0" algn="l">
              <a:spcBef>
                <a:spcPts val="0"/>
              </a:spcBef>
              <a:spcAft>
                <a:spcPts val="0"/>
              </a:spcAft>
              <a:buNone/>
            </a:pPr>
            <a:r>
              <a:t/>
            </a:r>
            <a:endParaRPr/>
          </a:p>
        </p:txBody>
      </p:sp>
      <p:sp>
        <p:nvSpPr>
          <p:cNvPr id="120" name="Google Shape;12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sz="1200"/>
              <a:t>משך השקף: 2 דקות</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הציגו את עצמכם ואת מהלך השיעור:</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מוזמנים לפנות בצורה אישית לתלמידים:</a:t>
            </a:r>
            <a:br>
              <a:rPr lang="iw-IL" sz="1200"/>
            </a:br>
            <a:r>
              <a:rPr lang="iw-IL" sz="1200">
                <a:solidFill>
                  <a:srgbClr val="2F5496"/>
                </a:solidFill>
              </a:rPr>
              <a:t>דוגמה לטקסט שייאמר בעל פה: "שלום, שמי___. אני מורה ל____ ממקום בארץ____. מה שלומכם? אני שמח/ה שהצטרפתם אליי", וכו'.</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iw-IL" sz="1200">
                <a:solidFill>
                  <a:schemeClr val="dk1"/>
                </a:solidFill>
              </a:rPr>
              <a:t>נושא השיעור ומה מטרתו:</a:t>
            </a:r>
            <a:br>
              <a:rPr lang="iw-IL" sz="1200">
                <a:solidFill>
                  <a:schemeClr val="dk1"/>
                </a:solidFill>
              </a:rPr>
            </a:br>
            <a:r>
              <a:rPr lang="iw-IL" sz="1200">
                <a:solidFill>
                  <a:srgbClr val="2F5496"/>
                </a:solidFill>
              </a:rPr>
              <a:t>דוגמה לטקסט שייאמר בעל פה: "בשיעור הזה נלמד על_________. הצטרפו אליי ויהיה לנו כיף. מוכנים? מתחילים!"</a:t>
            </a:r>
            <a:endParaRPr/>
          </a:p>
          <a:p>
            <a:pPr indent="0" lvl="0" marL="0" rtl="1" algn="r">
              <a:spcBef>
                <a:spcPts val="0"/>
              </a:spcBef>
              <a:spcAft>
                <a:spcPts val="0"/>
              </a:spcAft>
              <a:buClr>
                <a:schemeClr val="dk1"/>
              </a:buClr>
              <a:buSzPts val="1200"/>
              <a:buFont typeface="Calibri"/>
              <a:buNone/>
            </a:pPr>
            <a:r>
              <a:t/>
            </a:r>
            <a:endParaRPr b="1" sz="1200"/>
          </a:p>
          <a:p>
            <a:pPr indent="0" lvl="0" marL="133350" rtl="1" algn="r">
              <a:lnSpc>
                <a:spcPct val="115000"/>
              </a:lnSpc>
              <a:spcBef>
                <a:spcPts val="800"/>
              </a:spcBef>
              <a:spcAft>
                <a:spcPts val="0"/>
              </a:spcAft>
              <a:buNone/>
            </a:pPr>
            <a:r>
              <a:rPr b="1" lang="iw-IL" sz="1200">
                <a:solidFill>
                  <a:schemeClr val="dk1"/>
                </a:solidFill>
                <a:latin typeface="Alef"/>
                <a:ea typeface="Alef"/>
                <a:cs typeface="Alef"/>
                <a:sym typeface="Alef"/>
              </a:rPr>
              <a:t>נתחיל ב…. </a:t>
            </a:r>
            <a:r>
              <a:rPr lang="iw-IL" sz="1200">
                <a:solidFill>
                  <a:schemeClr val="dk1"/>
                </a:solidFill>
                <a:latin typeface="Alef"/>
                <a:ea typeface="Alef"/>
                <a:cs typeface="Alef"/>
                <a:sym typeface="Alef"/>
              </a:rPr>
              <a:t> (שלב פתיח השיעור)</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נמשיך בלגלות</a:t>
            </a:r>
            <a:r>
              <a:rPr lang="iw-IL" sz="1200">
                <a:solidFill>
                  <a:schemeClr val="dk1"/>
                </a:solidFill>
                <a:latin typeface="Alef"/>
                <a:ea typeface="Alef"/>
                <a:cs typeface="Alef"/>
                <a:sym typeface="Alef"/>
              </a:rPr>
              <a:t> (שלב הלימוד / הקניה - כתבו כאן שאלה מסקרנת שתיתן מענה על מטרת השיעור)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נתנסה ב… </a:t>
            </a:r>
            <a:r>
              <a:rPr lang="iw-IL" sz="1200">
                <a:solidFill>
                  <a:schemeClr val="dk1"/>
                </a:solidFill>
                <a:latin typeface="Alef"/>
                <a:ea typeface="Alef"/>
                <a:cs typeface="Alef"/>
                <a:sym typeface="Alef"/>
              </a:rPr>
              <a:t>(שלב התרגול / התנסות)</a:t>
            </a:r>
            <a:r>
              <a:rPr b="1" lang="iw-IL" sz="1200">
                <a:solidFill>
                  <a:schemeClr val="dk1"/>
                </a:solidFill>
                <a:latin typeface="Alef"/>
                <a:ea typeface="Alef"/>
                <a:cs typeface="Alef"/>
                <a:sym typeface="Alef"/>
              </a:rPr>
              <a:t> </a:t>
            </a:r>
            <a:endParaRPr/>
          </a:p>
          <a:p>
            <a:pPr indent="0" lvl="0" marL="133350" rtl="1" algn="r">
              <a:lnSpc>
                <a:spcPct val="115000"/>
              </a:lnSpc>
              <a:spcBef>
                <a:spcPts val="0"/>
              </a:spcBef>
              <a:spcAft>
                <a:spcPts val="0"/>
              </a:spcAft>
              <a:buNone/>
            </a:pPr>
            <a:r>
              <a:rPr b="1" lang="iw-IL" sz="1200">
                <a:solidFill>
                  <a:schemeClr val="dk1"/>
                </a:solidFill>
                <a:latin typeface="Alef"/>
                <a:ea typeface="Alef"/>
                <a:cs typeface="Alef"/>
                <a:sym typeface="Alef"/>
              </a:rPr>
              <a:t>נסכם  </a:t>
            </a:r>
            <a:r>
              <a:rPr lang="iw-IL" sz="1200">
                <a:solidFill>
                  <a:schemeClr val="dk1"/>
                </a:solidFill>
                <a:latin typeface="Alef"/>
                <a:ea typeface="Alef"/>
                <a:cs typeface="Alef"/>
                <a:sym typeface="Alef"/>
              </a:rPr>
              <a:t>(שלב סיכום השיעור)</a:t>
            </a:r>
            <a:endParaRPr/>
          </a:p>
          <a:p>
            <a:pPr indent="0" lvl="0" marL="0" rtl="0" algn="l">
              <a:spcBef>
                <a:spcPts val="0"/>
              </a:spcBef>
              <a:spcAft>
                <a:spcPts val="0"/>
              </a:spcAft>
              <a:buNone/>
            </a:pPr>
            <a:r>
              <a:t/>
            </a:r>
            <a:endParaRPr/>
          </a:p>
        </p:txBody>
      </p:sp>
      <p:sp>
        <p:nvSpPr>
          <p:cNvPr id="131" name="Google Shape;1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a:t>למחוק שקופית זו אם אין בה צורך.</a:t>
            </a:r>
            <a:endParaRPr/>
          </a:p>
          <a:p>
            <a:pPr indent="0" lvl="0" marL="0" rtl="0" algn="r">
              <a:spcBef>
                <a:spcPts val="0"/>
              </a:spcBef>
              <a:spcAft>
                <a:spcPts val="0"/>
              </a:spcAft>
              <a:buNone/>
            </a:pPr>
            <a:r>
              <a:t/>
            </a:r>
            <a:endParaRPr/>
          </a:p>
          <a:p>
            <a:pPr indent="0" lvl="0" marL="158750" marR="0" rtl="1" algn="r">
              <a:lnSpc>
                <a:spcPct val="100000"/>
              </a:lnSpc>
              <a:spcBef>
                <a:spcPts val="0"/>
              </a:spcBef>
              <a:spcAft>
                <a:spcPts val="0"/>
              </a:spcAft>
              <a:buClr>
                <a:srgbClr val="000000"/>
              </a:buClr>
              <a:buSzPts val="1100"/>
              <a:buFont typeface="Arial"/>
              <a:buNone/>
            </a:pPr>
            <a:r>
              <a:rPr b="1" lang="iw-IL" sz="1200"/>
              <a:t>משך השקף: דקה</a:t>
            </a:r>
            <a:endParaRPr/>
          </a:p>
          <a:p>
            <a:pPr indent="0" lvl="0" marL="158750" rtl="1" algn="r">
              <a:spcBef>
                <a:spcPts val="0"/>
              </a:spcBef>
              <a:spcAft>
                <a:spcPts val="0"/>
              </a:spcAft>
              <a:buClr>
                <a:schemeClr val="dk1"/>
              </a:buClr>
              <a:buSzPts val="1200"/>
              <a:buFont typeface="Calibri"/>
              <a:buNone/>
            </a:pPr>
            <a:r>
              <a:t/>
            </a:r>
            <a:endParaRPr sz="1200"/>
          </a:p>
          <a:p>
            <a:pPr indent="0" lvl="0" marL="158750" rtl="1" algn="r">
              <a:spcBef>
                <a:spcPts val="0"/>
              </a:spcBef>
              <a:spcAft>
                <a:spcPts val="0"/>
              </a:spcAft>
              <a:buClr>
                <a:schemeClr val="dk1"/>
              </a:buClr>
              <a:buSzPts val="1200"/>
              <a:buFont typeface="Calibri"/>
              <a:buNone/>
            </a:pPr>
            <a:r>
              <a:rPr lang="iw-IL" sz="1200"/>
              <a:t>בשקף זה ודאו שכולם הצטיידו בעזרים הנדרשים (מומלץ שעזרים אלו יהיו גם אצלכם עבור הדגמה).</a:t>
            </a:r>
            <a:endParaRPr/>
          </a:p>
          <a:p>
            <a:pPr indent="0" lvl="0" marL="158750" rtl="1" algn="r">
              <a:spcBef>
                <a:spcPts val="0"/>
              </a:spcBef>
              <a:spcAft>
                <a:spcPts val="0"/>
              </a:spcAft>
              <a:buClr>
                <a:srgbClr val="FF0000"/>
              </a:buClr>
              <a:buSzPts val="1200"/>
              <a:buFont typeface="Calibri"/>
              <a:buNone/>
            </a:pPr>
            <a:r>
              <a:rPr lang="iw-IL" sz="1200">
                <a:solidFill>
                  <a:srgbClr val="FF0000"/>
                </a:solidFill>
              </a:rPr>
              <a:t>מחקו את המיותר או הוסיפו במידת הצורך (הקפידו על זכויות היוצרים).</a:t>
            </a:r>
            <a:endParaRPr/>
          </a:p>
          <a:p>
            <a:pPr indent="0" lvl="0" marL="158750" rtl="1" algn="r">
              <a:spcBef>
                <a:spcPts val="0"/>
              </a:spcBef>
              <a:spcAft>
                <a:spcPts val="0"/>
              </a:spcAft>
              <a:buClr>
                <a:schemeClr val="dk1"/>
              </a:buClr>
              <a:buSzPts val="1200"/>
              <a:buFont typeface="Calibri"/>
              <a:buNone/>
            </a:pPr>
            <a:r>
              <a:t/>
            </a:r>
            <a:endParaRPr sz="1200">
              <a:solidFill>
                <a:srgbClr val="FF0000"/>
              </a:solidFill>
            </a:endParaRPr>
          </a:p>
          <a:p>
            <a:pPr indent="0" lvl="0" marL="158750" rtl="1" algn="r">
              <a:spcBef>
                <a:spcPts val="0"/>
              </a:spcBef>
              <a:spcAft>
                <a:spcPts val="0"/>
              </a:spcAft>
              <a:buClr>
                <a:srgbClr val="FF0000"/>
              </a:buClr>
              <a:buSzPts val="1200"/>
              <a:buFont typeface="Calibri"/>
              <a:buNone/>
            </a:pPr>
            <a:r>
              <a:rPr lang="iw-IL" sz="1200">
                <a:solidFill>
                  <a:srgbClr val="FF0000"/>
                </a:solidFill>
              </a:rPr>
              <a:t>זה הזמן להציג את </a:t>
            </a:r>
            <a:r>
              <a:rPr b="0" i="0" lang="iw-IL" sz="1200" u="none" cap="none" strike="noStrike">
                <a:solidFill>
                  <a:srgbClr val="000000"/>
                </a:solidFill>
                <a:latin typeface="Arial"/>
                <a:ea typeface="Arial"/>
                <a:cs typeface="Arial"/>
                <a:sym typeface="Arial"/>
              </a:rPr>
              <a:t>כללי ההתנהגות בשיעור: בקשו מהלומדים לסגור חלונות של יישומים אחרים במחשב, להרחיק אמצעים מסיחים, להתיישב בחדר שקט, להניח כוס מים לידם, ובעיקר להתמקד במפגש.</a:t>
            </a:r>
            <a:endParaRPr/>
          </a:p>
          <a:p>
            <a:pPr indent="0" lvl="0" marL="0" rtl="0" algn="r">
              <a:spcBef>
                <a:spcPts val="0"/>
              </a:spcBef>
              <a:spcAft>
                <a:spcPts val="0"/>
              </a:spcAft>
              <a:buNone/>
            </a:pPr>
            <a:r>
              <a:t/>
            </a:r>
            <a:endParaRPr/>
          </a:p>
        </p:txBody>
      </p:sp>
      <p:sp>
        <p:nvSpPr>
          <p:cNvPr id="141" name="Google Shape;14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בפתיחת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לחבירו. יש לכך כמה משמעויות לענייננו:</a:t>
            </a:r>
            <a:endParaRPr/>
          </a:p>
          <a:p>
            <a:pPr indent="-228600" lvl="0" marL="228600" rtl="0" algn="l">
              <a:spcBef>
                <a:spcPts val="0"/>
              </a:spcBef>
              <a:spcAft>
                <a:spcPts val="0"/>
              </a:spcAft>
              <a:buClr>
                <a:schemeClr val="dk1"/>
              </a:buClr>
              <a:buSzPts val="1200"/>
              <a:buFont typeface="Calibri"/>
              <a:buAutoNum type="arabicPeriod"/>
            </a:pPr>
            <a:r>
              <a:rPr lang="iw-IL"/>
              <a:t>התורה מייחסת לכך חשיבות. אדם ישר מנהל את חיי היום-יום שלו בצדק. תקלות ועימותים קורים אולם אדם הגון מנסה לפתור אותם בדרכי צדק, ומקבל את הכרעות הדיין. </a:t>
            </a:r>
            <a:endParaRPr/>
          </a:p>
          <a:p>
            <a:pPr indent="-228600" lvl="0" marL="228600" rtl="0" algn="l">
              <a:spcBef>
                <a:spcPts val="0"/>
              </a:spcBef>
              <a:spcAft>
                <a:spcPts val="0"/>
              </a:spcAft>
              <a:buClr>
                <a:schemeClr val="dk1"/>
              </a:buClr>
              <a:buSzPts val="1200"/>
              <a:buFont typeface="Calibri"/>
              <a:buAutoNum type="arabicPeriod"/>
            </a:pPr>
            <a:r>
              <a:rPr lang="iw-IL"/>
              <a:t>המודל הוא: מקרה-דין. הדיין לא יכול לפסוק מבלי שהמקרה ברור, גם אנו בפרשת משפטים נראה בכל מקור מהו המקרה המוצג ורק אז נלמד כיצד התורה פוסקת.</a:t>
            </a:r>
            <a:endParaRPr/>
          </a:p>
          <a:p>
            <a:pPr indent="-228600" lvl="0" marL="228600" rtl="0" algn="l">
              <a:spcBef>
                <a:spcPts val="0"/>
              </a:spcBef>
              <a:spcAft>
                <a:spcPts val="0"/>
              </a:spcAft>
              <a:buClr>
                <a:schemeClr val="dk1"/>
              </a:buClr>
              <a:buSzPts val="1200"/>
              <a:buFont typeface="Calibri"/>
              <a:buAutoNum type="arabicPeriod"/>
            </a:pPr>
            <a:r>
              <a:rPr lang="iw-IL"/>
              <a:t>הריאליה בזמן התורה שונה מהריאליה כיום, ולכן צריך להבין את מקומם של "שור" או "עבד" במציאות אליה מתייחסת התורה.</a:t>
            </a:r>
            <a:endParaRPr/>
          </a:p>
        </p:txBody>
      </p:sp>
      <p:sp>
        <p:nvSpPr>
          <p:cNvPr id="156" name="Google Shape;15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7" name="Google Shape;5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7" name="Google Shape;63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4" name="Google Shape;69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3" name="Google Shape;71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9" name="Google Shape;779;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1" name="Google Shape;791;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7" name="Google Shape;797;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iw-IL"/>
              <a:t>משך השקף: עד 15 דקות</a:t>
            </a:r>
            <a:endParaRPr/>
          </a:p>
          <a:p>
            <a:pPr indent="0" lvl="0" marL="0" rtl="1" algn="r">
              <a:spcBef>
                <a:spcPts val="0"/>
              </a:spcBef>
              <a:spcAft>
                <a:spcPts val="0"/>
              </a:spcAft>
              <a:buClr>
                <a:schemeClr val="dk1"/>
              </a:buClr>
              <a:buSzPts val="1200"/>
              <a:buFont typeface="Calibri"/>
              <a:buNone/>
            </a:pPr>
            <a:r>
              <a:t/>
            </a:r>
            <a:endParaRPr b="1"/>
          </a:p>
          <a:p>
            <a:pPr indent="0" lvl="0" marL="158750" rtl="1" algn="r">
              <a:spcBef>
                <a:spcPts val="0"/>
              </a:spcBef>
              <a:spcAft>
                <a:spcPts val="0"/>
              </a:spcAft>
              <a:buClr>
                <a:schemeClr val="dk1"/>
              </a:buClr>
              <a:buSzPts val="1200"/>
              <a:buFont typeface="Calibri"/>
              <a:buNone/>
            </a:pPr>
            <a:r>
              <a:rPr lang="iw-IL"/>
              <a:t>בשלב זה הסבירו לתלמידים את התרגול והיפרדו מהם. עם יציאת התלמידים לתרגול הסופי יסתיים שלב הצילום שלכם כמורים.</a:t>
            </a:r>
            <a:endParaRPr/>
          </a:p>
          <a:p>
            <a:pPr indent="0" lvl="0" marL="0" rtl="1" algn="r">
              <a:spcBef>
                <a:spcPts val="0"/>
              </a:spcBef>
              <a:spcAft>
                <a:spcPts val="0"/>
              </a:spcAft>
              <a:buNone/>
            </a:pPr>
            <a:r>
              <a:t/>
            </a:r>
            <a:endParaRPr/>
          </a:p>
          <a:p>
            <a:pPr indent="0" lvl="0" marL="158750" rtl="1" algn="r">
              <a:spcBef>
                <a:spcPts val="0"/>
              </a:spcBef>
              <a:spcAft>
                <a:spcPts val="0"/>
              </a:spcAft>
              <a:buClr>
                <a:schemeClr val="dk1"/>
              </a:buClr>
              <a:buSzPts val="1200"/>
              <a:buFont typeface="Calibri"/>
              <a:buNone/>
            </a:pPr>
            <a:r>
              <a:rPr b="1" lang="iw-IL"/>
              <a:t>דגשים</a:t>
            </a:r>
            <a:r>
              <a:rPr lang="iw-IL"/>
              <a:t>:</a:t>
            </a:r>
            <a:endParaRPr/>
          </a:p>
          <a:p>
            <a:pPr indent="0" lvl="0" marL="158750" rtl="1" algn="r">
              <a:spcBef>
                <a:spcPts val="0"/>
              </a:spcBef>
              <a:spcAft>
                <a:spcPts val="0"/>
              </a:spcAft>
              <a:buClr>
                <a:schemeClr val="dk1"/>
              </a:buClr>
              <a:buSzPts val="1200"/>
              <a:buFont typeface="Calibri"/>
              <a:buNone/>
            </a:pPr>
            <a:r>
              <a:rPr lang="iw-IL"/>
              <a:t>*התרגול יכול להתבצע במרחב הביתי תוך שימוש במשאבים מגוונים הנמצאים בבית, כגון כלי כתיבה, טאבלט או המחשב האישי. ניתן להשתמש בסביבות אופק וכותר (רק דרך מחשב נייד, אופק וכותר לא עובדים טוב בטאבלט/ נייד).</a:t>
            </a:r>
            <a:endParaRPr/>
          </a:p>
          <a:p>
            <a:pPr indent="0" lvl="0" marL="158750" rtl="1" algn="r">
              <a:spcBef>
                <a:spcPts val="0"/>
              </a:spcBef>
              <a:spcAft>
                <a:spcPts val="0"/>
              </a:spcAft>
              <a:buClr>
                <a:schemeClr val="dk1"/>
              </a:buClr>
              <a:buSzPts val="1200"/>
              <a:buFont typeface="Calibri"/>
              <a:buNone/>
            </a:pPr>
            <a:r>
              <a:rPr lang="iw-IL"/>
              <a:t>*הקפידו לתת לתלמידים הנחיות מדויקות לביצוע התרגול ברמת התוכן וברמה הטכנית, וכן זמנים מדויקים לתרגול. </a:t>
            </a:r>
            <a:endParaRPr/>
          </a:p>
          <a:p>
            <a:pPr indent="0" lvl="0" marL="158750" rtl="1" algn="r">
              <a:spcBef>
                <a:spcPts val="0"/>
              </a:spcBef>
              <a:spcAft>
                <a:spcPts val="0"/>
              </a:spcAft>
              <a:buClr>
                <a:schemeClr val="dk1"/>
              </a:buClr>
              <a:buSzPts val="1200"/>
              <a:buFont typeface="Calibri"/>
              <a:buNone/>
            </a:pPr>
            <a:r>
              <a:rPr lang="iw-IL"/>
              <a:t>*ניתן להטמיע בתוך המצגת צילומי מסך ולהסביר בעל פה מה נדרש מהם לבצע. </a:t>
            </a:r>
            <a:endParaRPr/>
          </a:p>
          <a:p>
            <a:pPr indent="0" lvl="0" marL="0" rtl="1" algn="r">
              <a:spcBef>
                <a:spcPts val="0"/>
              </a:spcBef>
              <a:spcAft>
                <a:spcPts val="0"/>
              </a:spcAft>
              <a:buClr>
                <a:schemeClr val="dk1"/>
              </a:buClr>
              <a:buSzPts val="1200"/>
              <a:buFont typeface="Calibri"/>
              <a:buNone/>
            </a:pPr>
            <a:r>
              <a:t/>
            </a:r>
            <a:endParaRPr b="1"/>
          </a:p>
          <a:p>
            <a:pPr indent="0" lvl="0" marL="0" rtl="0" algn="l">
              <a:spcBef>
                <a:spcPts val="0"/>
              </a:spcBef>
              <a:spcAft>
                <a:spcPts val="0"/>
              </a:spcAft>
              <a:buNone/>
            </a:pPr>
            <a:r>
              <a:t/>
            </a:r>
            <a:endParaRPr/>
          </a:p>
        </p:txBody>
      </p:sp>
      <p:sp>
        <p:nvSpPr>
          <p:cNvPr id="798" name="Google Shape;798;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image" Target="../media/image3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ראשית">
  <p:cSld name="כותרת ראשית">
    <p:spTree>
      <p:nvGrpSpPr>
        <p:cNvPr id="13" name="Shape 13"/>
        <p:cNvGrpSpPr/>
        <p:nvPr/>
      </p:nvGrpSpPr>
      <p:grpSpPr>
        <a:xfrm>
          <a:off x="0" y="0"/>
          <a:ext cx="0" cy="0"/>
          <a:chOff x="0" y="0"/>
          <a:chExt cx="0" cy="0"/>
        </a:xfrm>
      </p:grpSpPr>
      <p:pic>
        <p:nvPicPr>
          <p:cNvPr id="14" name="Google Shape;14;p2"/>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15" name="Google Shape;15;p2"/>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16" name="Google Shape;16;p2"/>
          <p:cNvPicPr preferRelativeResize="0"/>
          <p:nvPr/>
        </p:nvPicPr>
        <p:blipFill rotWithShape="1">
          <a:blip r:embed="rId3">
            <a:alphaModFix/>
          </a:blip>
          <a:srcRect b="0" l="0" r="0" t="0"/>
          <a:stretch/>
        </p:blipFill>
        <p:spPr>
          <a:xfrm>
            <a:off x="0" y="-12700"/>
            <a:ext cx="12192000" cy="6858000"/>
          </a:xfrm>
          <a:prstGeom prst="rect">
            <a:avLst/>
          </a:prstGeom>
          <a:noFill/>
          <a:ln>
            <a:noFill/>
          </a:ln>
        </p:spPr>
      </p:pic>
      <p:sp>
        <p:nvSpPr>
          <p:cNvPr id="17" name="Google Shape;17;p2"/>
          <p:cNvSpPr/>
          <p:nvPr/>
        </p:nvSpPr>
        <p:spPr>
          <a:xfrm>
            <a:off x="2090531" y="2902421"/>
            <a:ext cx="8636822" cy="121794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2"/>
          <p:cNvSpPr/>
          <p:nvPr/>
        </p:nvSpPr>
        <p:spPr>
          <a:xfrm>
            <a:off x="5098472" y="1831503"/>
            <a:ext cx="5884533" cy="107091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9" name="Google Shape;19;p2"/>
          <p:cNvCxnSpPr/>
          <p:nvPr/>
        </p:nvCxnSpPr>
        <p:spPr>
          <a:xfrm>
            <a:off x="7156173" y="1639956"/>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20" name="Google Shape;20;p2"/>
          <p:cNvSpPr/>
          <p:nvPr/>
        </p:nvSpPr>
        <p:spPr>
          <a:xfrm rot="-5400000">
            <a:off x="10880058" y="2083803"/>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1" name="Google Shape;21;p2"/>
          <p:cNvCxnSpPr/>
          <p:nvPr/>
        </p:nvCxnSpPr>
        <p:spPr>
          <a:xfrm>
            <a:off x="2090531" y="4989650"/>
            <a:ext cx="5065642" cy="0"/>
          </a:xfrm>
          <a:prstGeom prst="straightConnector1">
            <a:avLst/>
          </a:prstGeom>
          <a:noFill/>
          <a:ln cap="flat" cmpd="sng" w="38100">
            <a:solidFill>
              <a:srgbClr val="FFC000"/>
            </a:solidFill>
            <a:prstDash val="solid"/>
            <a:miter lim="800000"/>
            <a:headEnd len="sm" w="sm" type="none"/>
            <a:tailEnd len="sm" w="sm" type="none"/>
          </a:ln>
        </p:spPr>
      </p:cxnSp>
      <p:sp>
        <p:nvSpPr>
          <p:cNvPr id="22" name="Google Shape;22;p2"/>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 name="Google Shape;23;p2"/>
          <p:cNvGrpSpPr/>
          <p:nvPr/>
        </p:nvGrpSpPr>
        <p:grpSpPr>
          <a:xfrm>
            <a:off x="-110840" y="110839"/>
            <a:ext cx="1530097" cy="1525930"/>
            <a:chOff x="8374611" y="4283110"/>
            <a:chExt cx="2300578" cy="2294314"/>
          </a:xfrm>
        </p:grpSpPr>
        <p:pic>
          <p:nvPicPr>
            <p:cNvPr id="24" name="Google Shape;24;p2"/>
            <p:cNvPicPr preferRelativeResize="0"/>
            <p:nvPr/>
          </p:nvPicPr>
          <p:blipFill rotWithShape="1">
            <a:blip r:embed="rId4">
              <a:alphaModFix/>
            </a:blip>
            <a:srcRect b="0" l="62938" r="0" t="0"/>
            <a:stretch/>
          </p:blipFill>
          <p:spPr>
            <a:xfrm>
              <a:off x="8873684" y="4283110"/>
              <a:ext cx="1227785" cy="1519621"/>
            </a:xfrm>
            <a:prstGeom prst="rect">
              <a:avLst/>
            </a:prstGeom>
            <a:noFill/>
            <a:ln>
              <a:noFill/>
            </a:ln>
          </p:spPr>
        </p:pic>
        <p:sp>
          <p:nvSpPr>
            <p:cNvPr id="25" name="Google Shape;25;p2"/>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b="0" i="0" lang="iw-IL" sz="1200" u="none" cap="none" strike="noStrike">
                  <a:solidFill>
                    <a:schemeClr val="lt1"/>
                  </a:solidFill>
                  <a:latin typeface="Arial"/>
                  <a:ea typeface="Arial"/>
                  <a:cs typeface="Arial"/>
                  <a:sym typeface="Arial"/>
                </a:rPr>
                <a:t>משרד החינוך</a:t>
              </a:r>
              <a:endParaRPr/>
            </a:p>
          </p:txBody>
        </p:sp>
      </p:grpSp>
      <p:pic>
        <p:nvPicPr>
          <p:cNvPr id="26" name="Google Shape;26;p2"/>
          <p:cNvPicPr preferRelativeResize="0"/>
          <p:nvPr/>
        </p:nvPicPr>
        <p:blipFill rotWithShape="1">
          <a:blip r:embed="rId5">
            <a:alphaModFix/>
          </a:blip>
          <a:srcRect b="0" l="0" r="0" t="0"/>
          <a:stretch/>
        </p:blipFill>
        <p:spPr>
          <a:xfrm>
            <a:off x="3332187" y="886221"/>
            <a:ext cx="9150178" cy="2791691"/>
          </a:xfrm>
          <a:prstGeom prst="rect">
            <a:avLst/>
          </a:prstGeom>
          <a:noFill/>
          <a:ln>
            <a:noFill/>
          </a:ln>
        </p:spPr>
      </p:pic>
      <p:sp>
        <p:nvSpPr>
          <p:cNvPr id="27" name="Google Shape;27;p2"/>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3200"/>
              <a:buNone/>
              <a:defRPr b="0" i="0" sz="32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
          <p:cNvSpPr txBox="1"/>
          <p:nvPr>
            <p:ph idx="3" type="body"/>
          </p:nvPr>
        </p:nvSpPr>
        <p:spPr>
          <a:xfrm>
            <a:off x="416891" y="6148563"/>
            <a:ext cx="5099050" cy="560533"/>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2800"/>
              <a:buNone/>
              <a:defRPr>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נלמד היום" type="obj">
  <p:cSld name="OBJECT">
    <p:spTree>
      <p:nvGrpSpPr>
        <p:cNvPr id="29" name="Shape 29"/>
        <p:cNvGrpSpPr/>
        <p:nvPr/>
      </p:nvGrpSpPr>
      <p:grpSpPr>
        <a:xfrm>
          <a:off x="0" y="0"/>
          <a:ext cx="0" cy="0"/>
          <a:chOff x="0" y="0"/>
          <a:chExt cx="0" cy="0"/>
        </a:xfrm>
      </p:grpSpPr>
      <p:sp>
        <p:nvSpPr>
          <p:cNvPr id="30" name="Google Shape;30;p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Clr>
                <a:schemeClr val="accent2"/>
              </a:buClr>
              <a:buSzPts val="2800"/>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 name="Google Shape;32;p3"/>
          <p:cNvGrpSpPr/>
          <p:nvPr/>
        </p:nvGrpSpPr>
        <p:grpSpPr>
          <a:xfrm>
            <a:off x="358720" y="6187719"/>
            <a:ext cx="3913243" cy="506326"/>
            <a:chOff x="358720" y="6187719"/>
            <a:chExt cx="3913243" cy="506326"/>
          </a:xfrm>
        </p:grpSpPr>
        <p:cxnSp>
          <p:nvCxnSpPr>
            <p:cNvPr id="33" name="Google Shape;33;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4" name="Google Shape;34;p3"/>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 name="Google Shape;35;p3"/>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6" name="Google Shape;36;p3"/>
          <p:cNvGrpSpPr/>
          <p:nvPr/>
        </p:nvGrpSpPr>
        <p:grpSpPr>
          <a:xfrm rot="10800000">
            <a:off x="8177063" y="106239"/>
            <a:ext cx="3913243" cy="506326"/>
            <a:chOff x="358720" y="6187719"/>
            <a:chExt cx="3913243" cy="506326"/>
          </a:xfrm>
        </p:grpSpPr>
        <p:cxnSp>
          <p:nvCxnSpPr>
            <p:cNvPr id="37" name="Google Shape;37;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8" name="Google Shape;38;p3"/>
            <p:cNvSpPr/>
            <p:nvPr/>
          </p:nvSpPr>
          <p:spPr>
            <a:xfrm rot="-5400000">
              <a:off x="358720" y="6187719"/>
              <a:ext cx="506326" cy="5063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 name="Google Shape;39;p3"/>
            <p:cNvSpPr/>
            <p:nvPr/>
          </p:nvSpPr>
          <p:spPr>
            <a:xfrm>
              <a:off x="781297" y="6357132"/>
              <a:ext cx="167498" cy="16749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להביא לשיעור?">
  <p:cSld name="מה להביא לשיעור?">
    <p:spTree>
      <p:nvGrpSpPr>
        <p:cNvPr id="40" name="Shape 40"/>
        <p:cNvGrpSpPr/>
        <p:nvPr/>
      </p:nvGrpSpPr>
      <p:grpSpPr>
        <a:xfrm>
          <a:off x="0" y="0"/>
          <a:ext cx="0" cy="0"/>
          <a:chOff x="0" y="0"/>
          <a:chExt cx="0" cy="0"/>
        </a:xfrm>
      </p:grpSpPr>
      <p:sp>
        <p:nvSpPr>
          <p:cNvPr id="41" name="Google Shape;41;p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839788" y="1741679"/>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4"/>
          <p:cNvSpPr txBox="1"/>
          <p:nvPr>
            <p:ph idx="2" type="body"/>
          </p:nvPr>
        </p:nvSpPr>
        <p:spPr>
          <a:xfrm>
            <a:off x="6172200" y="1741679"/>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4" name="Google Shape;44;p4"/>
          <p:cNvGrpSpPr/>
          <p:nvPr/>
        </p:nvGrpSpPr>
        <p:grpSpPr>
          <a:xfrm>
            <a:off x="1785665" y="181572"/>
            <a:ext cx="10244790" cy="506326"/>
            <a:chOff x="1748087" y="356936"/>
            <a:chExt cx="10244790" cy="506326"/>
          </a:xfrm>
        </p:grpSpPr>
        <p:cxnSp>
          <p:nvCxnSpPr>
            <p:cNvPr id="45" name="Google Shape;45;p4"/>
            <p:cNvCxnSpPr/>
            <p:nvPr/>
          </p:nvCxnSpPr>
          <p:spPr>
            <a:xfrm>
              <a:off x="17480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46" name="Google Shape;46;p4"/>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7" name="Google Shape;47;p4"/>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קניית ידע">
  <p:cSld name="הקניית ידע">
    <p:spTree>
      <p:nvGrpSpPr>
        <p:cNvPr id="48" name="Shape 48"/>
        <p:cNvGrpSpPr/>
        <p:nvPr/>
      </p:nvGrpSpPr>
      <p:grpSpPr>
        <a:xfrm>
          <a:off x="0" y="0"/>
          <a:ext cx="0" cy="0"/>
          <a:chOff x="0" y="0"/>
          <a:chExt cx="0" cy="0"/>
        </a:xfrm>
      </p:grpSpPr>
      <p:pic>
        <p:nvPicPr>
          <p:cNvPr id="49" name="Google Shape;49;p5"/>
          <p:cNvPicPr preferRelativeResize="0"/>
          <p:nvPr/>
        </p:nvPicPr>
        <p:blipFill rotWithShape="1">
          <a:blip r:embed="rId2">
            <a:alphaModFix/>
          </a:blip>
          <a:srcRect b="63870" l="0" r="0" t="12244"/>
          <a:stretch/>
        </p:blipFill>
        <p:spPr>
          <a:xfrm>
            <a:off x="0" y="0"/>
            <a:ext cx="12192000" cy="1638096"/>
          </a:xfrm>
          <a:prstGeom prst="rect">
            <a:avLst/>
          </a:prstGeom>
          <a:noFill/>
          <a:ln>
            <a:noFill/>
          </a:ln>
        </p:spPr>
      </p:pic>
      <p:grpSp>
        <p:nvGrpSpPr>
          <p:cNvPr id="50" name="Google Shape;50;p5"/>
          <p:cNvGrpSpPr/>
          <p:nvPr/>
        </p:nvGrpSpPr>
        <p:grpSpPr>
          <a:xfrm>
            <a:off x="358720" y="6187719"/>
            <a:ext cx="3913243" cy="506326"/>
            <a:chOff x="358720" y="6187719"/>
            <a:chExt cx="3913243" cy="506326"/>
          </a:xfrm>
        </p:grpSpPr>
        <p:cxnSp>
          <p:nvCxnSpPr>
            <p:cNvPr id="51" name="Google Shape;51;p5"/>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52" name="Google Shape;52;p5"/>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 name="Google Shape;53;p5"/>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 name="Google Shape;54;p5"/>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3600"/>
              <a:buNone/>
              <a:defRPr sz="3600">
                <a:latin typeface="Calibri"/>
                <a:ea typeface="Calibri"/>
                <a:cs typeface="Calibri"/>
                <a:sym typeface="Calibri"/>
              </a:defRPr>
            </a:lvl1pPr>
            <a:lvl2pPr indent="-228600" lvl="1" marL="914400" rtl="1" algn="ctr">
              <a:lnSpc>
                <a:spcPct val="90000"/>
              </a:lnSpc>
              <a:spcBef>
                <a:spcPts val="500"/>
              </a:spcBef>
              <a:spcAft>
                <a:spcPts val="0"/>
              </a:spcAft>
              <a:buSzPts val="2400"/>
              <a:buNone/>
              <a:defRPr/>
            </a:lvl2pPr>
            <a:lvl3pPr indent="-228600" lvl="2" marL="1371600" rtl="1" algn="ctr">
              <a:lnSpc>
                <a:spcPct val="90000"/>
              </a:lnSpc>
              <a:spcBef>
                <a:spcPts val="500"/>
              </a:spcBef>
              <a:spcAft>
                <a:spcPts val="0"/>
              </a:spcAft>
              <a:buSzPts val="2000"/>
              <a:buNone/>
              <a:defRPr/>
            </a:lvl3pPr>
            <a:lvl4pPr indent="-228600" lvl="3" marL="1828800" rtl="1" algn="ctr">
              <a:lnSpc>
                <a:spcPct val="90000"/>
              </a:lnSpc>
              <a:spcBef>
                <a:spcPts val="500"/>
              </a:spcBef>
              <a:spcAft>
                <a:spcPts val="0"/>
              </a:spcAft>
              <a:buSzPts val="1800"/>
              <a:buNone/>
              <a:defRPr/>
            </a:lvl4pPr>
            <a:lvl5pPr indent="-228600" lvl="4" marL="2286000" rtl="1" algn="ct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5"/>
          <p:cNvSpPr/>
          <p:nvPr/>
        </p:nvSpPr>
        <p:spPr>
          <a:xfrm rot="-5400000">
            <a:off x="11332780" y="835199"/>
            <a:ext cx="176581" cy="17658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השיעור הבא יתחיל">
  <p:cSld name="2_השיעור הבא יתחיל">
    <p:spTree>
      <p:nvGrpSpPr>
        <p:cNvPr id="57" name="Shape 57"/>
        <p:cNvGrpSpPr/>
        <p:nvPr/>
      </p:nvGrpSpPr>
      <p:grpSpPr>
        <a:xfrm>
          <a:off x="0" y="0"/>
          <a:ext cx="0" cy="0"/>
          <a:chOff x="0" y="0"/>
          <a:chExt cx="0" cy="0"/>
        </a:xfrm>
      </p:grpSpPr>
      <p:pic>
        <p:nvPicPr>
          <p:cNvPr id="58" name="Google Shape;58;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9" name="Google Shape;59;p6"/>
          <p:cNvSpPr/>
          <p:nvPr/>
        </p:nvSpPr>
        <p:spPr>
          <a:xfrm>
            <a:off x="3337577" y="646574"/>
            <a:ext cx="5473303" cy="5473303"/>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 name="Google Shape;60;p6"/>
          <p:cNvSpPr/>
          <p:nvPr/>
        </p:nvSpPr>
        <p:spPr>
          <a:xfrm>
            <a:off x="2953941" y="3446401"/>
            <a:ext cx="6284118" cy="123988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1" name="Google Shape;61;p6"/>
          <p:cNvGrpSpPr/>
          <p:nvPr/>
        </p:nvGrpSpPr>
        <p:grpSpPr>
          <a:xfrm>
            <a:off x="9287641" y="5672000"/>
            <a:ext cx="3913243" cy="506326"/>
            <a:chOff x="358720" y="285496"/>
            <a:chExt cx="3913243" cy="506326"/>
          </a:xfrm>
        </p:grpSpPr>
        <p:cxnSp>
          <p:nvCxnSpPr>
            <p:cNvPr id="62" name="Google Shape;62;p6"/>
            <p:cNvCxnSpPr/>
            <p:nvPr/>
          </p:nvCxnSpPr>
          <p:spPr>
            <a:xfrm>
              <a:off x="865046" y="532257"/>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63" name="Google Shape;63;p6"/>
            <p:cNvSpPr/>
            <p:nvPr/>
          </p:nvSpPr>
          <p:spPr>
            <a:xfrm rot="-5400000">
              <a:off x="358720" y="28549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 name="Google Shape;64;p6"/>
            <p:cNvSpPr/>
            <p:nvPr/>
          </p:nvSpPr>
          <p:spPr>
            <a:xfrm>
              <a:off x="781297" y="454909"/>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5" name="Google Shape;65;p6"/>
          <p:cNvSpPr txBox="1"/>
          <p:nvPr>
            <p:ph idx="1" type="body"/>
          </p:nvPr>
        </p:nvSpPr>
        <p:spPr>
          <a:xfrm>
            <a:off x="3819674" y="1524214"/>
            <a:ext cx="4552652" cy="2202291"/>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6" name="Google Shape;66;p6"/>
          <p:cNvCxnSpPr/>
          <p:nvPr/>
        </p:nvCxnSpPr>
        <p:spPr>
          <a:xfrm>
            <a:off x="2377053" y="6178326"/>
            <a:ext cx="1385887" cy="0"/>
          </a:xfrm>
          <a:prstGeom prst="straightConnector1">
            <a:avLst/>
          </a:prstGeom>
          <a:noFill/>
          <a:ln cap="flat" cmpd="sng" w="38100">
            <a:solidFill>
              <a:srgbClr val="FFC000"/>
            </a:solidFill>
            <a:prstDash val="solid"/>
            <a:miter lim="800000"/>
            <a:headEnd len="sm" w="sm" type="none"/>
            <a:tailEnd len="sm" w="sm" type="none"/>
          </a:ln>
        </p:spPr>
      </p:cxnSp>
      <p:grpSp>
        <p:nvGrpSpPr>
          <p:cNvPr id="67" name="Google Shape;67;p6"/>
          <p:cNvGrpSpPr/>
          <p:nvPr/>
        </p:nvGrpSpPr>
        <p:grpSpPr>
          <a:xfrm rot="10800000">
            <a:off x="11482153" y="140248"/>
            <a:ext cx="602703" cy="577326"/>
            <a:chOff x="781297" y="5586292"/>
            <a:chExt cx="602703" cy="577326"/>
          </a:xfrm>
        </p:grpSpPr>
        <p:sp>
          <p:nvSpPr>
            <p:cNvPr id="68" name="Google Shape;68;p6"/>
            <p:cNvSpPr/>
            <p:nvPr/>
          </p:nvSpPr>
          <p:spPr>
            <a:xfrm rot="-5400000">
              <a:off x="781297" y="5657292"/>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 name="Google Shape;69;p6"/>
            <p:cNvSpPr/>
            <p:nvPr/>
          </p:nvSpPr>
          <p:spPr>
            <a:xfrm>
              <a:off x="1216502" y="558629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cxnSp>
        <p:nvCxnSpPr>
          <p:cNvPr id="70" name="Google Shape;70;p6"/>
          <p:cNvCxnSpPr/>
          <p:nvPr/>
        </p:nvCxnSpPr>
        <p:spPr>
          <a:xfrm>
            <a:off x="-678730" y="6456415"/>
            <a:ext cx="3455367" cy="0"/>
          </a:xfrm>
          <a:prstGeom prst="straightConnector1">
            <a:avLst/>
          </a:prstGeom>
          <a:noFill/>
          <a:ln cap="flat" cmpd="sng" w="38100">
            <a:solidFill>
              <a:srgbClr val="FFC000"/>
            </a:solidFill>
            <a:prstDash val="solid"/>
            <a:miter lim="800000"/>
            <a:headEnd len="sm" w="sm" type="none"/>
            <a:tailEnd len="sm" w="sm" type="none"/>
          </a:ln>
        </p:spPr>
      </p:cxnSp>
      <p:sp>
        <p:nvSpPr>
          <p:cNvPr id="71" name="Google Shape;71;p6"/>
          <p:cNvSpPr txBox="1"/>
          <p:nvPr>
            <p:ph idx="2" type="body"/>
          </p:nvPr>
        </p:nvSpPr>
        <p:spPr>
          <a:xfrm>
            <a:off x="3764756" y="3704674"/>
            <a:ext cx="4662487" cy="819517"/>
          </a:xfrm>
          <a:prstGeom prst="rect">
            <a:avLst/>
          </a:prstGeom>
          <a:noFill/>
          <a:ln>
            <a:noFill/>
          </a:ln>
        </p:spPr>
        <p:txBody>
          <a:bodyPr anchorCtr="0" anchor="b" bIns="45700" lIns="91425" spcFirstLastPara="1" rIns="91425" wrap="square" tIns="45700">
            <a:noAutofit/>
          </a:bodyPr>
          <a:lstStyle>
            <a:lvl1pPr indent="-228600" lvl="0" marL="457200" rtl="1" algn="ctr">
              <a:lnSpc>
                <a:spcPct val="90000"/>
              </a:lnSpc>
              <a:spcBef>
                <a:spcPts val="1000"/>
              </a:spcBef>
              <a:spcAft>
                <a:spcPts val="0"/>
              </a:spcAft>
              <a:buSzPts val="5400"/>
              <a:buNone/>
              <a:defRPr sz="54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2" name="Google Shape;72;p6"/>
          <p:cNvGrpSpPr/>
          <p:nvPr/>
        </p:nvGrpSpPr>
        <p:grpSpPr>
          <a:xfrm>
            <a:off x="-110840" y="110839"/>
            <a:ext cx="1530097" cy="1525930"/>
            <a:chOff x="8374611" y="4283110"/>
            <a:chExt cx="2300578" cy="2294314"/>
          </a:xfrm>
        </p:grpSpPr>
        <p:pic>
          <p:nvPicPr>
            <p:cNvPr id="73" name="Google Shape;73;p6"/>
            <p:cNvPicPr preferRelativeResize="0"/>
            <p:nvPr/>
          </p:nvPicPr>
          <p:blipFill rotWithShape="1">
            <a:blip r:embed="rId3">
              <a:alphaModFix/>
            </a:blip>
            <a:srcRect b="0" l="62938" r="0" t="0"/>
            <a:stretch/>
          </p:blipFill>
          <p:spPr>
            <a:xfrm>
              <a:off x="8873684" y="4283110"/>
              <a:ext cx="1227785" cy="1519621"/>
            </a:xfrm>
            <a:prstGeom prst="rect">
              <a:avLst/>
            </a:prstGeom>
            <a:noFill/>
            <a:ln>
              <a:noFill/>
            </a:ln>
          </p:spPr>
        </p:pic>
        <p:sp>
          <p:nvSpPr>
            <p:cNvPr id="74" name="Google Shape;74;p6"/>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iw-IL" sz="1200">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lang="iw-IL" sz="1200">
                  <a:solidFill>
                    <a:schemeClr val="lt1"/>
                  </a:solidFill>
                  <a:latin typeface="Arial"/>
                  <a:ea typeface="Arial"/>
                  <a:cs typeface="Arial"/>
                  <a:sym typeface="Arial"/>
                </a:rPr>
                <a:t>משרד החינוך</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כותרת ראשית">
  <p:cSld name="1_כותרת ראשית">
    <p:spTree>
      <p:nvGrpSpPr>
        <p:cNvPr id="75" name="Shape 75"/>
        <p:cNvGrpSpPr/>
        <p:nvPr/>
      </p:nvGrpSpPr>
      <p:grpSpPr>
        <a:xfrm>
          <a:off x="0" y="0"/>
          <a:ext cx="0" cy="0"/>
          <a:chOff x="0" y="0"/>
          <a:chExt cx="0" cy="0"/>
        </a:xfrm>
      </p:grpSpPr>
      <p:pic>
        <p:nvPicPr>
          <p:cNvPr id="76" name="Google Shape;76;p7"/>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77" name="Google Shape;77;p7"/>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78" name="Google Shape;78;p7"/>
          <p:cNvPicPr preferRelativeResize="0"/>
          <p:nvPr/>
        </p:nvPicPr>
        <p:blipFill rotWithShape="1">
          <a:blip r:embed="rId3">
            <a:alphaModFix/>
          </a:blip>
          <a:srcRect b="0" l="0" r="0" t="0"/>
          <a:stretch/>
        </p:blipFill>
        <p:spPr>
          <a:xfrm>
            <a:off x="0" y="0"/>
            <a:ext cx="12192000" cy="6858000"/>
          </a:xfrm>
          <a:prstGeom prst="rect">
            <a:avLst/>
          </a:prstGeom>
          <a:noFill/>
          <a:ln>
            <a:noFill/>
          </a:ln>
        </p:spPr>
      </p:pic>
      <p:cxnSp>
        <p:nvCxnSpPr>
          <p:cNvPr id="79" name="Google Shape;79;p7"/>
          <p:cNvCxnSpPr/>
          <p:nvPr/>
        </p:nvCxnSpPr>
        <p:spPr>
          <a:xfrm>
            <a:off x="7156173" y="1760923"/>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80" name="Google Shape;80;p7"/>
          <p:cNvSpPr/>
          <p:nvPr/>
        </p:nvSpPr>
        <p:spPr>
          <a:xfrm rot="-5400000">
            <a:off x="7721222" y="1657975"/>
            <a:ext cx="205896" cy="2058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1" name="Google Shape;81;p7"/>
          <p:cNvCxnSpPr/>
          <p:nvPr/>
        </p:nvCxnSpPr>
        <p:spPr>
          <a:xfrm>
            <a:off x="4093266" y="4984979"/>
            <a:ext cx="4005469" cy="0"/>
          </a:xfrm>
          <a:prstGeom prst="straightConnector1">
            <a:avLst/>
          </a:prstGeom>
          <a:noFill/>
          <a:ln cap="flat" cmpd="sng" w="38100">
            <a:solidFill>
              <a:srgbClr val="FFC000"/>
            </a:solidFill>
            <a:prstDash val="solid"/>
            <a:miter lim="800000"/>
            <a:headEnd len="sm" w="sm" type="none"/>
            <a:tailEnd len="sm" w="sm" type="none"/>
          </a:ln>
        </p:spPr>
      </p:cxnSp>
      <p:cxnSp>
        <p:nvCxnSpPr>
          <p:cNvPr id="82" name="Google Shape;82;p7"/>
          <p:cNvCxnSpPr/>
          <p:nvPr/>
        </p:nvCxnSpPr>
        <p:spPr>
          <a:xfrm>
            <a:off x="4093266" y="2156949"/>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83" name="Google Shape;83;p7"/>
          <p:cNvSpPr txBox="1"/>
          <p:nvPr/>
        </p:nvSpPr>
        <p:spPr>
          <a:xfrm>
            <a:off x="2210656" y="2848778"/>
            <a:ext cx="7770689" cy="1160445"/>
          </a:xfrm>
          <a:prstGeom prst="rect">
            <a:avLst/>
          </a:prstGeom>
          <a:solidFill>
            <a:schemeClr val="accent1"/>
          </a:solidFill>
          <a:ln>
            <a:noFill/>
          </a:ln>
        </p:spPr>
        <p:txBody>
          <a:bodyPr anchorCtr="0" anchor="ctr" bIns="251975" lIns="251975" spcFirstLastPara="1" rIns="251975" wrap="square" tIns="251975">
            <a:noAutofit/>
          </a:bodyPr>
          <a:lstStyle/>
          <a:p>
            <a:pPr indent="0" lvl="0" marL="0" marR="0" rtl="1" algn="ctr">
              <a:lnSpc>
                <a:spcPct val="272727"/>
              </a:lnSpc>
              <a:spcBef>
                <a:spcPts val="0"/>
              </a:spcBef>
              <a:spcAft>
                <a:spcPts val="0"/>
              </a:spcAft>
              <a:buNone/>
            </a:pPr>
            <a:r>
              <a:t/>
            </a:r>
            <a:endParaRPr sz="2200">
              <a:solidFill>
                <a:schemeClr val="lt1"/>
              </a:solidFill>
              <a:latin typeface="Calibri"/>
              <a:ea typeface="Calibri"/>
              <a:cs typeface="Calibri"/>
              <a:sym typeface="Calibri"/>
            </a:endParaRPr>
          </a:p>
        </p:txBody>
      </p:sp>
      <p:sp>
        <p:nvSpPr>
          <p:cNvPr id="84" name="Google Shape;84;p7"/>
          <p:cNvSpPr/>
          <p:nvPr/>
        </p:nvSpPr>
        <p:spPr>
          <a:xfrm>
            <a:off x="6692900" y="4828833"/>
            <a:ext cx="342900" cy="342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 name="Google Shape;85;p7"/>
          <p:cNvSpPr/>
          <p:nvPr/>
        </p:nvSpPr>
        <p:spPr>
          <a:xfrm>
            <a:off x="2431342" y="2371058"/>
            <a:ext cx="152400" cy="152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7"/>
          <p:cNvSpPr/>
          <p:nvPr/>
        </p:nvSpPr>
        <p:spPr>
          <a:xfrm>
            <a:off x="9905144" y="4005877"/>
            <a:ext cx="152400" cy="152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רגול" type="twoObj">
  <p:cSld name="TWO_OBJECTS">
    <p:spTree>
      <p:nvGrpSpPr>
        <p:cNvPr id="87" name="Shape 87"/>
        <p:cNvGrpSpPr/>
        <p:nvPr/>
      </p:nvGrpSpPr>
      <p:grpSpPr>
        <a:xfrm>
          <a:off x="0" y="0"/>
          <a:ext cx="0" cy="0"/>
          <a:chOff x="0" y="0"/>
          <a:chExt cx="0" cy="0"/>
        </a:xfrm>
      </p:grpSpPr>
      <p:cxnSp>
        <p:nvCxnSpPr>
          <p:cNvPr id="88" name="Google Shape;88;p8"/>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89" name="Google Shape;89;p8"/>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0" name="Google Shape;90;p8"/>
          <p:cNvGrpSpPr/>
          <p:nvPr/>
        </p:nvGrpSpPr>
        <p:grpSpPr>
          <a:xfrm>
            <a:off x="358720" y="6187719"/>
            <a:ext cx="3913243" cy="506326"/>
            <a:chOff x="358720" y="6187719"/>
            <a:chExt cx="3913243" cy="506326"/>
          </a:xfrm>
        </p:grpSpPr>
        <p:cxnSp>
          <p:nvCxnSpPr>
            <p:cNvPr id="91" name="Google Shape;91;p8"/>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92" name="Google Shape;92;p8"/>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 name="Google Shape;93;p8"/>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4" name="Google Shape;9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12857"/>
              </a:lnSpc>
              <a:spcBef>
                <a:spcPts val="1000"/>
              </a:spcBef>
              <a:spcAft>
                <a:spcPts val="0"/>
              </a:spcAft>
              <a:buClr>
                <a:schemeClr val="accent2"/>
              </a:buClr>
              <a:buSzPts val="2800"/>
              <a:buFont typeface="Arial"/>
              <a:buChar char="•"/>
              <a:defRPr b="0" i="0" sz="2800">
                <a:solidFill>
                  <a:schemeClr val="dk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צגת מלאה בתרגול" type="twoTxTwoObj">
  <p:cSld name="TWO_OBJECTS_WITH_TEXT">
    <p:spTree>
      <p:nvGrpSpPr>
        <p:cNvPr id="97" name="Shape 97"/>
        <p:cNvGrpSpPr/>
        <p:nvPr/>
      </p:nvGrpSpPr>
      <p:grpSpPr>
        <a:xfrm>
          <a:off x="0" y="0"/>
          <a:ext cx="0" cy="0"/>
          <a:chOff x="0" y="0"/>
          <a:chExt cx="0" cy="0"/>
        </a:xfrm>
      </p:grpSpPr>
      <p:sp>
        <p:nvSpPr>
          <p:cNvPr id="98" name="Google Shape;98;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0" name="Google Shape;100;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03" name="Google Shape;103;p9"/>
          <p:cNvGrpSpPr/>
          <p:nvPr/>
        </p:nvGrpSpPr>
        <p:grpSpPr>
          <a:xfrm>
            <a:off x="1489765" y="181572"/>
            <a:ext cx="10435013" cy="506326"/>
            <a:chOff x="1452187" y="356936"/>
            <a:chExt cx="10435013" cy="506326"/>
          </a:xfrm>
        </p:grpSpPr>
        <p:cxnSp>
          <p:nvCxnSpPr>
            <p:cNvPr id="104" name="Google Shape;104;p9"/>
            <p:cNvCxnSpPr/>
            <p:nvPr/>
          </p:nvCxnSpPr>
          <p:spPr>
            <a:xfrm>
              <a:off x="14521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105" name="Google Shape;105;p9"/>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6" name="Google Shape;106;p9"/>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פתרון">
  <p:cSld name="פתרון">
    <p:spTree>
      <p:nvGrpSpPr>
        <p:cNvPr id="107" name="Shape 107"/>
        <p:cNvGrpSpPr/>
        <p:nvPr/>
      </p:nvGrpSpPr>
      <p:grpSpPr>
        <a:xfrm>
          <a:off x="0" y="0"/>
          <a:ext cx="0" cy="0"/>
          <a:chOff x="0" y="0"/>
          <a:chExt cx="0" cy="0"/>
        </a:xfrm>
      </p:grpSpPr>
      <p:cxnSp>
        <p:nvCxnSpPr>
          <p:cNvPr id="108" name="Google Shape;108;p10"/>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109" name="Google Shape;109;p10"/>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0" name="Google Shape;110;p10"/>
          <p:cNvGrpSpPr/>
          <p:nvPr/>
        </p:nvGrpSpPr>
        <p:grpSpPr>
          <a:xfrm>
            <a:off x="358720" y="6187719"/>
            <a:ext cx="3913243" cy="506326"/>
            <a:chOff x="358720" y="6187719"/>
            <a:chExt cx="3913243" cy="506326"/>
          </a:xfrm>
        </p:grpSpPr>
        <p:cxnSp>
          <p:nvCxnSpPr>
            <p:cNvPr id="111" name="Google Shape;111;p10"/>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112" name="Google Shape;112;p10"/>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10"/>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4" name="Google Shape;11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accent2"/>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accent2"/>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nvSpPr>
        <p:spPr>
          <a:xfrm>
            <a:off x="5492813" y="6272468"/>
            <a:ext cx="1206375" cy="365125"/>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fld id="{00000000-1234-1234-1234-123412341234}" type="slidenum">
              <a:rPr b="0" i="0" lang="iw-IL" sz="1800" u="none" cap="none" strike="noStrike">
                <a:solidFill>
                  <a:srgbClr val="4285E3"/>
                </a:solidFill>
                <a:latin typeface="Arial"/>
                <a:ea typeface="Arial"/>
                <a:cs typeface="Arial"/>
                <a:sym typeface="Arial"/>
              </a:rPr>
              <a:t>‹#›</a:t>
            </a:fld>
            <a:endParaRPr b="0" i="0" sz="1800" u="none" cap="none" strike="noStrike">
              <a:solidFill>
                <a:srgbClr val="4285E3"/>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11" Type="http://schemas.openxmlformats.org/officeDocument/2006/relationships/image" Target="../media/image21.png"/><Relationship Id="rId10" Type="http://schemas.openxmlformats.org/officeDocument/2006/relationships/image" Target="../media/image15.png"/><Relationship Id="rId9"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6.jp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1"/>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6000"/>
              <a:buNone/>
            </a:pPr>
            <a:r>
              <a:rPr lang="iw-IL">
                <a:latin typeface="David"/>
                <a:ea typeface="David"/>
                <a:cs typeface="David"/>
                <a:sym typeface="David"/>
              </a:rPr>
              <a:t>שִׁעוּר תורה לְכִתָה ד'</a:t>
            </a:r>
            <a:endParaRPr>
              <a:latin typeface="David"/>
              <a:ea typeface="David"/>
              <a:cs typeface="David"/>
              <a:sym typeface="David"/>
            </a:endParaRPr>
          </a:p>
        </p:txBody>
      </p:sp>
      <p:sp>
        <p:nvSpPr>
          <p:cNvPr id="123" name="Google Shape;123;p11"/>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3200"/>
              <a:buNone/>
            </a:pPr>
            <a:r>
              <a:rPr lang="iw-IL">
                <a:latin typeface="David"/>
                <a:ea typeface="David"/>
                <a:cs typeface="David"/>
                <a:sym typeface="David"/>
              </a:rPr>
              <a:t>נוֹשֵׂא הַשִׁעוּר:נחלת בני יוסף</a:t>
            </a:r>
            <a:endParaRPr>
              <a:latin typeface="David"/>
              <a:ea typeface="David"/>
              <a:cs typeface="David"/>
              <a:sym typeface="David"/>
            </a:endParaRPr>
          </a:p>
        </p:txBody>
      </p:sp>
      <p:sp>
        <p:nvSpPr>
          <p:cNvPr id="124" name="Google Shape;124;p11"/>
          <p:cNvSpPr txBox="1"/>
          <p:nvPr>
            <p:ph idx="3" type="body"/>
          </p:nvPr>
        </p:nvSpPr>
        <p:spPr>
          <a:xfrm>
            <a:off x="2030833" y="5139110"/>
            <a:ext cx="5099050" cy="560533"/>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2800"/>
              <a:buNone/>
            </a:pPr>
            <a:r>
              <a:rPr lang="iw-IL">
                <a:latin typeface="David"/>
                <a:ea typeface="David"/>
                <a:cs typeface="David"/>
                <a:sym typeface="David"/>
              </a:rPr>
              <a:t>עִם הַמּוֹרֶה :יִשְׂרָאֵל יוֹקֶל</a:t>
            </a:r>
            <a:endParaRPr>
              <a:latin typeface="David"/>
              <a:ea typeface="David"/>
              <a:cs typeface="David"/>
              <a:sym typeface="David"/>
            </a:endParaRPr>
          </a:p>
        </p:txBody>
      </p:sp>
      <p:pic>
        <p:nvPicPr>
          <p:cNvPr id="125" name="Google Shape;125;p11"/>
          <p:cNvPicPr preferRelativeResize="0"/>
          <p:nvPr/>
        </p:nvPicPr>
        <p:blipFill rotWithShape="1">
          <a:blip r:embed="rId3">
            <a:alphaModFix/>
          </a:blip>
          <a:srcRect b="0" l="0" r="0" t="0"/>
          <a:stretch/>
        </p:blipFill>
        <p:spPr>
          <a:xfrm rot="-2705291">
            <a:off x="3733675" y="632278"/>
            <a:ext cx="658648" cy="2212383"/>
          </a:xfrm>
          <a:prstGeom prst="rect">
            <a:avLst/>
          </a:prstGeom>
          <a:noFill/>
          <a:ln>
            <a:noFill/>
          </a:ln>
        </p:spPr>
      </p:pic>
      <p:sp>
        <p:nvSpPr>
          <p:cNvPr id="126" name="Google Shape;126;p11"/>
          <p:cNvSpPr txBox="1"/>
          <p:nvPr/>
        </p:nvSpPr>
        <p:spPr>
          <a:xfrm>
            <a:off x="6862662" y="6148563"/>
            <a:ext cx="4484892" cy="56053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b="0" i="0" lang="iw-IL" sz="2800" u="none" cap="none" strike="noStrike">
                <a:solidFill>
                  <a:schemeClr val="lt1"/>
                </a:solidFill>
                <a:latin typeface="David"/>
                <a:ea typeface="David"/>
                <a:cs typeface="David"/>
                <a:sym typeface="David"/>
              </a:rPr>
              <a:t>נָא הִצְטַיְּדוּ בְּחֻמַּשׁ [לֹא חוֹבָה]</a:t>
            </a:r>
            <a:endParaRPr b="0" i="0" sz="2800" u="none" cap="none" strike="noStrike">
              <a:solidFill>
                <a:schemeClr val="lt1"/>
              </a:solidFill>
              <a:latin typeface="David"/>
              <a:ea typeface="David"/>
              <a:cs typeface="David"/>
              <a:sym typeface="David"/>
            </a:endParaRPr>
          </a:p>
        </p:txBody>
      </p:sp>
      <p:sp>
        <p:nvSpPr>
          <p:cNvPr id="127" name="Google Shape;127;p11"/>
          <p:cNvSpPr txBox="1"/>
          <p:nvPr/>
        </p:nvSpPr>
        <p:spPr>
          <a:xfrm>
            <a:off x="2030833" y="5094699"/>
            <a:ext cx="5157367" cy="64935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מָה נִלְמַד הַיוֹם?</a:t>
            </a:r>
            <a:endParaRPr>
              <a:latin typeface="David"/>
              <a:ea typeface="David"/>
              <a:cs typeface="David"/>
              <a:sym typeface="David"/>
            </a:endParaRPr>
          </a:p>
        </p:txBody>
      </p:sp>
      <p:sp>
        <p:nvSpPr>
          <p:cNvPr id="134" name="Google Shape;134;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228600" rtl="1" algn="r">
              <a:lnSpc>
                <a:spcPct val="90000"/>
              </a:lnSpc>
              <a:spcBef>
                <a:spcPts val="0"/>
              </a:spcBef>
              <a:spcAft>
                <a:spcPts val="0"/>
              </a:spcAft>
              <a:buClr>
                <a:schemeClr val="accent2"/>
              </a:buClr>
              <a:buSzPts val="4400"/>
              <a:buNone/>
            </a:pPr>
            <a:r>
              <a:t/>
            </a:r>
            <a:endParaRPr sz="4400">
              <a:latin typeface="David"/>
              <a:ea typeface="David"/>
              <a:cs typeface="David"/>
              <a:sym typeface="David"/>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a:p>
            <a:pPr indent="-50800" lvl="0" marL="228600" rtl="1" algn="r">
              <a:lnSpc>
                <a:spcPct val="90000"/>
              </a:lnSpc>
              <a:spcBef>
                <a:spcPts val="1000"/>
              </a:spcBef>
              <a:spcAft>
                <a:spcPts val="0"/>
              </a:spcAft>
              <a:buClr>
                <a:schemeClr val="accent2"/>
              </a:buClr>
              <a:buSzPts val="2800"/>
              <a:buNone/>
            </a:pPr>
            <a:r>
              <a:t/>
            </a:r>
            <a:endParaRPr/>
          </a:p>
        </p:txBody>
      </p:sp>
      <p:pic>
        <p:nvPicPr>
          <p:cNvPr id="135" name="Google Shape;135;p12"/>
          <p:cNvPicPr preferRelativeResize="0"/>
          <p:nvPr/>
        </p:nvPicPr>
        <p:blipFill rotWithShape="1">
          <a:blip r:embed="rId3">
            <a:alphaModFix/>
          </a:blip>
          <a:srcRect b="0" l="0" r="0" t="0"/>
          <a:stretch/>
        </p:blipFill>
        <p:spPr>
          <a:xfrm>
            <a:off x="8962585" y="5570467"/>
            <a:ext cx="1848622" cy="2100927"/>
          </a:xfrm>
          <a:prstGeom prst="rect">
            <a:avLst/>
          </a:prstGeom>
          <a:noFill/>
          <a:ln>
            <a:noFill/>
          </a:ln>
        </p:spPr>
      </p:pic>
      <p:pic>
        <p:nvPicPr>
          <p:cNvPr id="136" name="Google Shape;136;p12"/>
          <p:cNvPicPr preferRelativeResize="0"/>
          <p:nvPr/>
        </p:nvPicPr>
        <p:blipFill rotWithShape="1">
          <a:blip r:embed="rId4">
            <a:alphaModFix/>
          </a:blip>
          <a:srcRect b="0" l="0" r="0" t="0"/>
          <a:stretch/>
        </p:blipFill>
        <p:spPr>
          <a:xfrm rot="8057618">
            <a:off x="290049" y="269606"/>
            <a:ext cx="1468977" cy="973310"/>
          </a:xfrm>
          <a:prstGeom prst="rect">
            <a:avLst/>
          </a:prstGeom>
          <a:noFill/>
          <a:ln>
            <a:noFill/>
          </a:ln>
        </p:spPr>
      </p:pic>
      <p:sp>
        <p:nvSpPr>
          <p:cNvPr id="137" name="Google Shape;137;p12"/>
          <p:cNvSpPr txBox="1"/>
          <p:nvPr/>
        </p:nvSpPr>
        <p:spPr>
          <a:xfrm>
            <a:off x="1017446" y="2278247"/>
            <a:ext cx="10515600" cy="132556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4400"/>
              <a:buFont typeface="David"/>
              <a:buNone/>
            </a:pPr>
            <a:r>
              <a:rPr b="0" i="0" lang="iw-IL" sz="4400" u="none" cap="none" strike="noStrike">
                <a:solidFill>
                  <a:schemeClr val="dk1"/>
                </a:solidFill>
                <a:latin typeface="David"/>
                <a:ea typeface="David"/>
                <a:cs typeface="David"/>
                <a:sym typeface="David"/>
              </a:rPr>
              <a:t>על הנחלה הכי מיוחדת בארץ ישראל.</a:t>
            </a:r>
            <a:endParaRPr/>
          </a:p>
          <a:p>
            <a:pPr indent="0" lvl="0" marL="0" marR="0" rtl="1" algn="r">
              <a:lnSpc>
                <a:spcPct val="90000"/>
              </a:lnSpc>
              <a:spcBef>
                <a:spcPts val="0"/>
              </a:spcBef>
              <a:spcAft>
                <a:spcPts val="0"/>
              </a:spcAft>
              <a:buClr>
                <a:schemeClr val="dk1"/>
              </a:buClr>
              <a:buSzPts val="4400"/>
              <a:buFont typeface="David"/>
              <a:buNone/>
            </a:pPr>
            <a:r>
              <a:rPr b="0" i="0" lang="iw-IL" sz="4400" u="none" cap="none" strike="noStrike">
                <a:solidFill>
                  <a:schemeClr val="dk1"/>
                </a:solidFill>
                <a:latin typeface="David"/>
                <a:ea typeface="David"/>
                <a:cs typeface="David"/>
                <a:sym typeface="David"/>
              </a:rPr>
              <a:t>ולמה היא היתה מיוחדת?</a:t>
            </a:r>
            <a:endParaRPr b="0" i="0" sz="4400" u="none" cap="none" strike="noStrike">
              <a:solidFill>
                <a:schemeClr val="dk1"/>
              </a:solidFill>
              <a:latin typeface="David"/>
              <a:ea typeface="David"/>
              <a:cs typeface="David"/>
              <a:sym typeface="Davi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13"/>
          <p:cNvPicPr preferRelativeResize="0"/>
          <p:nvPr/>
        </p:nvPicPr>
        <p:blipFill rotWithShape="1">
          <a:blip r:embed="rId3">
            <a:alphaModFix/>
          </a:blip>
          <a:srcRect b="0" l="0" r="0" t="0"/>
          <a:stretch/>
        </p:blipFill>
        <p:spPr>
          <a:xfrm>
            <a:off x="8723453" y="6236983"/>
            <a:ext cx="1303258" cy="1279776"/>
          </a:xfrm>
          <a:prstGeom prst="rect">
            <a:avLst/>
          </a:prstGeom>
          <a:noFill/>
          <a:ln>
            <a:noFill/>
          </a:ln>
        </p:spPr>
      </p:pic>
      <p:sp>
        <p:nvSpPr>
          <p:cNvPr id="144" name="Google Shape;144;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מָה לְהָבִיא לַשִׁעוּר? דף+ כלי כתיבה </a:t>
            </a:r>
            <a:br>
              <a:rPr lang="iw-IL">
                <a:latin typeface="David"/>
                <a:ea typeface="David"/>
                <a:cs typeface="David"/>
                <a:sym typeface="David"/>
              </a:rPr>
            </a:br>
            <a:r>
              <a:rPr lang="iw-IL">
                <a:latin typeface="David"/>
                <a:ea typeface="David"/>
                <a:cs typeface="David"/>
                <a:sym typeface="David"/>
              </a:rPr>
              <a:t>או קובץ וורד פתוח.</a:t>
            </a:r>
            <a:endParaRPr>
              <a:latin typeface="David"/>
              <a:ea typeface="David"/>
              <a:cs typeface="David"/>
              <a:sym typeface="David"/>
            </a:endParaRPr>
          </a:p>
        </p:txBody>
      </p:sp>
      <p:pic>
        <p:nvPicPr>
          <p:cNvPr id="145" name="Google Shape;145;p13"/>
          <p:cNvPicPr preferRelativeResize="0"/>
          <p:nvPr/>
        </p:nvPicPr>
        <p:blipFill rotWithShape="1">
          <a:blip r:embed="rId4">
            <a:alphaModFix/>
          </a:blip>
          <a:srcRect b="0" l="0" r="0" t="0"/>
          <a:stretch/>
        </p:blipFill>
        <p:spPr>
          <a:xfrm rot="-976389">
            <a:off x="8976419" y="4575977"/>
            <a:ext cx="1280055" cy="1700579"/>
          </a:xfrm>
          <a:prstGeom prst="rect">
            <a:avLst/>
          </a:prstGeom>
          <a:noFill/>
          <a:ln>
            <a:noFill/>
          </a:ln>
        </p:spPr>
      </p:pic>
      <p:pic>
        <p:nvPicPr>
          <p:cNvPr descr="https://lh6.googleusercontent.com/-eMfgnnBoalvwbez5LUw5fZPMaUF8tLsgEVyqpJZSRs6vUI-NBsUhcyAWwnkeS-dJMoc4mM-f3uaUsKp7KMQq3UwLMstbZQn1kbiskhzS1RvPVMPnFRl-B8eENN1txrr" id="146" name="Google Shape;146;p13"/>
          <p:cNvPicPr preferRelativeResize="0"/>
          <p:nvPr/>
        </p:nvPicPr>
        <p:blipFill rotWithShape="1">
          <a:blip r:embed="rId5">
            <a:alphaModFix/>
          </a:blip>
          <a:srcRect b="0" l="0" r="0" t="0"/>
          <a:stretch/>
        </p:blipFill>
        <p:spPr>
          <a:xfrm>
            <a:off x="2979651" y="2571267"/>
            <a:ext cx="786317" cy="1305043"/>
          </a:xfrm>
          <a:prstGeom prst="rect">
            <a:avLst/>
          </a:prstGeom>
          <a:noFill/>
          <a:ln>
            <a:noFill/>
          </a:ln>
        </p:spPr>
      </p:pic>
      <p:pic>
        <p:nvPicPr>
          <p:cNvPr descr="https://lh5.googleusercontent.com/7xQchnRuOUJbyFAyyHdllavqvQUFOSCV7l5Kzy1Rmeboi9xefgg8yDF0ng5ESkxi3tC9_i9ER1BmBYOOTMhmhaxTzBz8ILJQxn_c__0Qg9cKcVB64VGmWAAtIhTRT7NF" id="147" name="Google Shape;147;p13"/>
          <p:cNvPicPr preferRelativeResize="0"/>
          <p:nvPr/>
        </p:nvPicPr>
        <p:blipFill rotWithShape="1">
          <a:blip r:embed="rId6">
            <a:alphaModFix/>
          </a:blip>
          <a:srcRect b="0" l="0" r="0" t="0"/>
          <a:stretch/>
        </p:blipFill>
        <p:spPr>
          <a:xfrm>
            <a:off x="10245544" y="2439561"/>
            <a:ext cx="937882" cy="1454299"/>
          </a:xfrm>
          <a:prstGeom prst="rect">
            <a:avLst/>
          </a:prstGeom>
          <a:noFill/>
          <a:ln>
            <a:noFill/>
          </a:ln>
        </p:spPr>
      </p:pic>
      <p:pic>
        <p:nvPicPr>
          <p:cNvPr descr="https://lh4.googleusercontent.com/iGTl96Eygo7-oid1H3ZWWYhb5HWAynyOs2KLWGGMeuEgHeu4cFLof2g-jYLOscV4q-879K-lfjkP4Swnmj_UGZsWTDspF4AbUz1XGd30Tf1KKpiEXhvx6NLF17Q1F5VY" id="148" name="Google Shape;148;p13"/>
          <p:cNvPicPr preferRelativeResize="0"/>
          <p:nvPr/>
        </p:nvPicPr>
        <p:blipFill rotWithShape="1">
          <a:blip r:embed="rId7">
            <a:alphaModFix/>
          </a:blip>
          <a:srcRect b="0" l="0" r="0" t="0"/>
          <a:stretch/>
        </p:blipFill>
        <p:spPr>
          <a:xfrm rot="5400000">
            <a:off x="8659288" y="2855566"/>
            <a:ext cx="1430324" cy="598314"/>
          </a:xfrm>
          <a:prstGeom prst="rect">
            <a:avLst/>
          </a:prstGeom>
          <a:noFill/>
          <a:ln>
            <a:noFill/>
          </a:ln>
        </p:spPr>
      </p:pic>
      <p:pic>
        <p:nvPicPr>
          <p:cNvPr descr="https://lh4.googleusercontent.com/8FRkycPXoj7UiB9dvl8WfvE_rPOmNvworJ3hEUUExH908Pyx1w8Shtg70_9YIyrxXZu2Q5tvXMslWX6PBLNTleMKYZ5Wgwd4UNNj4iBwA-K5B6WNBJ5WFRNSOF3busg5" id="149" name="Google Shape;149;p13"/>
          <p:cNvPicPr preferRelativeResize="0"/>
          <p:nvPr/>
        </p:nvPicPr>
        <p:blipFill rotWithShape="1">
          <a:blip r:embed="rId8">
            <a:alphaModFix/>
          </a:blip>
          <a:srcRect b="0" l="0" r="0" t="0"/>
          <a:stretch/>
        </p:blipFill>
        <p:spPr>
          <a:xfrm>
            <a:off x="6172200" y="2439561"/>
            <a:ext cx="962184" cy="1585776"/>
          </a:xfrm>
          <a:prstGeom prst="rect">
            <a:avLst/>
          </a:prstGeom>
          <a:noFill/>
          <a:ln>
            <a:noFill/>
          </a:ln>
        </p:spPr>
      </p:pic>
      <p:pic>
        <p:nvPicPr>
          <p:cNvPr descr="https://lh6.googleusercontent.com/f8H2475EYmyL0rhH4-e4ujiAahiTeUa9jS4FAnHL3KK4sEOOF3cWvgCYZ1bpJw4tDcDKTArugZ_4iGscDG3mD7tx620B0N8bRGSeR-V1W5m9k2098IkeP6hpnFdGXWOM" id="150" name="Google Shape;150;p13"/>
          <p:cNvPicPr preferRelativeResize="0"/>
          <p:nvPr/>
        </p:nvPicPr>
        <p:blipFill rotWithShape="1">
          <a:blip r:embed="rId9">
            <a:alphaModFix/>
          </a:blip>
          <a:srcRect b="0" l="0" r="0" t="0"/>
          <a:stretch/>
        </p:blipFill>
        <p:spPr>
          <a:xfrm>
            <a:off x="4132588" y="2571267"/>
            <a:ext cx="1848860" cy="1354742"/>
          </a:xfrm>
          <a:prstGeom prst="rect">
            <a:avLst/>
          </a:prstGeom>
          <a:noFill/>
          <a:ln>
            <a:noFill/>
          </a:ln>
        </p:spPr>
      </p:pic>
      <p:pic>
        <p:nvPicPr>
          <p:cNvPr descr="https://lh5.googleusercontent.com/ZDoHST6h1OCX-u3R0_z7nNa7SfU7HmVM0D695YAePInfr_qNfjeMwiGEv5CWrEZg9NKaTDrt37AL_GYzZsegn6rlPlFCY3VeGszqUWVyGIQFv4vSJtyKvfOsQffjTrz2" id="151" name="Google Shape;151;p13"/>
          <p:cNvPicPr preferRelativeResize="0"/>
          <p:nvPr/>
        </p:nvPicPr>
        <p:blipFill rotWithShape="1">
          <a:blip r:embed="rId10">
            <a:alphaModFix/>
          </a:blip>
          <a:srcRect b="0" l="0" r="0" t="0"/>
          <a:stretch/>
        </p:blipFill>
        <p:spPr>
          <a:xfrm>
            <a:off x="7737452" y="2571267"/>
            <a:ext cx="1098643" cy="1322593"/>
          </a:xfrm>
          <a:prstGeom prst="rect">
            <a:avLst/>
          </a:prstGeom>
          <a:noFill/>
          <a:ln>
            <a:noFill/>
          </a:ln>
        </p:spPr>
      </p:pic>
      <p:pic>
        <p:nvPicPr>
          <p:cNvPr id="152" name="Google Shape;152;p13"/>
          <p:cNvPicPr preferRelativeResize="0"/>
          <p:nvPr/>
        </p:nvPicPr>
        <p:blipFill rotWithShape="1">
          <a:blip r:embed="rId11">
            <a:alphaModFix/>
          </a:blip>
          <a:srcRect b="0" l="0" r="0" t="0"/>
          <a:stretch/>
        </p:blipFill>
        <p:spPr>
          <a:xfrm>
            <a:off x="685800" y="584024"/>
            <a:ext cx="2419350" cy="128420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5000"/>
                                        <p:tgtEl>
                                          <p:spTgt spid="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4"/>
          <p:cNvSpPr txBox="1"/>
          <p:nvPr>
            <p:ph idx="1" type="body"/>
          </p:nvPr>
        </p:nvSpPr>
        <p:spPr>
          <a:xfrm>
            <a:off x="3074081" y="701963"/>
            <a:ext cx="9117919" cy="4598940"/>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SzPts val="8800"/>
              <a:buNone/>
            </a:pPr>
            <a:r>
              <a:t/>
            </a:r>
            <a:endParaRPr b="1" sz="8800">
              <a:latin typeface="David"/>
              <a:ea typeface="David"/>
              <a:cs typeface="David"/>
              <a:sym typeface="David"/>
            </a:endParaRPr>
          </a:p>
          <a:p>
            <a:pPr indent="-228600" lvl="0" marL="228600" rtl="1" algn="ctr">
              <a:lnSpc>
                <a:spcPct val="90000"/>
              </a:lnSpc>
              <a:spcBef>
                <a:spcPts val="1000"/>
              </a:spcBef>
              <a:spcAft>
                <a:spcPts val="0"/>
              </a:spcAft>
              <a:buSzPts val="8800"/>
              <a:buNone/>
            </a:pPr>
            <a:r>
              <a:rPr b="1" lang="iw-IL" sz="8800">
                <a:latin typeface="David"/>
                <a:ea typeface="David"/>
                <a:cs typeface="David"/>
                <a:sym typeface="David"/>
              </a:rPr>
              <a:t>פְּרָקִים טז-יז</a:t>
            </a:r>
            <a:endParaRPr b="1" sz="8800">
              <a:latin typeface="David"/>
              <a:ea typeface="David"/>
              <a:cs typeface="David"/>
              <a:sym typeface="David"/>
            </a:endParaRPr>
          </a:p>
          <a:p>
            <a:pPr indent="-228600" lvl="0" marL="228600" rtl="1" algn="ctr">
              <a:lnSpc>
                <a:spcPct val="90000"/>
              </a:lnSpc>
              <a:spcBef>
                <a:spcPts val="1000"/>
              </a:spcBef>
              <a:spcAft>
                <a:spcPts val="0"/>
              </a:spcAft>
              <a:buSzPts val="8800"/>
              <a:buNone/>
            </a:pPr>
            <a:r>
              <a:rPr b="1" lang="iw-IL" sz="8800">
                <a:latin typeface="David"/>
                <a:ea typeface="David"/>
                <a:cs typeface="David"/>
                <a:sym typeface="David"/>
              </a:rPr>
              <a:t>נַחֲלַת בְּנֵי יוֹסֵף</a:t>
            </a:r>
            <a:endParaRPr/>
          </a:p>
        </p:txBody>
      </p:sp>
      <p:grpSp>
        <p:nvGrpSpPr>
          <p:cNvPr id="159" name="Google Shape;159;p14"/>
          <p:cNvGrpSpPr/>
          <p:nvPr/>
        </p:nvGrpSpPr>
        <p:grpSpPr>
          <a:xfrm>
            <a:off x="0" y="1838036"/>
            <a:ext cx="4664364" cy="4368800"/>
            <a:chOff x="-95683" y="2731828"/>
            <a:chExt cx="4384675" cy="4479290"/>
          </a:xfrm>
        </p:grpSpPr>
        <p:pic>
          <p:nvPicPr>
            <p:cNvPr id="160" name="Google Shape;160;p14"/>
            <p:cNvPicPr preferRelativeResize="0"/>
            <p:nvPr/>
          </p:nvPicPr>
          <p:blipFill rotWithShape="1">
            <a:blip r:embed="rId3">
              <a:alphaModFix/>
            </a:blip>
            <a:srcRect b="0" l="0" r="0" t="0"/>
            <a:stretch/>
          </p:blipFill>
          <p:spPr>
            <a:xfrm>
              <a:off x="-95683" y="2731828"/>
              <a:ext cx="4384675" cy="4479290"/>
            </a:xfrm>
            <a:prstGeom prst="rect">
              <a:avLst/>
            </a:prstGeom>
            <a:noFill/>
            <a:ln>
              <a:noFill/>
            </a:ln>
          </p:spPr>
        </p:pic>
        <p:grpSp>
          <p:nvGrpSpPr>
            <p:cNvPr id="161" name="Google Shape;161;p14"/>
            <p:cNvGrpSpPr/>
            <p:nvPr/>
          </p:nvGrpSpPr>
          <p:grpSpPr>
            <a:xfrm>
              <a:off x="1316219" y="3780612"/>
              <a:ext cx="1930322" cy="2246740"/>
              <a:chOff x="-72986" y="-170200"/>
              <a:chExt cx="1930322" cy="2246866"/>
            </a:xfrm>
          </p:grpSpPr>
          <p:sp>
            <p:nvSpPr>
              <p:cNvPr id="162" name="Google Shape;162;p14"/>
              <p:cNvSpPr/>
              <p:nvPr/>
            </p:nvSpPr>
            <p:spPr>
              <a:xfrm rot="-750850">
                <a:off x="46299" y="0"/>
                <a:ext cx="1680845" cy="1002106"/>
              </a:xfrm>
              <a:prstGeom prst="ellipse">
                <a:avLst/>
              </a:prstGeom>
              <a:noFill/>
              <a:ln cap="flat" cmpd="sng" w="317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14"/>
              <p:cNvSpPr/>
              <p:nvPr/>
            </p:nvSpPr>
            <p:spPr>
              <a:xfrm rot="-750850">
                <a:off x="0" y="1024360"/>
                <a:ext cx="1784350" cy="869315"/>
              </a:xfrm>
              <a:prstGeom prst="ellipse">
                <a:avLst/>
              </a:prstGeom>
              <a:noFill/>
              <a:ln cap="flat" cmpd="sng" w="317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5"/>
          <p:cNvSpPr txBox="1"/>
          <p:nvPr>
            <p:ph idx="1" type="body"/>
          </p:nvPr>
        </p:nvSpPr>
        <p:spPr>
          <a:xfrm>
            <a:off x="1931081" y="1044863"/>
            <a:ext cx="9117919" cy="4598940"/>
          </a:xfrm>
          <a:prstGeom prst="rect">
            <a:avLst/>
          </a:prstGeom>
          <a:noFill/>
          <a:ln>
            <a:noFill/>
          </a:ln>
        </p:spPr>
        <p:txBody>
          <a:bodyPr anchorCtr="0" anchor="t" bIns="45700" lIns="91425" spcFirstLastPara="1" rIns="91425" wrap="square" tIns="45700">
            <a:noAutofit/>
          </a:bodyPr>
          <a:lstStyle/>
          <a:p>
            <a:pPr indent="-228600" lvl="0" marL="228600" rtl="1" algn="ctr">
              <a:lnSpc>
                <a:spcPct val="80000"/>
              </a:lnSpc>
              <a:spcBef>
                <a:spcPts val="0"/>
              </a:spcBef>
              <a:spcAft>
                <a:spcPts val="0"/>
              </a:spcAft>
              <a:buSzPts val="8140"/>
              <a:buNone/>
            </a:pPr>
            <a:r>
              <a:rPr b="1" lang="iw-IL" sz="8140">
                <a:latin typeface="David"/>
                <a:ea typeface="David"/>
                <a:cs typeface="David"/>
                <a:sym typeface="David"/>
              </a:rPr>
              <a:t>נַחֲלַת בְּנֵי יוֹסֵף</a:t>
            </a:r>
            <a:endParaRPr/>
          </a:p>
          <a:p>
            <a:pPr indent="-228600" lvl="0" marL="228600" rtl="1" algn="ctr">
              <a:lnSpc>
                <a:spcPct val="80000"/>
              </a:lnSpc>
              <a:spcBef>
                <a:spcPts val="1000"/>
              </a:spcBef>
              <a:spcAft>
                <a:spcPts val="0"/>
              </a:spcAft>
              <a:buSzPts val="27750"/>
              <a:buNone/>
            </a:pPr>
            <a:r>
              <a:rPr b="1" lang="iw-IL" sz="27750">
                <a:latin typeface="David"/>
                <a:ea typeface="David"/>
                <a:cs typeface="David"/>
                <a:sym typeface="David"/>
              </a:rPr>
              <a:t> </a:t>
            </a:r>
            <a:endParaRPr b="1" sz="27750">
              <a:latin typeface="David"/>
              <a:ea typeface="David"/>
              <a:cs typeface="David"/>
              <a:sym typeface="Davi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6"/>
          <p:cNvSpPr txBox="1"/>
          <p:nvPr>
            <p:ph idx="1" type="body"/>
          </p:nvPr>
        </p:nvSpPr>
        <p:spPr>
          <a:xfrm>
            <a:off x="1931081" y="1044863"/>
            <a:ext cx="9117919" cy="4598940"/>
          </a:xfrm>
          <a:prstGeom prst="rect">
            <a:avLst/>
          </a:prstGeom>
          <a:noFill/>
          <a:ln>
            <a:noFill/>
          </a:ln>
        </p:spPr>
        <p:txBody>
          <a:bodyPr anchorCtr="0" anchor="t" bIns="45700" lIns="91425" spcFirstLastPara="1" rIns="91425" wrap="square" tIns="45700">
            <a:noAutofit/>
          </a:bodyPr>
          <a:lstStyle/>
          <a:p>
            <a:pPr indent="-228600" lvl="0" marL="228600" rtl="1" algn="ctr">
              <a:lnSpc>
                <a:spcPct val="80000"/>
              </a:lnSpc>
              <a:spcBef>
                <a:spcPts val="0"/>
              </a:spcBef>
              <a:spcAft>
                <a:spcPts val="0"/>
              </a:spcAft>
              <a:buSzPts val="8140"/>
              <a:buNone/>
            </a:pPr>
            <a:r>
              <a:rPr b="1" lang="iw-IL" sz="8140">
                <a:latin typeface="David"/>
                <a:ea typeface="David"/>
                <a:cs typeface="David"/>
                <a:sym typeface="David"/>
              </a:rPr>
              <a:t>נַחֲלַת בְּנֵי יוֹסֵף</a:t>
            </a:r>
            <a:endParaRPr/>
          </a:p>
          <a:p>
            <a:pPr indent="-228600" lvl="0" marL="228600" rtl="1" algn="ctr">
              <a:lnSpc>
                <a:spcPct val="80000"/>
              </a:lnSpc>
              <a:spcBef>
                <a:spcPts val="1000"/>
              </a:spcBef>
              <a:spcAft>
                <a:spcPts val="0"/>
              </a:spcAft>
              <a:buSzPts val="27750"/>
              <a:buNone/>
            </a:pPr>
            <a:r>
              <a:rPr b="1" lang="iw-IL" sz="27750">
                <a:latin typeface="David"/>
                <a:ea typeface="David"/>
                <a:cs typeface="David"/>
                <a:sym typeface="David"/>
              </a:rPr>
              <a:t> גְּדוֹלָה</a:t>
            </a:r>
            <a:endParaRPr b="1" sz="27750">
              <a:latin typeface="David"/>
              <a:ea typeface="David"/>
              <a:cs typeface="David"/>
              <a:sym typeface="Davi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עַד כַּמָּה נַחֲלָתָם גְּדוֹלָה?</a:t>
            </a:r>
            <a:endParaRPr/>
          </a:p>
        </p:txBody>
      </p:sp>
      <p:sp>
        <p:nvSpPr>
          <p:cNvPr id="179" name="Google Shape;179;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accent2"/>
              </a:buClr>
              <a:buSzPts val="2800"/>
              <a:buNone/>
            </a:pPr>
            <a:r>
              <a:t/>
            </a:r>
            <a:endParaRPr/>
          </a:p>
        </p:txBody>
      </p:sp>
      <p:pic>
        <p:nvPicPr>
          <p:cNvPr id="180" name="Google Shape;180;p17"/>
          <p:cNvPicPr preferRelativeResize="0"/>
          <p:nvPr/>
        </p:nvPicPr>
        <p:blipFill rotWithShape="1">
          <a:blip r:embed="rId3">
            <a:alphaModFix/>
          </a:blip>
          <a:srcRect b="0" l="0" r="0" t="0"/>
          <a:stretch/>
        </p:blipFill>
        <p:spPr>
          <a:xfrm>
            <a:off x="-318" y="-48260"/>
            <a:ext cx="4239260" cy="690626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עַד כַּמָּה נַחֲלָתָם גְּדוֹלָה?</a:t>
            </a:r>
            <a:endParaRPr/>
          </a:p>
        </p:txBody>
      </p:sp>
      <p:pic>
        <p:nvPicPr>
          <p:cNvPr id="186" name="Google Shape;186;p18"/>
          <p:cNvPicPr preferRelativeResize="0"/>
          <p:nvPr>
            <p:ph idx="1" type="body"/>
          </p:nvPr>
        </p:nvPicPr>
        <p:blipFill rotWithShape="1">
          <a:blip r:embed="rId3">
            <a:alphaModFix/>
          </a:blip>
          <a:srcRect b="0" l="0" r="0" t="0"/>
          <a:stretch/>
        </p:blipFill>
        <p:spPr>
          <a:xfrm>
            <a:off x="0" y="3175"/>
            <a:ext cx="4203700" cy="683854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accent2"/>
              </a:buClr>
              <a:buSzPts val="2800"/>
              <a:buNone/>
            </a:pPr>
            <a:r>
              <a:t/>
            </a:r>
            <a:endParaRPr/>
          </a:p>
        </p:txBody>
      </p:sp>
      <p:sp>
        <p:nvSpPr>
          <p:cNvPr id="192" name="Google Shape;192;p19"/>
          <p:cNvSpPr txBox="1"/>
          <p:nvPr>
            <p:ph type="title"/>
          </p:nvPr>
        </p:nvSpPr>
        <p:spPr>
          <a:xfrm>
            <a:off x="865188" y="336550"/>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לָמָּה יוֹסֵף קִבֵּל הַרְבֵּה יוֹתֵר מִכֻּלָּם?</a:t>
            </a:r>
            <a:endParaRPr/>
          </a:p>
        </p:txBody>
      </p:sp>
      <p:pic>
        <p:nvPicPr>
          <p:cNvPr id="193" name="Google Shape;193;p19"/>
          <p:cNvPicPr preferRelativeResize="0"/>
          <p:nvPr/>
        </p:nvPicPr>
        <p:blipFill rotWithShape="1">
          <a:blip r:embed="rId3">
            <a:alphaModFix/>
          </a:blip>
          <a:srcRect b="0" l="0" r="0" t="0"/>
          <a:stretch/>
        </p:blipFill>
        <p:spPr>
          <a:xfrm>
            <a:off x="685800" y="544267"/>
            <a:ext cx="2419350" cy="12842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3"/>
                                        </p:tgtEl>
                                        <p:attrNameLst>
                                          <p:attrName>style.visibility</p:attrName>
                                        </p:attrNameLst>
                                      </p:cBhvr>
                                      <p:to>
                                        <p:strVal val="visible"/>
                                      </p:to>
                                    </p:set>
                                    <p:animEffect filter="fade" transition="in">
                                      <p:cBhvr>
                                        <p:cTn dur="5000"/>
                                        <p:tgtEl>
                                          <p:spTgt spid="1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0"/>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לָמָּה יוֹסֵף קִבֵּל הַרְבֵּה יוֹתֵר מִכֻּלָּם?</a:t>
            </a:r>
            <a:endParaRPr/>
          </a:p>
        </p:txBody>
      </p:sp>
      <p:sp>
        <p:nvSpPr>
          <p:cNvPr id="199" name="Google Shape;199;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"וְעַתָּה שְׁנֵי בָנֶיךָ הַנּוֹלָדִים לְךָ בְּאֶרֶץ מִצְרַיִם עַד בֹּאִי אֵלֶיךָ </a:t>
            </a:r>
            <a:br>
              <a:rPr lang="iw-IL" sz="2400">
                <a:latin typeface="David"/>
                <a:ea typeface="David"/>
                <a:cs typeface="David"/>
                <a:sym typeface="David"/>
              </a:rPr>
            </a:br>
            <a:r>
              <a:rPr lang="iw-IL" sz="2400">
                <a:latin typeface="David"/>
                <a:ea typeface="David"/>
                <a:cs typeface="David"/>
                <a:sym typeface="David"/>
              </a:rPr>
              <a:t>מִצְרַיְמָה לִי הֵם אֶפְרַיִם וּמְנַשֶּׁה  כִּרְאוּבֵן וְשִׁמְעוֹן יִהְיוּ-לִי.."  </a:t>
            </a:r>
            <a:br>
              <a:rPr lang="iw-IL" sz="2400">
                <a:latin typeface="David"/>
                <a:ea typeface="David"/>
                <a:cs typeface="David"/>
                <a:sym typeface="David"/>
              </a:rPr>
            </a:br>
            <a:r>
              <a:rPr lang="iw-IL" sz="2400">
                <a:latin typeface="David"/>
                <a:ea typeface="David"/>
                <a:cs typeface="David"/>
                <a:sym typeface="David"/>
              </a:rPr>
              <a:t>(בראשית מח, ה)</a:t>
            </a:r>
            <a:endParaRPr/>
          </a:p>
          <a:p>
            <a:pPr indent="-50800" lvl="0" marL="228600" rtl="1" algn="r">
              <a:lnSpc>
                <a:spcPct val="90000"/>
              </a:lnSpc>
              <a:spcBef>
                <a:spcPts val="1000"/>
              </a:spcBef>
              <a:spcAft>
                <a:spcPts val="0"/>
              </a:spcAft>
              <a:buClr>
                <a:schemeClr val="accent2"/>
              </a:buClr>
              <a:buSzPts val="2800"/>
              <a:buNone/>
            </a:pPr>
            <a:r>
              <a:t/>
            </a:r>
            <a:endParaRPr/>
          </a:p>
        </p:txBody>
      </p:sp>
      <p:grpSp>
        <p:nvGrpSpPr>
          <p:cNvPr id="200" name="Google Shape;200;p20"/>
          <p:cNvGrpSpPr/>
          <p:nvPr/>
        </p:nvGrpSpPr>
        <p:grpSpPr>
          <a:xfrm>
            <a:off x="0" y="1838036"/>
            <a:ext cx="4664364" cy="4368800"/>
            <a:chOff x="-95683" y="2731828"/>
            <a:chExt cx="4384675" cy="4479290"/>
          </a:xfrm>
        </p:grpSpPr>
        <p:pic>
          <p:nvPicPr>
            <p:cNvPr id="201" name="Google Shape;201;p20"/>
            <p:cNvPicPr preferRelativeResize="0"/>
            <p:nvPr/>
          </p:nvPicPr>
          <p:blipFill rotWithShape="1">
            <a:blip r:embed="rId3">
              <a:alphaModFix/>
            </a:blip>
            <a:srcRect b="0" l="0" r="0" t="0"/>
            <a:stretch/>
          </p:blipFill>
          <p:spPr>
            <a:xfrm>
              <a:off x="-95683" y="2731828"/>
              <a:ext cx="4384675" cy="4479290"/>
            </a:xfrm>
            <a:prstGeom prst="rect">
              <a:avLst/>
            </a:prstGeom>
            <a:noFill/>
            <a:ln>
              <a:noFill/>
            </a:ln>
          </p:spPr>
        </p:pic>
        <p:grpSp>
          <p:nvGrpSpPr>
            <p:cNvPr id="202" name="Google Shape;202;p20"/>
            <p:cNvGrpSpPr/>
            <p:nvPr/>
          </p:nvGrpSpPr>
          <p:grpSpPr>
            <a:xfrm>
              <a:off x="1316219" y="3780612"/>
              <a:ext cx="1930322" cy="2246740"/>
              <a:chOff x="-72986" y="-170200"/>
              <a:chExt cx="1930322" cy="2246866"/>
            </a:xfrm>
          </p:grpSpPr>
          <p:sp>
            <p:nvSpPr>
              <p:cNvPr id="203" name="Google Shape;203;p20"/>
              <p:cNvSpPr/>
              <p:nvPr/>
            </p:nvSpPr>
            <p:spPr>
              <a:xfrm rot="-750850">
                <a:off x="46299" y="0"/>
                <a:ext cx="1680845" cy="1002106"/>
              </a:xfrm>
              <a:prstGeom prst="ellipse">
                <a:avLst/>
              </a:prstGeom>
              <a:noFill/>
              <a:ln cap="flat" cmpd="sng" w="317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20"/>
              <p:cNvSpPr/>
              <p:nvPr/>
            </p:nvSpPr>
            <p:spPr>
              <a:xfrm rot="-750850">
                <a:off x="0" y="1024360"/>
                <a:ext cx="1784350" cy="869315"/>
              </a:xfrm>
              <a:prstGeom prst="ellipse">
                <a:avLst/>
              </a:prstGeom>
              <a:noFill/>
              <a:ln cap="flat" cmpd="sng" w="317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205" name="Google Shape;205;p20"/>
          <p:cNvSpPr/>
          <p:nvPr/>
        </p:nvSpPr>
        <p:spPr>
          <a:xfrm rot="-3729575">
            <a:off x="3162761" y="2123662"/>
            <a:ext cx="1680845" cy="1002030"/>
          </a:xfrm>
          <a:prstGeom prst="ellipse">
            <a:avLst/>
          </a:prstGeom>
          <a:noFill/>
          <a:ln cap="flat" cmpd="sng" w="317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1500">
        <p:fade thruBlk="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1"/>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אֶפְרַיִם</a:t>
            </a:r>
            <a:endParaRPr/>
          </a:p>
        </p:txBody>
      </p:sp>
      <p:sp>
        <p:nvSpPr>
          <p:cNvPr id="211" name="Google Shape;21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יְרִיחוֹ- מֻכֶּרֶת לָנוּ מִכִּבּוּשׁ הָאָרֶץ</a:t>
            </a:r>
            <a:endParaRPr/>
          </a:p>
        </p:txBody>
      </p:sp>
      <p:sp>
        <p:nvSpPr>
          <p:cNvPr id="212" name="Google Shape;212;p21"/>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13" name="Google Shape;213;p21"/>
          <p:cNvGrpSpPr/>
          <p:nvPr/>
        </p:nvGrpSpPr>
        <p:grpSpPr>
          <a:xfrm>
            <a:off x="276415" y="2133600"/>
            <a:ext cx="5088078" cy="3236191"/>
            <a:chOff x="0" y="0"/>
            <a:chExt cx="1789928" cy="1417853"/>
          </a:xfrm>
        </p:grpSpPr>
        <p:sp>
          <p:nvSpPr>
            <p:cNvPr id="214" name="Google Shape;214;p21"/>
            <p:cNvSpPr/>
            <p:nvPr/>
          </p:nvSpPr>
          <p:spPr>
            <a:xfrm>
              <a:off x="0" y="0"/>
              <a:ext cx="267016" cy="919788"/>
            </a:xfrm>
            <a:custGeom>
              <a:rect b="b" l="l" r="r" t="t"/>
              <a:pathLst>
                <a:path extrusionOk="0" h="919788" w="267016">
                  <a:moveTo>
                    <a:pt x="0" y="0"/>
                  </a:moveTo>
                  <a:lnTo>
                    <a:pt x="267016" y="0"/>
                  </a:lnTo>
                  <a:lnTo>
                    <a:pt x="257164" y="79669"/>
                  </a:lnTo>
                  <a:cubicBezTo>
                    <a:pt x="250629" y="127616"/>
                    <a:pt x="242980" y="175472"/>
                    <a:pt x="232677" y="223084"/>
                  </a:cubicBezTo>
                  <a:cubicBezTo>
                    <a:pt x="191135" y="415083"/>
                    <a:pt x="124574" y="603602"/>
                    <a:pt x="56375" y="787561"/>
                  </a:cubicBezTo>
                  <a:cubicBezTo>
                    <a:pt x="40119" y="831421"/>
                    <a:pt x="20901" y="873756"/>
                    <a:pt x="1614" y="916038"/>
                  </a:cubicBezTo>
                  <a:lnTo>
                    <a:pt x="0" y="919788"/>
                  </a:lnTo>
                  <a:lnTo>
                    <a:pt x="0" y="0"/>
                  </a:lnTo>
                  <a:close/>
                </a:path>
              </a:pathLst>
            </a:custGeom>
            <a:solidFill>
              <a:srgbClr val="4BB7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21"/>
            <p:cNvSpPr/>
            <p:nvPr/>
          </p:nvSpPr>
          <p:spPr>
            <a:xfrm>
              <a:off x="0" y="0"/>
              <a:ext cx="1770431" cy="1417853"/>
            </a:xfrm>
            <a:custGeom>
              <a:rect b="b" l="l" r="r" t="t"/>
              <a:pathLst>
                <a:path extrusionOk="0" h="1417853" w="1770431">
                  <a:moveTo>
                    <a:pt x="100959" y="0"/>
                  </a:moveTo>
                  <a:lnTo>
                    <a:pt x="1770431" y="0"/>
                  </a:lnTo>
                  <a:lnTo>
                    <a:pt x="1770431" y="1417853"/>
                  </a:lnTo>
                  <a:lnTo>
                    <a:pt x="0" y="1417853"/>
                  </a:lnTo>
                  <a:lnTo>
                    <a:pt x="0" y="444633"/>
                  </a:lnTo>
                  <a:lnTo>
                    <a:pt x="8695" y="417153"/>
                  </a:lnTo>
                  <a:cubicBezTo>
                    <a:pt x="34510" y="327388"/>
                    <a:pt x="55712" y="236256"/>
                    <a:pt x="71346" y="149305"/>
                  </a:cubicBezTo>
                  <a:lnTo>
                    <a:pt x="100959"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21"/>
            <p:cNvSpPr/>
            <p:nvPr/>
          </p:nvSpPr>
          <p:spPr>
            <a:xfrm>
              <a:off x="1174076" y="627872"/>
              <a:ext cx="596355" cy="789981"/>
            </a:xfrm>
            <a:custGeom>
              <a:rect b="b" l="l" r="r" t="t"/>
              <a:pathLst>
                <a:path extrusionOk="0" h="789981" w="596355">
                  <a:moveTo>
                    <a:pt x="596355" y="0"/>
                  </a:moveTo>
                  <a:lnTo>
                    <a:pt x="596355" y="789981"/>
                  </a:lnTo>
                  <a:lnTo>
                    <a:pt x="124512" y="789981"/>
                  </a:lnTo>
                  <a:lnTo>
                    <a:pt x="127998" y="785615"/>
                  </a:lnTo>
                  <a:cubicBezTo>
                    <a:pt x="129917" y="781436"/>
                    <a:pt x="129664" y="777160"/>
                    <a:pt x="124866" y="772639"/>
                  </a:cubicBezTo>
                  <a:cubicBezTo>
                    <a:pt x="121768" y="769706"/>
                    <a:pt x="120879" y="762251"/>
                    <a:pt x="124181" y="759152"/>
                  </a:cubicBezTo>
                  <a:cubicBezTo>
                    <a:pt x="139662" y="744572"/>
                    <a:pt x="127749" y="740305"/>
                    <a:pt x="123952" y="725319"/>
                  </a:cubicBezTo>
                  <a:cubicBezTo>
                    <a:pt x="123406" y="723185"/>
                    <a:pt x="123876" y="720442"/>
                    <a:pt x="125628" y="718944"/>
                  </a:cubicBezTo>
                  <a:cubicBezTo>
                    <a:pt x="126251" y="718398"/>
                    <a:pt x="127013" y="718055"/>
                    <a:pt x="127686" y="717597"/>
                  </a:cubicBezTo>
                  <a:cubicBezTo>
                    <a:pt x="126035" y="715019"/>
                    <a:pt x="125870" y="711692"/>
                    <a:pt x="128918" y="709050"/>
                  </a:cubicBezTo>
                  <a:cubicBezTo>
                    <a:pt x="137554" y="701608"/>
                    <a:pt x="148158" y="694128"/>
                    <a:pt x="155270" y="685314"/>
                  </a:cubicBezTo>
                  <a:cubicBezTo>
                    <a:pt x="167856" y="669719"/>
                    <a:pt x="131115" y="682850"/>
                    <a:pt x="126683" y="683727"/>
                  </a:cubicBezTo>
                  <a:cubicBezTo>
                    <a:pt x="113119" y="689696"/>
                    <a:pt x="98933" y="687003"/>
                    <a:pt x="84646" y="682152"/>
                  </a:cubicBezTo>
                  <a:cubicBezTo>
                    <a:pt x="60033" y="678977"/>
                    <a:pt x="35674" y="673592"/>
                    <a:pt x="10338" y="675014"/>
                  </a:cubicBezTo>
                  <a:cubicBezTo>
                    <a:pt x="1791" y="675497"/>
                    <a:pt x="0" y="664092"/>
                    <a:pt x="6248" y="659901"/>
                  </a:cubicBezTo>
                  <a:cubicBezTo>
                    <a:pt x="29007" y="644699"/>
                    <a:pt x="52565" y="656815"/>
                    <a:pt x="75400" y="665096"/>
                  </a:cubicBezTo>
                  <a:cubicBezTo>
                    <a:pt x="84252" y="666378"/>
                    <a:pt x="93218" y="667585"/>
                    <a:pt x="102603" y="668398"/>
                  </a:cubicBezTo>
                  <a:cubicBezTo>
                    <a:pt x="111265" y="669134"/>
                    <a:pt x="121666" y="665185"/>
                    <a:pt x="132042" y="661883"/>
                  </a:cubicBezTo>
                  <a:cubicBezTo>
                    <a:pt x="139484" y="653793"/>
                    <a:pt x="143853" y="642528"/>
                    <a:pt x="157251" y="635263"/>
                  </a:cubicBezTo>
                  <a:cubicBezTo>
                    <a:pt x="177114" y="624494"/>
                    <a:pt x="180061" y="610181"/>
                    <a:pt x="191262" y="592896"/>
                  </a:cubicBezTo>
                  <a:cubicBezTo>
                    <a:pt x="191275" y="592871"/>
                    <a:pt x="191287" y="592871"/>
                    <a:pt x="191300" y="592858"/>
                  </a:cubicBezTo>
                  <a:cubicBezTo>
                    <a:pt x="195212" y="568245"/>
                    <a:pt x="176962" y="546363"/>
                    <a:pt x="160909" y="530209"/>
                  </a:cubicBezTo>
                  <a:cubicBezTo>
                    <a:pt x="147002" y="516214"/>
                    <a:pt x="131039" y="515909"/>
                    <a:pt x="120307" y="499107"/>
                  </a:cubicBezTo>
                  <a:cubicBezTo>
                    <a:pt x="114973" y="490763"/>
                    <a:pt x="71209" y="468436"/>
                    <a:pt x="60935" y="470570"/>
                  </a:cubicBezTo>
                  <a:cubicBezTo>
                    <a:pt x="52972" y="472208"/>
                    <a:pt x="49530" y="462658"/>
                    <a:pt x="55651" y="458047"/>
                  </a:cubicBezTo>
                  <a:cubicBezTo>
                    <a:pt x="65608" y="450529"/>
                    <a:pt x="76949" y="448548"/>
                    <a:pt x="79972" y="435378"/>
                  </a:cubicBezTo>
                  <a:cubicBezTo>
                    <a:pt x="81737" y="427593"/>
                    <a:pt x="83553" y="423097"/>
                    <a:pt x="92253" y="420443"/>
                  </a:cubicBezTo>
                  <a:cubicBezTo>
                    <a:pt x="100101" y="418055"/>
                    <a:pt x="117932" y="387842"/>
                    <a:pt x="123177" y="378888"/>
                  </a:cubicBezTo>
                  <a:cubicBezTo>
                    <a:pt x="142672" y="345589"/>
                    <a:pt x="148247" y="312963"/>
                    <a:pt x="148095" y="274850"/>
                  </a:cubicBezTo>
                  <a:cubicBezTo>
                    <a:pt x="148044" y="261058"/>
                    <a:pt x="148069" y="268360"/>
                    <a:pt x="150139" y="258086"/>
                  </a:cubicBezTo>
                  <a:cubicBezTo>
                    <a:pt x="153683" y="240408"/>
                    <a:pt x="144869" y="248421"/>
                    <a:pt x="142900" y="241208"/>
                  </a:cubicBezTo>
                  <a:cubicBezTo>
                    <a:pt x="141186" y="235023"/>
                    <a:pt x="142037" y="232127"/>
                    <a:pt x="144348" y="226831"/>
                  </a:cubicBezTo>
                  <a:cubicBezTo>
                    <a:pt x="145555" y="224101"/>
                    <a:pt x="148196" y="223745"/>
                    <a:pt x="150368" y="224749"/>
                  </a:cubicBezTo>
                  <a:cubicBezTo>
                    <a:pt x="150965" y="224050"/>
                    <a:pt x="151638" y="223402"/>
                    <a:pt x="152641" y="223186"/>
                  </a:cubicBezTo>
                  <a:cubicBezTo>
                    <a:pt x="192494" y="214322"/>
                    <a:pt x="188100" y="67370"/>
                    <a:pt x="228740" y="66087"/>
                  </a:cubicBezTo>
                  <a:cubicBezTo>
                    <a:pt x="271323" y="64729"/>
                    <a:pt x="372377" y="160525"/>
                    <a:pt x="414998" y="159229"/>
                  </a:cubicBezTo>
                  <a:cubicBezTo>
                    <a:pt x="444113" y="158332"/>
                    <a:pt x="523437" y="73422"/>
                    <a:pt x="575354" y="20696"/>
                  </a:cubicBezTo>
                  <a:lnTo>
                    <a:pt x="596355"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21"/>
            <p:cNvSpPr/>
            <p:nvPr/>
          </p:nvSpPr>
          <p:spPr>
            <a:xfrm>
              <a:off x="1661179" y="589902"/>
              <a:ext cx="117634" cy="530079"/>
            </a:xfrm>
            <a:custGeom>
              <a:rect b="b" l="l" r="r" t="t"/>
              <a:pathLst>
                <a:path extrusionOk="0" h="530079" w="117634">
                  <a:moveTo>
                    <a:pt x="109252" y="0"/>
                  </a:moveTo>
                  <a:lnTo>
                    <a:pt x="109252" y="530079"/>
                  </a:lnTo>
                  <a:lnTo>
                    <a:pt x="94203" y="514107"/>
                  </a:lnTo>
                  <a:cubicBezTo>
                    <a:pt x="80229" y="498236"/>
                    <a:pt x="67316" y="481803"/>
                    <a:pt x="56782" y="464261"/>
                  </a:cubicBezTo>
                  <a:cubicBezTo>
                    <a:pt x="0" y="369633"/>
                    <a:pt x="55372" y="328714"/>
                    <a:pt x="92697" y="242188"/>
                  </a:cubicBezTo>
                  <a:cubicBezTo>
                    <a:pt x="117634" y="183638"/>
                    <a:pt x="75126" y="67002"/>
                    <a:pt x="100936" y="9954"/>
                  </a:cubicBezTo>
                  <a:lnTo>
                    <a:pt x="109252"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21"/>
            <p:cNvSpPr/>
            <p:nvPr/>
          </p:nvSpPr>
          <p:spPr>
            <a:xfrm>
              <a:off x="1760118" y="25332"/>
              <a:ext cx="10313" cy="115064"/>
            </a:xfrm>
            <a:custGeom>
              <a:rect b="b" l="l" r="r" t="t"/>
              <a:pathLst>
                <a:path extrusionOk="0" h="115064" w="10313">
                  <a:moveTo>
                    <a:pt x="10313" y="0"/>
                  </a:moveTo>
                  <a:lnTo>
                    <a:pt x="10313" y="115064"/>
                  </a:lnTo>
                  <a:lnTo>
                    <a:pt x="9867" y="113133"/>
                  </a:lnTo>
                  <a:cubicBezTo>
                    <a:pt x="3238" y="78311"/>
                    <a:pt x="0" y="44345"/>
                    <a:pt x="3874" y="18118"/>
                  </a:cubicBezTo>
                  <a:lnTo>
                    <a:pt x="10313"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21"/>
            <p:cNvSpPr/>
            <p:nvPr/>
          </p:nvSpPr>
          <p:spPr>
            <a:xfrm>
              <a:off x="265531" y="0"/>
              <a:ext cx="1038211" cy="1417853"/>
            </a:xfrm>
            <a:custGeom>
              <a:rect b="b" l="l" r="r" t="t"/>
              <a:pathLst>
                <a:path extrusionOk="0" h="1417853" w="1038211">
                  <a:moveTo>
                    <a:pt x="350960" y="0"/>
                  </a:moveTo>
                  <a:lnTo>
                    <a:pt x="1038211" y="0"/>
                  </a:lnTo>
                  <a:lnTo>
                    <a:pt x="1038211" y="104069"/>
                  </a:lnTo>
                  <a:lnTo>
                    <a:pt x="1028972" y="102093"/>
                  </a:lnTo>
                  <a:cubicBezTo>
                    <a:pt x="1030297" y="116176"/>
                    <a:pt x="1032280" y="127441"/>
                    <a:pt x="1034830" y="136497"/>
                  </a:cubicBezTo>
                  <a:lnTo>
                    <a:pt x="1038211" y="144215"/>
                  </a:lnTo>
                  <a:lnTo>
                    <a:pt x="1038211" y="234440"/>
                  </a:lnTo>
                  <a:lnTo>
                    <a:pt x="1029937" y="228026"/>
                  </a:lnTo>
                  <a:cubicBezTo>
                    <a:pt x="972431" y="161110"/>
                    <a:pt x="943069" y="184821"/>
                    <a:pt x="911420" y="203388"/>
                  </a:cubicBezTo>
                  <a:cubicBezTo>
                    <a:pt x="923287" y="266507"/>
                    <a:pt x="986087" y="278846"/>
                    <a:pt x="1034434" y="312202"/>
                  </a:cubicBezTo>
                  <a:lnTo>
                    <a:pt x="1038211" y="315465"/>
                  </a:lnTo>
                  <a:lnTo>
                    <a:pt x="1038211" y="531281"/>
                  </a:lnTo>
                  <a:lnTo>
                    <a:pt x="1027854" y="522514"/>
                  </a:lnTo>
                  <a:cubicBezTo>
                    <a:pt x="1024015" y="519589"/>
                    <a:pt x="1022194" y="518720"/>
                    <a:pt x="1021964" y="519491"/>
                  </a:cubicBezTo>
                  <a:cubicBezTo>
                    <a:pt x="1021619" y="520648"/>
                    <a:pt x="1024853" y="525494"/>
                    <a:pt x="1030224" y="532631"/>
                  </a:cubicBezTo>
                  <a:lnTo>
                    <a:pt x="1038211" y="542811"/>
                  </a:lnTo>
                  <a:lnTo>
                    <a:pt x="1038211" y="1035665"/>
                  </a:lnTo>
                  <a:lnTo>
                    <a:pt x="1031600" y="1062665"/>
                  </a:lnTo>
                  <a:cubicBezTo>
                    <a:pt x="1011714" y="1113630"/>
                    <a:pt x="966820" y="1115951"/>
                    <a:pt x="1014420" y="1143335"/>
                  </a:cubicBezTo>
                  <a:lnTo>
                    <a:pt x="1038211" y="1155302"/>
                  </a:lnTo>
                  <a:lnTo>
                    <a:pt x="1038211" y="1294353"/>
                  </a:lnTo>
                  <a:lnTo>
                    <a:pt x="1035451" y="1300149"/>
                  </a:lnTo>
                  <a:cubicBezTo>
                    <a:pt x="1027327" y="1316789"/>
                    <a:pt x="1020847" y="1331589"/>
                    <a:pt x="1019954" y="1342375"/>
                  </a:cubicBezTo>
                  <a:cubicBezTo>
                    <a:pt x="1025079" y="1343762"/>
                    <a:pt x="1029308" y="1345403"/>
                    <a:pt x="1032752" y="1347270"/>
                  </a:cubicBezTo>
                  <a:lnTo>
                    <a:pt x="1038211" y="1351488"/>
                  </a:lnTo>
                  <a:lnTo>
                    <a:pt x="1038211" y="1389766"/>
                  </a:lnTo>
                  <a:lnTo>
                    <a:pt x="1026819" y="1409166"/>
                  </a:lnTo>
                  <a:lnTo>
                    <a:pt x="1021557" y="1417853"/>
                  </a:lnTo>
                  <a:lnTo>
                    <a:pt x="97012" y="1417853"/>
                  </a:lnTo>
                  <a:lnTo>
                    <a:pt x="97862" y="1415650"/>
                  </a:lnTo>
                  <a:cubicBezTo>
                    <a:pt x="109705" y="1363583"/>
                    <a:pt x="0" y="1344156"/>
                    <a:pt x="54640" y="1305418"/>
                  </a:cubicBezTo>
                  <a:cubicBezTo>
                    <a:pt x="88155" y="1281618"/>
                    <a:pt x="133190" y="1310371"/>
                    <a:pt x="168547" y="1289543"/>
                  </a:cubicBezTo>
                  <a:cubicBezTo>
                    <a:pt x="189082" y="1277541"/>
                    <a:pt x="201008" y="1238717"/>
                    <a:pt x="221874" y="1239137"/>
                  </a:cubicBezTo>
                  <a:cubicBezTo>
                    <a:pt x="218419" y="1238984"/>
                    <a:pt x="215181" y="1238857"/>
                    <a:pt x="212374" y="1238743"/>
                  </a:cubicBezTo>
                  <a:cubicBezTo>
                    <a:pt x="223728" y="1213089"/>
                    <a:pt x="170464" y="1135060"/>
                    <a:pt x="188257" y="1130945"/>
                  </a:cubicBezTo>
                  <a:cubicBezTo>
                    <a:pt x="227386" y="1121915"/>
                    <a:pt x="277030" y="1087016"/>
                    <a:pt x="255287" y="1038337"/>
                  </a:cubicBezTo>
                  <a:cubicBezTo>
                    <a:pt x="232173" y="986318"/>
                    <a:pt x="150640" y="1044788"/>
                    <a:pt x="128554" y="996427"/>
                  </a:cubicBezTo>
                  <a:cubicBezTo>
                    <a:pt x="109250" y="954263"/>
                    <a:pt x="201782" y="930730"/>
                    <a:pt x="205389" y="892795"/>
                  </a:cubicBezTo>
                  <a:cubicBezTo>
                    <a:pt x="208844" y="854885"/>
                    <a:pt x="177983" y="826691"/>
                    <a:pt x="185831" y="780273"/>
                  </a:cubicBezTo>
                  <a:cubicBezTo>
                    <a:pt x="194848" y="726882"/>
                    <a:pt x="301998" y="657578"/>
                    <a:pt x="277360" y="602435"/>
                  </a:cubicBezTo>
                  <a:cubicBezTo>
                    <a:pt x="248556" y="537995"/>
                    <a:pt x="204729" y="529448"/>
                    <a:pt x="251643" y="448155"/>
                  </a:cubicBezTo>
                  <a:cubicBezTo>
                    <a:pt x="293248" y="376070"/>
                    <a:pt x="266146" y="368729"/>
                    <a:pt x="273080" y="296911"/>
                  </a:cubicBezTo>
                  <a:cubicBezTo>
                    <a:pt x="279659" y="230591"/>
                    <a:pt x="271785" y="160259"/>
                    <a:pt x="293565" y="96225"/>
                  </a:cubicBezTo>
                  <a:cubicBezTo>
                    <a:pt x="299915" y="77556"/>
                    <a:pt x="325103" y="45670"/>
                    <a:pt x="343279" y="14712"/>
                  </a:cubicBezTo>
                  <a:lnTo>
                    <a:pt x="35096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21"/>
            <p:cNvSpPr/>
            <p:nvPr/>
          </p:nvSpPr>
          <p:spPr>
            <a:xfrm>
              <a:off x="1303742" y="1351488"/>
              <a:ext cx="10539" cy="38278"/>
            </a:xfrm>
            <a:custGeom>
              <a:rect b="b" l="l" r="r" t="t"/>
              <a:pathLst>
                <a:path extrusionOk="0" h="38278" w="10539">
                  <a:moveTo>
                    <a:pt x="0" y="0"/>
                  </a:moveTo>
                  <a:lnTo>
                    <a:pt x="2620" y="2025"/>
                  </a:lnTo>
                  <a:cubicBezTo>
                    <a:pt x="10539" y="11168"/>
                    <a:pt x="7619" y="23426"/>
                    <a:pt x="828" y="36868"/>
                  </a:cubicBezTo>
                  <a:lnTo>
                    <a:pt x="0" y="38278"/>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21"/>
            <p:cNvSpPr/>
            <p:nvPr/>
          </p:nvSpPr>
          <p:spPr>
            <a:xfrm>
              <a:off x="1303742" y="1155302"/>
              <a:ext cx="43275" cy="139052"/>
            </a:xfrm>
            <a:custGeom>
              <a:rect b="b" l="l" r="r" t="t"/>
              <a:pathLst>
                <a:path extrusionOk="0" h="139052" w="43275">
                  <a:moveTo>
                    <a:pt x="0" y="0"/>
                  </a:moveTo>
                  <a:lnTo>
                    <a:pt x="8261" y="4155"/>
                  </a:lnTo>
                  <a:cubicBezTo>
                    <a:pt x="43275" y="20354"/>
                    <a:pt x="37538" y="55298"/>
                    <a:pt x="22601" y="91585"/>
                  </a:cubicBezTo>
                  <a:lnTo>
                    <a:pt x="0" y="139052"/>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21"/>
            <p:cNvSpPr/>
            <p:nvPr/>
          </p:nvSpPr>
          <p:spPr>
            <a:xfrm>
              <a:off x="1303742" y="315465"/>
              <a:ext cx="173463" cy="720200"/>
            </a:xfrm>
            <a:custGeom>
              <a:rect b="b" l="l" r="r" t="t"/>
              <a:pathLst>
                <a:path extrusionOk="0" h="720200" w="173463">
                  <a:moveTo>
                    <a:pt x="0" y="0"/>
                  </a:moveTo>
                  <a:lnTo>
                    <a:pt x="22973" y="19847"/>
                  </a:lnTo>
                  <a:cubicBezTo>
                    <a:pt x="38952" y="37700"/>
                    <a:pt x="50527" y="61214"/>
                    <a:pt x="53511" y="94984"/>
                  </a:cubicBezTo>
                  <a:cubicBezTo>
                    <a:pt x="56102" y="123991"/>
                    <a:pt x="64497" y="259652"/>
                    <a:pt x="81540" y="267640"/>
                  </a:cubicBezTo>
                  <a:cubicBezTo>
                    <a:pt x="173463" y="310706"/>
                    <a:pt x="24098" y="344374"/>
                    <a:pt x="19361" y="381254"/>
                  </a:cubicBezTo>
                  <a:cubicBezTo>
                    <a:pt x="5924" y="485928"/>
                    <a:pt x="14192" y="604368"/>
                    <a:pt x="705" y="717322"/>
                  </a:cubicBezTo>
                  <a:lnTo>
                    <a:pt x="0" y="720200"/>
                  </a:lnTo>
                  <a:lnTo>
                    <a:pt x="0" y="227346"/>
                  </a:lnTo>
                  <a:lnTo>
                    <a:pt x="13100" y="244044"/>
                  </a:lnTo>
                  <a:cubicBezTo>
                    <a:pt x="18539" y="239472"/>
                    <a:pt x="17577" y="232328"/>
                    <a:pt x="5542" y="220507"/>
                  </a:cubicBezTo>
                  <a:lnTo>
                    <a:pt x="0" y="215816"/>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21"/>
            <p:cNvSpPr/>
            <p:nvPr/>
          </p:nvSpPr>
          <p:spPr>
            <a:xfrm>
              <a:off x="1303742" y="144215"/>
              <a:ext cx="140384" cy="120226"/>
            </a:xfrm>
            <a:custGeom>
              <a:rect b="b" l="l" r="r" t="t"/>
              <a:pathLst>
                <a:path extrusionOk="0" h="120226" w="140384">
                  <a:moveTo>
                    <a:pt x="0" y="0"/>
                  </a:moveTo>
                  <a:lnTo>
                    <a:pt x="5881" y="13424"/>
                  </a:lnTo>
                  <a:cubicBezTo>
                    <a:pt x="27451" y="44874"/>
                    <a:pt x="66218" y="18597"/>
                    <a:pt x="102813" y="65650"/>
                  </a:cubicBezTo>
                  <a:cubicBezTo>
                    <a:pt x="140384" y="113989"/>
                    <a:pt x="51716" y="120226"/>
                    <a:pt x="7471" y="96017"/>
                  </a:cubicBezTo>
                  <a:lnTo>
                    <a:pt x="0" y="90225"/>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 name="Google Shape;224;p21"/>
            <p:cNvSpPr/>
            <p:nvPr/>
          </p:nvSpPr>
          <p:spPr>
            <a:xfrm>
              <a:off x="1303742" y="0"/>
              <a:ext cx="181458" cy="139593"/>
            </a:xfrm>
            <a:custGeom>
              <a:rect b="b" l="l" r="r" t="t"/>
              <a:pathLst>
                <a:path extrusionOk="0" h="139593" w="181458">
                  <a:moveTo>
                    <a:pt x="0" y="0"/>
                  </a:moveTo>
                  <a:lnTo>
                    <a:pt x="157883" y="0"/>
                  </a:lnTo>
                  <a:lnTo>
                    <a:pt x="172920" y="27639"/>
                  </a:lnTo>
                  <a:cubicBezTo>
                    <a:pt x="178376" y="39690"/>
                    <a:pt x="181458" y="49686"/>
                    <a:pt x="180384" y="55230"/>
                  </a:cubicBezTo>
                  <a:cubicBezTo>
                    <a:pt x="74314" y="78141"/>
                    <a:pt x="88182" y="21651"/>
                    <a:pt x="89452" y="132573"/>
                  </a:cubicBezTo>
                  <a:cubicBezTo>
                    <a:pt x="59306" y="139593"/>
                    <a:pt x="40225" y="118188"/>
                    <a:pt x="16549" y="107609"/>
                  </a:cubicBezTo>
                  <a:lnTo>
                    <a:pt x="0" y="104069"/>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 name="Google Shape;225;p21"/>
            <p:cNvSpPr/>
            <p:nvPr/>
          </p:nvSpPr>
          <p:spPr>
            <a:xfrm>
              <a:off x="1349832" y="0"/>
              <a:ext cx="440096" cy="1417853"/>
            </a:xfrm>
            <a:custGeom>
              <a:rect b="b" l="l" r="r" t="t"/>
              <a:pathLst>
                <a:path extrusionOk="0" h="1417853" w="440096">
                  <a:moveTo>
                    <a:pt x="267900" y="0"/>
                  </a:moveTo>
                  <a:lnTo>
                    <a:pt x="420599" y="0"/>
                  </a:lnTo>
                  <a:lnTo>
                    <a:pt x="420599" y="58734"/>
                  </a:lnTo>
                  <a:lnTo>
                    <a:pt x="418394" y="69427"/>
                  </a:lnTo>
                  <a:cubicBezTo>
                    <a:pt x="415256" y="95916"/>
                    <a:pt x="416356" y="123209"/>
                    <a:pt x="420445" y="150309"/>
                  </a:cubicBezTo>
                  <a:lnTo>
                    <a:pt x="420599" y="150924"/>
                  </a:lnTo>
                  <a:lnTo>
                    <a:pt x="420599" y="580717"/>
                  </a:lnTo>
                  <a:lnTo>
                    <a:pt x="414372" y="584982"/>
                  </a:lnTo>
                  <a:cubicBezTo>
                    <a:pt x="391919" y="614947"/>
                    <a:pt x="440096" y="675867"/>
                    <a:pt x="410235" y="721920"/>
                  </a:cubicBezTo>
                  <a:cubicBezTo>
                    <a:pt x="391681" y="750559"/>
                    <a:pt x="404190" y="777775"/>
                    <a:pt x="406248" y="809118"/>
                  </a:cubicBezTo>
                  <a:cubicBezTo>
                    <a:pt x="408991" y="850762"/>
                    <a:pt x="369037" y="885458"/>
                    <a:pt x="351930" y="920180"/>
                  </a:cubicBezTo>
                  <a:cubicBezTo>
                    <a:pt x="321116" y="982607"/>
                    <a:pt x="359383" y="1063986"/>
                    <a:pt x="406187" y="1123207"/>
                  </a:cubicBezTo>
                  <a:lnTo>
                    <a:pt x="420599" y="1139881"/>
                  </a:lnTo>
                  <a:lnTo>
                    <a:pt x="420599" y="1417853"/>
                  </a:lnTo>
                  <a:lnTo>
                    <a:pt x="49745" y="1417853"/>
                  </a:lnTo>
                  <a:lnTo>
                    <a:pt x="45838" y="1389858"/>
                  </a:lnTo>
                  <a:cubicBezTo>
                    <a:pt x="42492" y="1371757"/>
                    <a:pt x="38225" y="1352905"/>
                    <a:pt x="33020" y="1333082"/>
                  </a:cubicBezTo>
                  <a:cubicBezTo>
                    <a:pt x="19291" y="1280784"/>
                    <a:pt x="0" y="1136270"/>
                    <a:pt x="69342" y="1139229"/>
                  </a:cubicBezTo>
                  <a:cubicBezTo>
                    <a:pt x="133706" y="1141973"/>
                    <a:pt x="27267" y="1042633"/>
                    <a:pt x="62014" y="1040868"/>
                  </a:cubicBezTo>
                  <a:cubicBezTo>
                    <a:pt x="2718" y="1041643"/>
                    <a:pt x="45720" y="796787"/>
                    <a:pt x="36385" y="726810"/>
                  </a:cubicBezTo>
                  <a:cubicBezTo>
                    <a:pt x="28512" y="663995"/>
                    <a:pt x="129642" y="705588"/>
                    <a:pt x="149288" y="641466"/>
                  </a:cubicBezTo>
                  <a:cubicBezTo>
                    <a:pt x="158090" y="612700"/>
                    <a:pt x="132486" y="409055"/>
                    <a:pt x="119952" y="408167"/>
                  </a:cubicBezTo>
                  <a:cubicBezTo>
                    <a:pt x="146545" y="410287"/>
                    <a:pt x="177635" y="494031"/>
                    <a:pt x="199682" y="455652"/>
                  </a:cubicBezTo>
                  <a:cubicBezTo>
                    <a:pt x="237922" y="388075"/>
                    <a:pt x="261328" y="334037"/>
                    <a:pt x="265265" y="253989"/>
                  </a:cubicBezTo>
                  <a:cubicBezTo>
                    <a:pt x="268427" y="189866"/>
                    <a:pt x="280454" y="90260"/>
                    <a:pt x="274765" y="16130"/>
                  </a:cubicBezTo>
                  <a:lnTo>
                    <a:pt x="267900" y="0"/>
                  </a:lnTo>
                  <a:close/>
                </a:path>
              </a:pathLst>
            </a:custGeom>
            <a:solidFill>
              <a:srgbClr val="8EA38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21"/>
            <p:cNvSpPr/>
            <p:nvPr/>
          </p:nvSpPr>
          <p:spPr>
            <a:xfrm>
              <a:off x="579356" y="0"/>
              <a:ext cx="779602" cy="1417853"/>
            </a:xfrm>
            <a:custGeom>
              <a:rect b="b" l="l" r="r" t="t"/>
              <a:pathLst>
                <a:path extrusionOk="0" h="1417853" w="779602">
                  <a:moveTo>
                    <a:pt x="245082" y="0"/>
                  </a:moveTo>
                  <a:lnTo>
                    <a:pt x="662461" y="0"/>
                  </a:lnTo>
                  <a:lnTo>
                    <a:pt x="659020" y="1625"/>
                  </a:lnTo>
                  <a:cubicBezTo>
                    <a:pt x="601129" y="34123"/>
                    <a:pt x="478936" y="132150"/>
                    <a:pt x="492404" y="181590"/>
                  </a:cubicBezTo>
                  <a:cubicBezTo>
                    <a:pt x="504939" y="227881"/>
                    <a:pt x="579095" y="204335"/>
                    <a:pt x="597179" y="247503"/>
                  </a:cubicBezTo>
                  <a:cubicBezTo>
                    <a:pt x="631012" y="328364"/>
                    <a:pt x="639420" y="289603"/>
                    <a:pt x="716267" y="342816"/>
                  </a:cubicBezTo>
                  <a:cubicBezTo>
                    <a:pt x="779602" y="386669"/>
                    <a:pt x="770712" y="438790"/>
                    <a:pt x="717639" y="477639"/>
                  </a:cubicBezTo>
                  <a:cubicBezTo>
                    <a:pt x="680936" y="504513"/>
                    <a:pt x="767867" y="574947"/>
                    <a:pt x="717042" y="574833"/>
                  </a:cubicBezTo>
                  <a:cubicBezTo>
                    <a:pt x="537820" y="574451"/>
                    <a:pt x="758622" y="654779"/>
                    <a:pt x="678790" y="718127"/>
                  </a:cubicBezTo>
                  <a:cubicBezTo>
                    <a:pt x="633019" y="754487"/>
                    <a:pt x="671309" y="774692"/>
                    <a:pt x="669900" y="818076"/>
                  </a:cubicBezTo>
                  <a:cubicBezTo>
                    <a:pt x="668439" y="863694"/>
                    <a:pt x="534073" y="927740"/>
                    <a:pt x="649148" y="958969"/>
                  </a:cubicBezTo>
                  <a:cubicBezTo>
                    <a:pt x="751815" y="986833"/>
                    <a:pt x="586651" y="1215954"/>
                    <a:pt x="554253" y="1266043"/>
                  </a:cubicBezTo>
                  <a:cubicBezTo>
                    <a:pt x="524726" y="1312360"/>
                    <a:pt x="577685" y="1331905"/>
                    <a:pt x="554368" y="1360658"/>
                  </a:cubicBezTo>
                  <a:cubicBezTo>
                    <a:pt x="535934" y="1383207"/>
                    <a:pt x="501104" y="1397621"/>
                    <a:pt x="471948" y="1416511"/>
                  </a:cubicBezTo>
                  <a:lnTo>
                    <a:pt x="470141" y="1417853"/>
                  </a:lnTo>
                  <a:lnTo>
                    <a:pt x="17424" y="1417853"/>
                  </a:lnTo>
                  <a:lnTo>
                    <a:pt x="18155" y="1410766"/>
                  </a:lnTo>
                  <a:cubicBezTo>
                    <a:pt x="21900" y="1386552"/>
                    <a:pt x="27197" y="1362252"/>
                    <a:pt x="35052" y="1336642"/>
                  </a:cubicBezTo>
                  <a:cubicBezTo>
                    <a:pt x="47104" y="1297412"/>
                    <a:pt x="0" y="1246078"/>
                    <a:pt x="56325" y="1223320"/>
                  </a:cubicBezTo>
                  <a:cubicBezTo>
                    <a:pt x="84125" y="1212080"/>
                    <a:pt x="146355" y="1204397"/>
                    <a:pt x="148819" y="1163084"/>
                  </a:cubicBezTo>
                  <a:cubicBezTo>
                    <a:pt x="150978" y="1127130"/>
                    <a:pt x="221107" y="1038725"/>
                    <a:pt x="216548" y="1035055"/>
                  </a:cubicBezTo>
                  <a:cubicBezTo>
                    <a:pt x="178867" y="1004639"/>
                    <a:pt x="68961" y="949013"/>
                    <a:pt x="114071" y="877169"/>
                  </a:cubicBezTo>
                  <a:cubicBezTo>
                    <a:pt x="137833" y="839462"/>
                    <a:pt x="280759" y="830674"/>
                    <a:pt x="322847" y="831068"/>
                  </a:cubicBezTo>
                  <a:cubicBezTo>
                    <a:pt x="338366" y="831296"/>
                    <a:pt x="403187" y="829391"/>
                    <a:pt x="377977" y="793603"/>
                  </a:cubicBezTo>
                  <a:cubicBezTo>
                    <a:pt x="358165" y="765294"/>
                    <a:pt x="315430" y="803509"/>
                    <a:pt x="290716" y="790174"/>
                  </a:cubicBezTo>
                  <a:cubicBezTo>
                    <a:pt x="249517" y="768088"/>
                    <a:pt x="385293" y="698518"/>
                    <a:pt x="394868" y="682732"/>
                  </a:cubicBezTo>
                  <a:cubicBezTo>
                    <a:pt x="343738" y="694759"/>
                    <a:pt x="292925" y="718939"/>
                    <a:pt x="238912" y="706100"/>
                  </a:cubicBezTo>
                  <a:cubicBezTo>
                    <a:pt x="257277" y="665815"/>
                    <a:pt x="350406" y="678795"/>
                    <a:pt x="349402" y="627233"/>
                  </a:cubicBezTo>
                  <a:cubicBezTo>
                    <a:pt x="328473" y="624185"/>
                    <a:pt x="237287" y="642219"/>
                    <a:pt x="234747" y="606354"/>
                  </a:cubicBezTo>
                  <a:cubicBezTo>
                    <a:pt x="231673" y="562450"/>
                    <a:pt x="294564" y="572496"/>
                    <a:pt x="311798" y="547604"/>
                  </a:cubicBezTo>
                  <a:cubicBezTo>
                    <a:pt x="327520" y="524795"/>
                    <a:pt x="271640" y="469308"/>
                    <a:pt x="262903" y="453687"/>
                  </a:cubicBezTo>
                  <a:cubicBezTo>
                    <a:pt x="241821" y="415930"/>
                    <a:pt x="257493" y="284244"/>
                    <a:pt x="246405" y="274287"/>
                  </a:cubicBezTo>
                  <a:cubicBezTo>
                    <a:pt x="215887" y="246817"/>
                    <a:pt x="277952" y="229342"/>
                    <a:pt x="286283" y="215499"/>
                  </a:cubicBezTo>
                  <a:cubicBezTo>
                    <a:pt x="312064" y="172954"/>
                    <a:pt x="251650" y="137597"/>
                    <a:pt x="260121" y="94976"/>
                  </a:cubicBezTo>
                  <a:cubicBezTo>
                    <a:pt x="257823" y="106380"/>
                    <a:pt x="330048" y="138816"/>
                    <a:pt x="304546" y="68280"/>
                  </a:cubicBezTo>
                  <a:cubicBezTo>
                    <a:pt x="294246" y="39839"/>
                    <a:pt x="274714" y="22798"/>
                    <a:pt x="253968" y="6931"/>
                  </a:cubicBezTo>
                  <a:lnTo>
                    <a:pt x="245082" y="0"/>
                  </a:lnTo>
                  <a:close/>
                </a:path>
              </a:pathLst>
            </a:custGeom>
            <a:solidFill>
              <a:srgbClr val="CEA2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 name="Google Shape;227;p21"/>
            <p:cNvSpPr/>
            <p:nvPr/>
          </p:nvSpPr>
          <p:spPr>
            <a:xfrm>
              <a:off x="1580327" y="0"/>
              <a:ext cx="125324" cy="1417853"/>
            </a:xfrm>
            <a:custGeom>
              <a:rect b="b" l="l" r="r" t="t"/>
              <a:pathLst>
                <a:path extrusionOk="0" h="1417853" w="125324">
                  <a:moveTo>
                    <a:pt x="84274" y="1417853"/>
                  </a:moveTo>
                  <a:lnTo>
                    <a:pt x="85611" y="1411277"/>
                  </a:lnTo>
                  <a:cubicBezTo>
                    <a:pt x="84976" y="1401321"/>
                    <a:pt x="73444" y="1393599"/>
                    <a:pt x="66713" y="1387274"/>
                  </a:cubicBezTo>
                  <a:cubicBezTo>
                    <a:pt x="58014" y="1379134"/>
                    <a:pt x="61697" y="1377089"/>
                    <a:pt x="57252" y="1366345"/>
                  </a:cubicBezTo>
                  <a:cubicBezTo>
                    <a:pt x="53696" y="1357861"/>
                    <a:pt x="47155" y="1358890"/>
                    <a:pt x="49225" y="1347676"/>
                  </a:cubicBezTo>
                  <a:cubicBezTo>
                    <a:pt x="51295" y="1336500"/>
                    <a:pt x="57442" y="1339433"/>
                    <a:pt x="64580" y="1332359"/>
                  </a:cubicBezTo>
                  <a:cubicBezTo>
                    <a:pt x="74130" y="1322860"/>
                    <a:pt x="66243" y="1321247"/>
                    <a:pt x="60541" y="1314554"/>
                  </a:cubicBezTo>
                  <a:cubicBezTo>
                    <a:pt x="49543" y="1301689"/>
                    <a:pt x="64440" y="1312522"/>
                    <a:pt x="69075" y="1303683"/>
                  </a:cubicBezTo>
                  <a:cubicBezTo>
                    <a:pt x="71463" y="1299149"/>
                    <a:pt x="63157" y="1279807"/>
                    <a:pt x="60782" y="1275260"/>
                  </a:cubicBezTo>
                  <a:cubicBezTo>
                    <a:pt x="57214" y="1268390"/>
                    <a:pt x="46368" y="1263399"/>
                    <a:pt x="45377" y="1257518"/>
                  </a:cubicBezTo>
                  <a:cubicBezTo>
                    <a:pt x="43167" y="1244501"/>
                    <a:pt x="58496" y="1245250"/>
                    <a:pt x="61722" y="1238367"/>
                  </a:cubicBezTo>
                  <a:cubicBezTo>
                    <a:pt x="66142" y="1228918"/>
                    <a:pt x="36373" y="1200305"/>
                    <a:pt x="29807" y="1192774"/>
                  </a:cubicBezTo>
                  <a:cubicBezTo>
                    <a:pt x="24625" y="1186868"/>
                    <a:pt x="25565" y="1191542"/>
                    <a:pt x="22949" y="1183020"/>
                  </a:cubicBezTo>
                  <a:cubicBezTo>
                    <a:pt x="21514" y="1178423"/>
                    <a:pt x="22720" y="1173609"/>
                    <a:pt x="21768" y="1168758"/>
                  </a:cubicBezTo>
                  <a:cubicBezTo>
                    <a:pt x="20053" y="1160122"/>
                    <a:pt x="14643" y="1156071"/>
                    <a:pt x="6566" y="1148514"/>
                  </a:cubicBezTo>
                  <a:cubicBezTo>
                    <a:pt x="2007" y="1144260"/>
                    <a:pt x="8915" y="1136983"/>
                    <a:pt x="9957" y="1130976"/>
                  </a:cubicBezTo>
                  <a:cubicBezTo>
                    <a:pt x="11240" y="1123610"/>
                    <a:pt x="8674" y="1119825"/>
                    <a:pt x="8433" y="1113234"/>
                  </a:cubicBezTo>
                  <a:cubicBezTo>
                    <a:pt x="8230" y="1108382"/>
                    <a:pt x="8598" y="1098451"/>
                    <a:pt x="12306" y="1094323"/>
                  </a:cubicBezTo>
                  <a:cubicBezTo>
                    <a:pt x="17678" y="1088342"/>
                    <a:pt x="21514" y="1098857"/>
                    <a:pt x="26289" y="1091783"/>
                  </a:cubicBezTo>
                  <a:cubicBezTo>
                    <a:pt x="32525" y="1082525"/>
                    <a:pt x="32055" y="1081674"/>
                    <a:pt x="37198" y="1075680"/>
                  </a:cubicBezTo>
                  <a:cubicBezTo>
                    <a:pt x="44120" y="1067615"/>
                    <a:pt x="40399" y="1062916"/>
                    <a:pt x="38621" y="1054103"/>
                  </a:cubicBezTo>
                  <a:cubicBezTo>
                    <a:pt x="36500" y="1043612"/>
                    <a:pt x="40183" y="1036259"/>
                    <a:pt x="40691" y="1025718"/>
                  </a:cubicBezTo>
                  <a:cubicBezTo>
                    <a:pt x="41186" y="1015317"/>
                    <a:pt x="35331" y="1006808"/>
                    <a:pt x="35954" y="997334"/>
                  </a:cubicBezTo>
                  <a:cubicBezTo>
                    <a:pt x="36640" y="986742"/>
                    <a:pt x="44247" y="982906"/>
                    <a:pt x="39802" y="971311"/>
                  </a:cubicBezTo>
                  <a:cubicBezTo>
                    <a:pt x="37656" y="965736"/>
                    <a:pt x="30569" y="962561"/>
                    <a:pt x="28816" y="958065"/>
                  </a:cubicBezTo>
                  <a:cubicBezTo>
                    <a:pt x="26365" y="951741"/>
                    <a:pt x="30455" y="951410"/>
                    <a:pt x="30975" y="946216"/>
                  </a:cubicBezTo>
                  <a:cubicBezTo>
                    <a:pt x="31471" y="941200"/>
                    <a:pt x="31852" y="935434"/>
                    <a:pt x="28931" y="931078"/>
                  </a:cubicBezTo>
                  <a:cubicBezTo>
                    <a:pt x="26505" y="927395"/>
                    <a:pt x="19456" y="927547"/>
                    <a:pt x="18161" y="922886"/>
                  </a:cubicBezTo>
                  <a:cubicBezTo>
                    <a:pt x="5626" y="877928"/>
                    <a:pt x="0" y="878462"/>
                    <a:pt x="8141" y="823382"/>
                  </a:cubicBezTo>
                  <a:cubicBezTo>
                    <a:pt x="12357" y="794794"/>
                    <a:pt x="483" y="771705"/>
                    <a:pt x="3416" y="744692"/>
                  </a:cubicBezTo>
                  <a:cubicBezTo>
                    <a:pt x="7379" y="708523"/>
                    <a:pt x="17450" y="626709"/>
                    <a:pt x="59880" y="624296"/>
                  </a:cubicBezTo>
                  <a:cubicBezTo>
                    <a:pt x="52197" y="618785"/>
                    <a:pt x="40323" y="597296"/>
                    <a:pt x="31458" y="591149"/>
                  </a:cubicBezTo>
                  <a:cubicBezTo>
                    <a:pt x="77788" y="565546"/>
                    <a:pt x="53632" y="552681"/>
                    <a:pt x="66205" y="517439"/>
                  </a:cubicBezTo>
                  <a:cubicBezTo>
                    <a:pt x="78981" y="481650"/>
                    <a:pt x="90805" y="471122"/>
                    <a:pt x="94628" y="431917"/>
                  </a:cubicBezTo>
                  <a:cubicBezTo>
                    <a:pt x="98158" y="395785"/>
                    <a:pt x="99085" y="363743"/>
                    <a:pt x="106464" y="329466"/>
                  </a:cubicBezTo>
                  <a:cubicBezTo>
                    <a:pt x="112395" y="301818"/>
                    <a:pt x="125324" y="265267"/>
                    <a:pt x="97053" y="239664"/>
                  </a:cubicBezTo>
                  <a:cubicBezTo>
                    <a:pt x="115405" y="220728"/>
                    <a:pt x="110871" y="164747"/>
                    <a:pt x="110566" y="140376"/>
                  </a:cubicBezTo>
                  <a:cubicBezTo>
                    <a:pt x="110071" y="102415"/>
                    <a:pt x="95974" y="72596"/>
                    <a:pt x="90335" y="37925"/>
                  </a:cubicBezTo>
                  <a:lnTo>
                    <a:pt x="88211" y="0"/>
                  </a:lnTo>
                </a:path>
              </a:pathLst>
            </a:custGeom>
            <a:noFill/>
            <a:ln cap="rnd" cmpd="sng" w="12700">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21"/>
            <p:cNvSpPr/>
            <p:nvPr/>
          </p:nvSpPr>
          <p:spPr>
            <a:xfrm>
              <a:off x="1020999" y="1260442"/>
              <a:ext cx="627291" cy="72555"/>
            </a:xfrm>
            <a:custGeom>
              <a:rect b="b" l="l" r="r" t="t"/>
              <a:pathLst>
                <a:path extrusionOk="0" h="72555" w="627291">
                  <a:moveTo>
                    <a:pt x="627291" y="72555"/>
                  </a:moveTo>
                  <a:cubicBezTo>
                    <a:pt x="608292" y="71069"/>
                    <a:pt x="591820" y="65075"/>
                    <a:pt x="574523" y="54470"/>
                  </a:cubicBezTo>
                  <a:cubicBezTo>
                    <a:pt x="566242" y="49403"/>
                    <a:pt x="561200" y="40170"/>
                    <a:pt x="552145" y="35293"/>
                  </a:cubicBezTo>
                  <a:cubicBezTo>
                    <a:pt x="542354" y="30023"/>
                    <a:pt x="531609" y="33655"/>
                    <a:pt x="521945" y="28804"/>
                  </a:cubicBezTo>
                  <a:cubicBezTo>
                    <a:pt x="509651" y="22644"/>
                    <a:pt x="510134" y="15634"/>
                    <a:pt x="496532" y="19558"/>
                  </a:cubicBezTo>
                  <a:cubicBezTo>
                    <a:pt x="486220" y="22542"/>
                    <a:pt x="480111" y="28524"/>
                    <a:pt x="469163" y="26721"/>
                  </a:cubicBezTo>
                  <a:cubicBezTo>
                    <a:pt x="447904" y="23216"/>
                    <a:pt x="432956" y="2553"/>
                    <a:pt x="409791" y="1384"/>
                  </a:cubicBezTo>
                  <a:cubicBezTo>
                    <a:pt x="401473" y="978"/>
                    <a:pt x="392963" y="6363"/>
                    <a:pt x="383515" y="6667"/>
                  </a:cubicBezTo>
                  <a:cubicBezTo>
                    <a:pt x="373190" y="6985"/>
                    <a:pt x="366154" y="1486"/>
                    <a:pt x="356070" y="2946"/>
                  </a:cubicBezTo>
                  <a:cubicBezTo>
                    <a:pt x="354863" y="6960"/>
                    <a:pt x="352006" y="8115"/>
                    <a:pt x="349225" y="10744"/>
                  </a:cubicBezTo>
                  <a:cubicBezTo>
                    <a:pt x="343243" y="4674"/>
                    <a:pt x="330340" y="0"/>
                    <a:pt x="321539" y="1359"/>
                  </a:cubicBezTo>
                  <a:cubicBezTo>
                    <a:pt x="309194" y="3264"/>
                    <a:pt x="311531" y="13399"/>
                    <a:pt x="303149" y="21196"/>
                  </a:cubicBezTo>
                  <a:cubicBezTo>
                    <a:pt x="285775" y="37363"/>
                    <a:pt x="248857" y="49301"/>
                    <a:pt x="227686" y="38621"/>
                  </a:cubicBezTo>
                  <a:cubicBezTo>
                    <a:pt x="214389" y="31902"/>
                    <a:pt x="210947" y="34849"/>
                    <a:pt x="196355" y="34341"/>
                  </a:cubicBezTo>
                  <a:cubicBezTo>
                    <a:pt x="191999" y="34188"/>
                    <a:pt x="182753" y="30480"/>
                    <a:pt x="179210" y="31686"/>
                  </a:cubicBezTo>
                  <a:cubicBezTo>
                    <a:pt x="174371" y="33325"/>
                    <a:pt x="173406" y="40196"/>
                    <a:pt x="168732" y="43231"/>
                  </a:cubicBezTo>
                  <a:cubicBezTo>
                    <a:pt x="159017" y="49543"/>
                    <a:pt x="139179" y="48260"/>
                    <a:pt x="127851" y="49860"/>
                  </a:cubicBezTo>
                  <a:cubicBezTo>
                    <a:pt x="115278" y="51651"/>
                    <a:pt x="103696" y="55397"/>
                    <a:pt x="90957" y="55423"/>
                  </a:cubicBezTo>
                  <a:cubicBezTo>
                    <a:pt x="74295" y="55474"/>
                    <a:pt x="58306" y="53175"/>
                    <a:pt x="42469" y="47193"/>
                  </a:cubicBezTo>
                  <a:cubicBezTo>
                    <a:pt x="29058" y="42126"/>
                    <a:pt x="11214" y="43129"/>
                    <a:pt x="0" y="3829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21"/>
            <p:cNvSpPr/>
            <p:nvPr/>
          </p:nvSpPr>
          <p:spPr>
            <a:xfrm>
              <a:off x="965665" y="1233204"/>
              <a:ext cx="209537" cy="74765"/>
            </a:xfrm>
            <a:custGeom>
              <a:rect b="b" l="l" r="r" t="t"/>
              <a:pathLst>
                <a:path extrusionOk="0" h="74765" w="209537">
                  <a:moveTo>
                    <a:pt x="209537" y="74765"/>
                  </a:moveTo>
                  <a:cubicBezTo>
                    <a:pt x="202159" y="70891"/>
                    <a:pt x="191402" y="71260"/>
                    <a:pt x="183185" y="67907"/>
                  </a:cubicBezTo>
                  <a:cubicBezTo>
                    <a:pt x="174879" y="64529"/>
                    <a:pt x="171298" y="57887"/>
                    <a:pt x="164452" y="52692"/>
                  </a:cubicBezTo>
                  <a:cubicBezTo>
                    <a:pt x="148831" y="40780"/>
                    <a:pt x="126759" y="35712"/>
                    <a:pt x="108344" y="29959"/>
                  </a:cubicBezTo>
                  <a:cubicBezTo>
                    <a:pt x="89992" y="24219"/>
                    <a:pt x="69850" y="25971"/>
                    <a:pt x="52718" y="19101"/>
                  </a:cubicBezTo>
                  <a:cubicBezTo>
                    <a:pt x="43840" y="15545"/>
                    <a:pt x="37363" y="7671"/>
                    <a:pt x="28689" y="3962"/>
                  </a:cubicBezTo>
                  <a:cubicBezTo>
                    <a:pt x="19406" y="0"/>
                    <a:pt x="10198" y="953"/>
                    <a:pt x="0" y="953"/>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21"/>
            <p:cNvSpPr/>
            <p:nvPr/>
          </p:nvSpPr>
          <p:spPr>
            <a:xfrm>
              <a:off x="906993" y="1122144"/>
              <a:ext cx="154864" cy="139687"/>
            </a:xfrm>
            <a:custGeom>
              <a:rect b="b" l="l" r="r" t="t"/>
              <a:pathLst>
                <a:path extrusionOk="0" h="139687" w="154864">
                  <a:moveTo>
                    <a:pt x="154864" y="139687"/>
                  </a:moveTo>
                  <a:cubicBezTo>
                    <a:pt x="137071" y="127051"/>
                    <a:pt x="117234" y="113551"/>
                    <a:pt x="98184" y="102718"/>
                  </a:cubicBezTo>
                  <a:cubicBezTo>
                    <a:pt x="85903" y="95733"/>
                    <a:pt x="72542" y="102768"/>
                    <a:pt x="61303" y="97511"/>
                  </a:cubicBezTo>
                  <a:cubicBezTo>
                    <a:pt x="52426" y="93358"/>
                    <a:pt x="57493" y="74676"/>
                    <a:pt x="43040" y="77546"/>
                  </a:cubicBezTo>
                  <a:cubicBezTo>
                    <a:pt x="46736" y="45758"/>
                    <a:pt x="18834" y="66891"/>
                    <a:pt x="6172" y="51105"/>
                  </a:cubicBezTo>
                  <a:cubicBezTo>
                    <a:pt x="0" y="43396"/>
                    <a:pt x="5169" y="8306"/>
                    <a:pt x="8573"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21"/>
            <p:cNvSpPr/>
            <p:nvPr/>
          </p:nvSpPr>
          <p:spPr>
            <a:xfrm>
              <a:off x="1123813" y="919189"/>
              <a:ext cx="469151" cy="175273"/>
            </a:xfrm>
            <a:custGeom>
              <a:rect b="b" l="l" r="r" t="t"/>
              <a:pathLst>
                <a:path extrusionOk="0" h="175273" w="469151">
                  <a:moveTo>
                    <a:pt x="469151" y="175273"/>
                  </a:moveTo>
                  <a:cubicBezTo>
                    <a:pt x="460451" y="172174"/>
                    <a:pt x="454063" y="162674"/>
                    <a:pt x="445427" y="159487"/>
                  </a:cubicBezTo>
                  <a:cubicBezTo>
                    <a:pt x="439877" y="157442"/>
                    <a:pt x="438010" y="162433"/>
                    <a:pt x="432549" y="157810"/>
                  </a:cubicBezTo>
                  <a:cubicBezTo>
                    <a:pt x="427825" y="153810"/>
                    <a:pt x="431076" y="148565"/>
                    <a:pt x="428003" y="143624"/>
                  </a:cubicBezTo>
                  <a:cubicBezTo>
                    <a:pt x="415188" y="122949"/>
                    <a:pt x="387248" y="129769"/>
                    <a:pt x="368973" y="135776"/>
                  </a:cubicBezTo>
                  <a:cubicBezTo>
                    <a:pt x="353581" y="140830"/>
                    <a:pt x="353632" y="136931"/>
                    <a:pt x="342583" y="128092"/>
                  </a:cubicBezTo>
                  <a:cubicBezTo>
                    <a:pt x="330289" y="118250"/>
                    <a:pt x="317005" y="116040"/>
                    <a:pt x="302146" y="113094"/>
                  </a:cubicBezTo>
                  <a:cubicBezTo>
                    <a:pt x="286283" y="109919"/>
                    <a:pt x="280708" y="109868"/>
                    <a:pt x="266522" y="116294"/>
                  </a:cubicBezTo>
                  <a:cubicBezTo>
                    <a:pt x="255016" y="121552"/>
                    <a:pt x="244005" y="121971"/>
                    <a:pt x="230683" y="121272"/>
                  </a:cubicBezTo>
                  <a:cubicBezTo>
                    <a:pt x="218402" y="120637"/>
                    <a:pt x="173736" y="122771"/>
                    <a:pt x="166954" y="110744"/>
                  </a:cubicBezTo>
                  <a:cubicBezTo>
                    <a:pt x="161798" y="101562"/>
                    <a:pt x="170866" y="99581"/>
                    <a:pt x="160795" y="92570"/>
                  </a:cubicBezTo>
                  <a:cubicBezTo>
                    <a:pt x="153162" y="87274"/>
                    <a:pt x="140132" y="90246"/>
                    <a:pt x="131483" y="87960"/>
                  </a:cubicBezTo>
                  <a:cubicBezTo>
                    <a:pt x="124485" y="86119"/>
                    <a:pt x="110795" y="81140"/>
                    <a:pt x="105715" y="76098"/>
                  </a:cubicBezTo>
                  <a:cubicBezTo>
                    <a:pt x="98438" y="68898"/>
                    <a:pt x="104661" y="64110"/>
                    <a:pt x="102514" y="57696"/>
                  </a:cubicBezTo>
                  <a:cubicBezTo>
                    <a:pt x="98311" y="45098"/>
                    <a:pt x="74727" y="39484"/>
                    <a:pt x="62141" y="41097"/>
                  </a:cubicBezTo>
                  <a:cubicBezTo>
                    <a:pt x="59499" y="46965"/>
                    <a:pt x="53912" y="50203"/>
                    <a:pt x="47638" y="47219"/>
                  </a:cubicBezTo>
                  <a:cubicBezTo>
                    <a:pt x="47612" y="26708"/>
                    <a:pt x="23216" y="50140"/>
                    <a:pt x="13145" y="39510"/>
                  </a:cubicBezTo>
                  <a:cubicBezTo>
                    <a:pt x="7734" y="33769"/>
                    <a:pt x="10490" y="24244"/>
                    <a:pt x="8915" y="18440"/>
                  </a:cubicBezTo>
                  <a:cubicBezTo>
                    <a:pt x="6921" y="11074"/>
                    <a:pt x="1245" y="6782"/>
                    <a:pt x="0"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21"/>
            <p:cNvSpPr/>
            <p:nvPr/>
          </p:nvSpPr>
          <p:spPr>
            <a:xfrm>
              <a:off x="263056" y="535506"/>
              <a:ext cx="25844" cy="100444"/>
            </a:xfrm>
            <a:custGeom>
              <a:rect b="b" l="l" r="r" t="t"/>
              <a:pathLst>
                <a:path extrusionOk="0" h="100444" w="25844">
                  <a:moveTo>
                    <a:pt x="9538" y="0"/>
                  </a:moveTo>
                  <a:cubicBezTo>
                    <a:pt x="10693" y="2223"/>
                    <a:pt x="12421" y="4039"/>
                    <a:pt x="14745" y="5448"/>
                  </a:cubicBezTo>
                  <a:cubicBezTo>
                    <a:pt x="15481" y="5893"/>
                    <a:pt x="17894" y="7010"/>
                    <a:pt x="21946" y="8788"/>
                  </a:cubicBezTo>
                  <a:cubicBezTo>
                    <a:pt x="24511" y="9843"/>
                    <a:pt x="25794" y="11798"/>
                    <a:pt x="25794" y="14605"/>
                  </a:cubicBezTo>
                  <a:cubicBezTo>
                    <a:pt x="25844" y="48793"/>
                    <a:pt x="25527" y="73724"/>
                    <a:pt x="24854" y="89395"/>
                  </a:cubicBezTo>
                  <a:cubicBezTo>
                    <a:pt x="24765" y="91173"/>
                    <a:pt x="24232" y="93078"/>
                    <a:pt x="23254" y="95098"/>
                  </a:cubicBezTo>
                  <a:cubicBezTo>
                    <a:pt x="21971" y="97498"/>
                    <a:pt x="20485" y="99276"/>
                    <a:pt x="18783" y="100444"/>
                  </a:cubicBezTo>
                  <a:cubicBezTo>
                    <a:pt x="18186" y="86919"/>
                    <a:pt x="17590" y="62675"/>
                    <a:pt x="17018" y="27699"/>
                  </a:cubicBezTo>
                  <a:cubicBezTo>
                    <a:pt x="16916" y="23355"/>
                    <a:pt x="15329" y="20574"/>
                    <a:pt x="12230" y="19342"/>
                  </a:cubicBezTo>
                  <a:cubicBezTo>
                    <a:pt x="10274" y="18555"/>
                    <a:pt x="8280" y="17793"/>
                    <a:pt x="6210" y="17056"/>
                  </a:cubicBezTo>
                  <a:cubicBezTo>
                    <a:pt x="3772" y="15939"/>
                    <a:pt x="1702" y="14415"/>
                    <a:pt x="0" y="12471"/>
                  </a:cubicBezTo>
                  <a:lnTo>
                    <a:pt x="953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 name="Google Shape;233;p21"/>
            <p:cNvSpPr/>
            <p:nvPr/>
          </p:nvSpPr>
          <p:spPr>
            <a:xfrm>
              <a:off x="299955" y="535328"/>
              <a:ext cx="25298" cy="65291"/>
            </a:xfrm>
            <a:custGeom>
              <a:rect b="b" l="l" r="r" t="t"/>
              <a:pathLst>
                <a:path extrusionOk="0" h="65291" w="25298">
                  <a:moveTo>
                    <a:pt x="9411" y="0"/>
                  </a:moveTo>
                  <a:cubicBezTo>
                    <a:pt x="10731" y="2642"/>
                    <a:pt x="12675" y="4572"/>
                    <a:pt x="15202" y="5791"/>
                  </a:cubicBezTo>
                  <a:cubicBezTo>
                    <a:pt x="17767" y="7010"/>
                    <a:pt x="19875" y="7925"/>
                    <a:pt x="21577" y="8534"/>
                  </a:cubicBezTo>
                  <a:cubicBezTo>
                    <a:pt x="23965" y="9360"/>
                    <a:pt x="25171" y="11074"/>
                    <a:pt x="25171" y="13678"/>
                  </a:cubicBezTo>
                  <a:lnTo>
                    <a:pt x="25197" y="25400"/>
                  </a:lnTo>
                  <a:cubicBezTo>
                    <a:pt x="25298" y="41402"/>
                    <a:pt x="24765" y="51981"/>
                    <a:pt x="23558" y="57150"/>
                  </a:cubicBezTo>
                  <a:cubicBezTo>
                    <a:pt x="23317" y="58509"/>
                    <a:pt x="22517" y="60173"/>
                    <a:pt x="21158" y="62116"/>
                  </a:cubicBezTo>
                  <a:cubicBezTo>
                    <a:pt x="20815" y="62611"/>
                    <a:pt x="19723" y="63665"/>
                    <a:pt x="17869" y="65291"/>
                  </a:cubicBezTo>
                  <a:cubicBezTo>
                    <a:pt x="17602" y="54788"/>
                    <a:pt x="17196" y="42469"/>
                    <a:pt x="16637" y="28321"/>
                  </a:cubicBezTo>
                  <a:cubicBezTo>
                    <a:pt x="16459" y="23000"/>
                    <a:pt x="14605" y="19685"/>
                    <a:pt x="11049" y="18415"/>
                  </a:cubicBezTo>
                  <a:cubicBezTo>
                    <a:pt x="8280" y="17424"/>
                    <a:pt x="6413" y="16700"/>
                    <a:pt x="5461" y="16243"/>
                  </a:cubicBezTo>
                  <a:cubicBezTo>
                    <a:pt x="3594" y="15342"/>
                    <a:pt x="1765" y="14122"/>
                    <a:pt x="0" y="12598"/>
                  </a:cubicBezTo>
                  <a:lnTo>
                    <a:pt x="94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21"/>
            <p:cNvSpPr/>
            <p:nvPr/>
          </p:nvSpPr>
          <p:spPr>
            <a:xfrm>
              <a:off x="336233" y="535269"/>
              <a:ext cx="65430" cy="99835"/>
            </a:xfrm>
            <a:custGeom>
              <a:rect b="b" l="l" r="r" t="t"/>
              <a:pathLst>
                <a:path extrusionOk="0" h="99835" w="65430">
                  <a:moveTo>
                    <a:pt x="10274" y="0"/>
                  </a:moveTo>
                  <a:cubicBezTo>
                    <a:pt x="11976" y="2032"/>
                    <a:pt x="13348" y="3340"/>
                    <a:pt x="14427" y="3962"/>
                  </a:cubicBezTo>
                  <a:cubicBezTo>
                    <a:pt x="15710" y="4788"/>
                    <a:pt x="17450" y="5194"/>
                    <a:pt x="19647" y="5194"/>
                  </a:cubicBezTo>
                  <a:lnTo>
                    <a:pt x="53937" y="5143"/>
                  </a:lnTo>
                  <a:cubicBezTo>
                    <a:pt x="56998" y="5143"/>
                    <a:pt x="59576" y="6464"/>
                    <a:pt x="61697" y="9106"/>
                  </a:cubicBezTo>
                  <a:cubicBezTo>
                    <a:pt x="64173" y="12256"/>
                    <a:pt x="65418" y="15316"/>
                    <a:pt x="65430" y="18339"/>
                  </a:cubicBezTo>
                  <a:cubicBezTo>
                    <a:pt x="65430" y="21400"/>
                    <a:pt x="64605" y="24384"/>
                    <a:pt x="62903" y="27280"/>
                  </a:cubicBezTo>
                  <a:cubicBezTo>
                    <a:pt x="61290" y="29629"/>
                    <a:pt x="59347" y="32715"/>
                    <a:pt x="57087" y="36525"/>
                  </a:cubicBezTo>
                  <a:lnTo>
                    <a:pt x="55042" y="40615"/>
                  </a:lnTo>
                  <a:cubicBezTo>
                    <a:pt x="52946" y="44755"/>
                    <a:pt x="50190" y="47968"/>
                    <a:pt x="46799" y="50241"/>
                  </a:cubicBezTo>
                  <a:cubicBezTo>
                    <a:pt x="44336" y="51778"/>
                    <a:pt x="39713" y="54800"/>
                    <a:pt x="32931" y="59322"/>
                  </a:cubicBezTo>
                  <a:cubicBezTo>
                    <a:pt x="31941" y="60058"/>
                    <a:pt x="29870" y="62052"/>
                    <a:pt x="26734" y="65278"/>
                  </a:cubicBezTo>
                  <a:lnTo>
                    <a:pt x="27089" y="57899"/>
                  </a:lnTo>
                  <a:cubicBezTo>
                    <a:pt x="27254" y="55042"/>
                    <a:pt x="27534" y="53188"/>
                    <a:pt x="27902" y="52311"/>
                  </a:cubicBezTo>
                  <a:cubicBezTo>
                    <a:pt x="28486" y="51029"/>
                    <a:pt x="29896" y="49721"/>
                    <a:pt x="32169" y="48400"/>
                  </a:cubicBezTo>
                  <a:lnTo>
                    <a:pt x="46787" y="39573"/>
                  </a:lnTo>
                  <a:cubicBezTo>
                    <a:pt x="52210" y="36258"/>
                    <a:pt x="54902" y="32017"/>
                    <a:pt x="54902" y="26848"/>
                  </a:cubicBezTo>
                  <a:cubicBezTo>
                    <a:pt x="54902" y="25070"/>
                    <a:pt x="54204" y="23343"/>
                    <a:pt x="52845" y="21641"/>
                  </a:cubicBezTo>
                  <a:cubicBezTo>
                    <a:pt x="51067" y="19456"/>
                    <a:pt x="48654" y="18364"/>
                    <a:pt x="45580" y="18364"/>
                  </a:cubicBezTo>
                  <a:lnTo>
                    <a:pt x="18059" y="18402"/>
                  </a:lnTo>
                  <a:lnTo>
                    <a:pt x="18072" y="36081"/>
                  </a:lnTo>
                  <a:cubicBezTo>
                    <a:pt x="18098" y="55131"/>
                    <a:pt x="17450" y="73000"/>
                    <a:pt x="16104" y="89662"/>
                  </a:cubicBezTo>
                  <a:cubicBezTo>
                    <a:pt x="15951" y="92151"/>
                    <a:pt x="13614" y="95542"/>
                    <a:pt x="9106" y="99835"/>
                  </a:cubicBezTo>
                  <a:cubicBezTo>
                    <a:pt x="9462" y="77394"/>
                    <a:pt x="9436" y="63170"/>
                    <a:pt x="9055" y="57175"/>
                  </a:cubicBezTo>
                  <a:cubicBezTo>
                    <a:pt x="8953" y="50229"/>
                    <a:pt x="8649" y="41224"/>
                    <a:pt x="8141" y="30137"/>
                  </a:cubicBezTo>
                  <a:cubicBezTo>
                    <a:pt x="7810" y="25222"/>
                    <a:pt x="7353" y="22022"/>
                    <a:pt x="6807" y="20536"/>
                  </a:cubicBezTo>
                  <a:cubicBezTo>
                    <a:pt x="6236" y="19050"/>
                    <a:pt x="5067" y="17412"/>
                    <a:pt x="3289" y="15646"/>
                  </a:cubicBezTo>
                  <a:cubicBezTo>
                    <a:pt x="2629" y="14973"/>
                    <a:pt x="1689" y="14097"/>
                    <a:pt x="495" y="12979"/>
                  </a:cubicBezTo>
                  <a:lnTo>
                    <a:pt x="0" y="12357"/>
                  </a:lnTo>
                  <a:lnTo>
                    <a:pt x="10274"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 name="Google Shape;235;p21"/>
            <p:cNvSpPr/>
            <p:nvPr/>
          </p:nvSpPr>
          <p:spPr>
            <a:xfrm>
              <a:off x="410638" y="535168"/>
              <a:ext cx="54191" cy="65253"/>
            </a:xfrm>
            <a:custGeom>
              <a:rect b="b" l="l" r="r" t="t"/>
              <a:pathLst>
                <a:path extrusionOk="0" h="65253" w="54191">
                  <a:moveTo>
                    <a:pt x="10033" y="0"/>
                  </a:moveTo>
                  <a:cubicBezTo>
                    <a:pt x="12395" y="3467"/>
                    <a:pt x="15596" y="5207"/>
                    <a:pt x="19647" y="5194"/>
                  </a:cubicBezTo>
                  <a:lnTo>
                    <a:pt x="43028" y="5156"/>
                  </a:lnTo>
                  <a:cubicBezTo>
                    <a:pt x="47866" y="5156"/>
                    <a:pt x="51105" y="7010"/>
                    <a:pt x="52718" y="10731"/>
                  </a:cubicBezTo>
                  <a:cubicBezTo>
                    <a:pt x="53454" y="12421"/>
                    <a:pt x="53861" y="15240"/>
                    <a:pt x="53962" y="19164"/>
                  </a:cubicBezTo>
                  <a:cubicBezTo>
                    <a:pt x="54140" y="25070"/>
                    <a:pt x="54191" y="31547"/>
                    <a:pt x="54115" y="38570"/>
                  </a:cubicBezTo>
                  <a:cubicBezTo>
                    <a:pt x="54039" y="42456"/>
                    <a:pt x="53962" y="45377"/>
                    <a:pt x="53873" y="47307"/>
                  </a:cubicBezTo>
                  <a:cubicBezTo>
                    <a:pt x="53645" y="50787"/>
                    <a:pt x="53276" y="53759"/>
                    <a:pt x="52781" y="56248"/>
                  </a:cubicBezTo>
                  <a:cubicBezTo>
                    <a:pt x="52438" y="57734"/>
                    <a:pt x="51613" y="59360"/>
                    <a:pt x="50241" y="61150"/>
                  </a:cubicBezTo>
                  <a:cubicBezTo>
                    <a:pt x="49594" y="62179"/>
                    <a:pt x="48412" y="63551"/>
                    <a:pt x="46711" y="65253"/>
                  </a:cubicBezTo>
                  <a:cubicBezTo>
                    <a:pt x="46698" y="58877"/>
                    <a:pt x="46253" y="46088"/>
                    <a:pt x="45364" y="26860"/>
                  </a:cubicBezTo>
                  <a:cubicBezTo>
                    <a:pt x="45098" y="22644"/>
                    <a:pt x="43396" y="19977"/>
                    <a:pt x="40259" y="18872"/>
                  </a:cubicBezTo>
                  <a:cubicBezTo>
                    <a:pt x="39268" y="18542"/>
                    <a:pt x="37122" y="18377"/>
                    <a:pt x="33807" y="18390"/>
                  </a:cubicBezTo>
                  <a:lnTo>
                    <a:pt x="13602" y="18415"/>
                  </a:lnTo>
                  <a:cubicBezTo>
                    <a:pt x="7607" y="18428"/>
                    <a:pt x="3073" y="16446"/>
                    <a:pt x="0" y="12471"/>
                  </a:cubicBezTo>
                  <a:lnTo>
                    <a:pt x="100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p21"/>
            <p:cNvSpPr/>
            <p:nvPr/>
          </p:nvSpPr>
          <p:spPr>
            <a:xfrm>
              <a:off x="475634" y="535079"/>
              <a:ext cx="26302" cy="39002"/>
            </a:xfrm>
            <a:custGeom>
              <a:rect b="b" l="l" r="r" t="t"/>
              <a:pathLst>
                <a:path extrusionOk="0" h="39002" w="26302">
                  <a:moveTo>
                    <a:pt x="8725" y="0"/>
                  </a:moveTo>
                  <a:cubicBezTo>
                    <a:pt x="10096" y="2019"/>
                    <a:pt x="11824" y="3594"/>
                    <a:pt x="13932" y="4699"/>
                  </a:cubicBezTo>
                  <a:cubicBezTo>
                    <a:pt x="15138" y="5194"/>
                    <a:pt x="17132" y="6160"/>
                    <a:pt x="19964" y="7607"/>
                  </a:cubicBezTo>
                  <a:cubicBezTo>
                    <a:pt x="24181" y="9881"/>
                    <a:pt x="26289" y="13424"/>
                    <a:pt x="26302" y="18263"/>
                  </a:cubicBezTo>
                  <a:cubicBezTo>
                    <a:pt x="26302" y="20993"/>
                    <a:pt x="25248" y="23825"/>
                    <a:pt x="23152" y="26759"/>
                  </a:cubicBezTo>
                  <a:lnTo>
                    <a:pt x="20853" y="30124"/>
                  </a:lnTo>
                  <a:cubicBezTo>
                    <a:pt x="18059" y="34011"/>
                    <a:pt x="15189" y="36678"/>
                    <a:pt x="12256" y="38125"/>
                  </a:cubicBezTo>
                  <a:cubicBezTo>
                    <a:pt x="11214" y="38633"/>
                    <a:pt x="10020" y="38913"/>
                    <a:pt x="8649" y="39002"/>
                  </a:cubicBezTo>
                  <a:cubicBezTo>
                    <a:pt x="10109" y="37224"/>
                    <a:pt x="12306" y="34226"/>
                    <a:pt x="15278" y="29997"/>
                  </a:cubicBezTo>
                  <a:cubicBezTo>
                    <a:pt x="16358" y="27940"/>
                    <a:pt x="16891" y="26073"/>
                    <a:pt x="16891" y="24422"/>
                  </a:cubicBezTo>
                  <a:cubicBezTo>
                    <a:pt x="16878" y="21946"/>
                    <a:pt x="15608" y="20206"/>
                    <a:pt x="13094" y="19215"/>
                  </a:cubicBezTo>
                  <a:cubicBezTo>
                    <a:pt x="9461" y="17691"/>
                    <a:pt x="6985" y="16624"/>
                    <a:pt x="5715" y="16002"/>
                  </a:cubicBezTo>
                  <a:cubicBezTo>
                    <a:pt x="3505" y="14935"/>
                    <a:pt x="1613" y="13716"/>
                    <a:pt x="0" y="12344"/>
                  </a:cubicBezTo>
                  <a:lnTo>
                    <a:pt x="872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 name="Google Shape;237;p21"/>
            <p:cNvSpPr/>
            <p:nvPr/>
          </p:nvSpPr>
          <p:spPr>
            <a:xfrm>
              <a:off x="847800" y="642910"/>
              <a:ext cx="7366" cy="26733"/>
            </a:xfrm>
            <a:custGeom>
              <a:rect b="b" l="l" r="r" t="t"/>
              <a:pathLst>
                <a:path extrusionOk="0" h="26733" w="7366">
                  <a:moveTo>
                    <a:pt x="5296" y="0"/>
                  </a:moveTo>
                  <a:cubicBezTo>
                    <a:pt x="6655" y="2184"/>
                    <a:pt x="7353" y="5207"/>
                    <a:pt x="7366" y="9068"/>
                  </a:cubicBezTo>
                  <a:cubicBezTo>
                    <a:pt x="7366" y="13945"/>
                    <a:pt x="7226" y="17107"/>
                    <a:pt x="6934" y="18580"/>
                  </a:cubicBezTo>
                  <a:cubicBezTo>
                    <a:pt x="6502" y="20358"/>
                    <a:pt x="5931" y="21819"/>
                    <a:pt x="5220" y="22962"/>
                  </a:cubicBezTo>
                  <a:cubicBezTo>
                    <a:pt x="4089" y="24625"/>
                    <a:pt x="2959" y="25883"/>
                    <a:pt x="1816" y="26733"/>
                  </a:cubicBezTo>
                  <a:cubicBezTo>
                    <a:pt x="1816" y="25654"/>
                    <a:pt x="1803" y="24194"/>
                    <a:pt x="1803" y="22352"/>
                  </a:cubicBezTo>
                  <a:cubicBezTo>
                    <a:pt x="1753" y="20536"/>
                    <a:pt x="1727" y="19101"/>
                    <a:pt x="1727" y="18021"/>
                  </a:cubicBezTo>
                  <a:cubicBezTo>
                    <a:pt x="1715" y="14249"/>
                    <a:pt x="1143" y="10986"/>
                    <a:pt x="0" y="8242"/>
                  </a:cubicBezTo>
                  <a:lnTo>
                    <a:pt x="5296"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21"/>
            <p:cNvSpPr/>
            <p:nvPr/>
          </p:nvSpPr>
          <p:spPr>
            <a:xfrm>
              <a:off x="843812" y="623326"/>
              <a:ext cx="41758" cy="46190"/>
            </a:xfrm>
            <a:custGeom>
              <a:rect b="b" l="l" r="r" t="t"/>
              <a:pathLst>
                <a:path extrusionOk="0" h="46190" w="41758">
                  <a:moveTo>
                    <a:pt x="7175" y="0"/>
                  </a:moveTo>
                  <a:cubicBezTo>
                    <a:pt x="8801" y="2515"/>
                    <a:pt x="11163" y="3772"/>
                    <a:pt x="14288" y="3772"/>
                  </a:cubicBezTo>
                  <a:lnTo>
                    <a:pt x="34087" y="3734"/>
                  </a:lnTo>
                  <a:cubicBezTo>
                    <a:pt x="36081" y="3734"/>
                    <a:pt x="37579" y="4115"/>
                    <a:pt x="38608" y="4902"/>
                  </a:cubicBezTo>
                  <a:cubicBezTo>
                    <a:pt x="40678" y="6401"/>
                    <a:pt x="41719" y="8903"/>
                    <a:pt x="41732" y="12446"/>
                  </a:cubicBezTo>
                  <a:lnTo>
                    <a:pt x="41745" y="19190"/>
                  </a:lnTo>
                  <a:cubicBezTo>
                    <a:pt x="41758" y="27305"/>
                    <a:pt x="41427" y="33846"/>
                    <a:pt x="40792" y="38824"/>
                  </a:cubicBezTo>
                  <a:cubicBezTo>
                    <a:pt x="40691" y="39548"/>
                    <a:pt x="40348" y="40411"/>
                    <a:pt x="39789" y="41402"/>
                  </a:cubicBezTo>
                  <a:cubicBezTo>
                    <a:pt x="38646" y="43447"/>
                    <a:pt x="37351" y="45047"/>
                    <a:pt x="35865" y="46190"/>
                  </a:cubicBezTo>
                  <a:cubicBezTo>
                    <a:pt x="35852" y="43205"/>
                    <a:pt x="35573" y="34112"/>
                    <a:pt x="35039" y="18885"/>
                  </a:cubicBezTo>
                  <a:cubicBezTo>
                    <a:pt x="34900" y="15011"/>
                    <a:pt x="32906" y="13068"/>
                    <a:pt x="29032" y="13068"/>
                  </a:cubicBezTo>
                  <a:lnTo>
                    <a:pt x="10452" y="13094"/>
                  </a:lnTo>
                  <a:cubicBezTo>
                    <a:pt x="5829" y="13106"/>
                    <a:pt x="2362" y="11709"/>
                    <a:pt x="0" y="8903"/>
                  </a:cubicBezTo>
                  <a:lnTo>
                    <a:pt x="717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 name="Google Shape;239;p21"/>
            <p:cNvSpPr/>
            <p:nvPr/>
          </p:nvSpPr>
          <p:spPr>
            <a:xfrm>
              <a:off x="890674" y="623434"/>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21"/>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33"/>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21"/>
            <p:cNvSpPr/>
            <p:nvPr/>
          </p:nvSpPr>
          <p:spPr>
            <a:xfrm>
              <a:off x="925862" y="623297"/>
              <a:ext cx="46241" cy="70549"/>
            </a:xfrm>
            <a:custGeom>
              <a:rect b="b" l="l" r="r" t="t"/>
              <a:pathLst>
                <a:path extrusionOk="0" h="70549" w="46241">
                  <a:moveTo>
                    <a:pt x="7290" y="0"/>
                  </a:moveTo>
                  <a:cubicBezTo>
                    <a:pt x="8471" y="1435"/>
                    <a:pt x="9462" y="2375"/>
                    <a:pt x="10211" y="2807"/>
                  </a:cubicBezTo>
                  <a:cubicBezTo>
                    <a:pt x="11113" y="3391"/>
                    <a:pt x="12344" y="3683"/>
                    <a:pt x="13894" y="3683"/>
                  </a:cubicBezTo>
                  <a:lnTo>
                    <a:pt x="38113" y="3645"/>
                  </a:lnTo>
                  <a:cubicBezTo>
                    <a:pt x="40284" y="3645"/>
                    <a:pt x="42126" y="4572"/>
                    <a:pt x="43599" y="6439"/>
                  </a:cubicBezTo>
                  <a:cubicBezTo>
                    <a:pt x="45364" y="8661"/>
                    <a:pt x="46241" y="10833"/>
                    <a:pt x="46241" y="12967"/>
                  </a:cubicBezTo>
                  <a:cubicBezTo>
                    <a:pt x="46241" y="15126"/>
                    <a:pt x="45644" y="17221"/>
                    <a:pt x="44450" y="19279"/>
                  </a:cubicBezTo>
                  <a:cubicBezTo>
                    <a:pt x="43332" y="20930"/>
                    <a:pt x="41948" y="23114"/>
                    <a:pt x="40335" y="25806"/>
                  </a:cubicBezTo>
                  <a:lnTo>
                    <a:pt x="38913" y="28702"/>
                  </a:lnTo>
                  <a:cubicBezTo>
                    <a:pt x="37427" y="31623"/>
                    <a:pt x="35471" y="33884"/>
                    <a:pt x="33096" y="35496"/>
                  </a:cubicBezTo>
                  <a:cubicBezTo>
                    <a:pt x="31331" y="36576"/>
                    <a:pt x="28067" y="38722"/>
                    <a:pt x="23266" y="41910"/>
                  </a:cubicBezTo>
                  <a:cubicBezTo>
                    <a:pt x="22593" y="42431"/>
                    <a:pt x="21107" y="43840"/>
                    <a:pt x="18923" y="46126"/>
                  </a:cubicBezTo>
                  <a:lnTo>
                    <a:pt x="19152" y="40907"/>
                  </a:lnTo>
                  <a:cubicBezTo>
                    <a:pt x="19279" y="38900"/>
                    <a:pt x="19482" y="37579"/>
                    <a:pt x="19723" y="36970"/>
                  </a:cubicBezTo>
                  <a:cubicBezTo>
                    <a:pt x="20129" y="36055"/>
                    <a:pt x="21120" y="35141"/>
                    <a:pt x="22733" y="34201"/>
                  </a:cubicBezTo>
                  <a:lnTo>
                    <a:pt x="33096" y="27965"/>
                  </a:lnTo>
                  <a:cubicBezTo>
                    <a:pt x="36906" y="25629"/>
                    <a:pt x="38799" y="22619"/>
                    <a:pt x="38799" y="18974"/>
                  </a:cubicBezTo>
                  <a:cubicBezTo>
                    <a:pt x="38786" y="17717"/>
                    <a:pt x="38316" y="16485"/>
                    <a:pt x="37363" y="15303"/>
                  </a:cubicBezTo>
                  <a:cubicBezTo>
                    <a:pt x="36093" y="13754"/>
                    <a:pt x="34379" y="12979"/>
                    <a:pt x="32220" y="12979"/>
                  </a:cubicBezTo>
                  <a:lnTo>
                    <a:pt x="12763" y="13005"/>
                  </a:lnTo>
                  <a:lnTo>
                    <a:pt x="12776" y="25489"/>
                  </a:lnTo>
                  <a:cubicBezTo>
                    <a:pt x="12802" y="38951"/>
                    <a:pt x="12332" y="51575"/>
                    <a:pt x="11417" y="63348"/>
                  </a:cubicBezTo>
                  <a:cubicBezTo>
                    <a:pt x="11278" y="65100"/>
                    <a:pt x="9627" y="67500"/>
                    <a:pt x="6452" y="70549"/>
                  </a:cubicBezTo>
                  <a:cubicBezTo>
                    <a:pt x="6718" y="54686"/>
                    <a:pt x="6706" y="44640"/>
                    <a:pt x="6401" y="40399"/>
                  </a:cubicBezTo>
                  <a:cubicBezTo>
                    <a:pt x="6337" y="35496"/>
                    <a:pt x="6147" y="29121"/>
                    <a:pt x="5766" y="21298"/>
                  </a:cubicBezTo>
                  <a:cubicBezTo>
                    <a:pt x="5537" y="17818"/>
                    <a:pt x="5232" y="15557"/>
                    <a:pt x="4813" y="14516"/>
                  </a:cubicBezTo>
                  <a:cubicBezTo>
                    <a:pt x="4420" y="13462"/>
                    <a:pt x="3619" y="12306"/>
                    <a:pt x="2337" y="11062"/>
                  </a:cubicBezTo>
                  <a:cubicBezTo>
                    <a:pt x="1892" y="10579"/>
                    <a:pt x="1219" y="9957"/>
                    <a:pt x="368" y="9169"/>
                  </a:cubicBezTo>
                  <a:lnTo>
                    <a:pt x="0" y="8738"/>
                  </a:lnTo>
                  <a:lnTo>
                    <a:pt x="7290"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 name="Google Shape;241;p21"/>
            <p:cNvSpPr/>
            <p:nvPr/>
          </p:nvSpPr>
          <p:spPr>
            <a:xfrm>
              <a:off x="1004015" y="602999"/>
              <a:ext cx="40691" cy="66319"/>
            </a:xfrm>
            <a:custGeom>
              <a:rect b="b" l="l" r="r" t="t"/>
              <a:pathLst>
                <a:path extrusionOk="0" h="66319" w="40691">
                  <a:moveTo>
                    <a:pt x="6248" y="0"/>
                  </a:moveTo>
                  <a:cubicBezTo>
                    <a:pt x="7950" y="2324"/>
                    <a:pt x="8801" y="4750"/>
                    <a:pt x="8801" y="7264"/>
                  </a:cubicBezTo>
                  <a:cubicBezTo>
                    <a:pt x="8801" y="7823"/>
                    <a:pt x="8763" y="8331"/>
                    <a:pt x="8700" y="8801"/>
                  </a:cubicBezTo>
                  <a:lnTo>
                    <a:pt x="7887" y="13919"/>
                  </a:lnTo>
                  <a:cubicBezTo>
                    <a:pt x="7557" y="16205"/>
                    <a:pt x="7366" y="17666"/>
                    <a:pt x="7366" y="18313"/>
                  </a:cubicBezTo>
                  <a:cubicBezTo>
                    <a:pt x="7379" y="22022"/>
                    <a:pt x="8928" y="23876"/>
                    <a:pt x="12014" y="23863"/>
                  </a:cubicBezTo>
                  <a:lnTo>
                    <a:pt x="32804" y="23838"/>
                  </a:lnTo>
                  <a:cubicBezTo>
                    <a:pt x="34938" y="23838"/>
                    <a:pt x="36728" y="24765"/>
                    <a:pt x="38240" y="26632"/>
                  </a:cubicBezTo>
                  <a:cubicBezTo>
                    <a:pt x="39878" y="28651"/>
                    <a:pt x="40691" y="30823"/>
                    <a:pt x="40691" y="33160"/>
                  </a:cubicBezTo>
                  <a:cubicBezTo>
                    <a:pt x="40691" y="35319"/>
                    <a:pt x="40081" y="37414"/>
                    <a:pt x="38900" y="39472"/>
                  </a:cubicBezTo>
                  <a:cubicBezTo>
                    <a:pt x="37783" y="41135"/>
                    <a:pt x="36386" y="43307"/>
                    <a:pt x="34785" y="45999"/>
                  </a:cubicBezTo>
                  <a:lnTo>
                    <a:pt x="33363" y="48895"/>
                  </a:lnTo>
                  <a:cubicBezTo>
                    <a:pt x="32029" y="51524"/>
                    <a:pt x="30163" y="53670"/>
                    <a:pt x="27711" y="55347"/>
                  </a:cubicBezTo>
                  <a:cubicBezTo>
                    <a:pt x="25603" y="56718"/>
                    <a:pt x="21984" y="59118"/>
                    <a:pt x="16840" y="62535"/>
                  </a:cubicBezTo>
                  <a:cubicBezTo>
                    <a:pt x="15176" y="63690"/>
                    <a:pt x="13602" y="64935"/>
                    <a:pt x="12078" y="66319"/>
                  </a:cubicBezTo>
                  <a:lnTo>
                    <a:pt x="12382" y="60046"/>
                  </a:lnTo>
                  <a:cubicBezTo>
                    <a:pt x="12433" y="58471"/>
                    <a:pt x="12738" y="57328"/>
                    <a:pt x="13272" y="56629"/>
                  </a:cubicBezTo>
                  <a:cubicBezTo>
                    <a:pt x="13602" y="56134"/>
                    <a:pt x="14465" y="55512"/>
                    <a:pt x="15824" y="54750"/>
                  </a:cubicBezTo>
                  <a:lnTo>
                    <a:pt x="16828" y="54089"/>
                  </a:lnTo>
                  <a:lnTo>
                    <a:pt x="27432" y="47892"/>
                  </a:lnTo>
                  <a:cubicBezTo>
                    <a:pt x="31318" y="45606"/>
                    <a:pt x="33249" y="42697"/>
                    <a:pt x="33249" y="39167"/>
                  </a:cubicBezTo>
                  <a:cubicBezTo>
                    <a:pt x="33236" y="37859"/>
                    <a:pt x="32855" y="36627"/>
                    <a:pt x="32055" y="35496"/>
                  </a:cubicBezTo>
                  <a:cubicBezTo>
                    <a:pt x="30975" y="33947"/>
                    <a:pt x="29388" y="33172"/>
                    <a:pt x="27318" y="33172"/>
                  </a:cubicBezTo>
                  <a:lnTo>
                    <a:pt x="7925" y="33198"/>
                  </a:lnTo>
                  <a:cubicBezTo>
                    <a:pt x="5512" y="33211"/>
                    <a:pt x="3962" y="32550"/>
                    <a:pt x="3289" y="31242"/>
                  </a:cubicBezTo>
                  <a:cubicBezTo>
                    <a:pt x="2731" y="30277"/>
                    <a:pt x="2426" y="29083"/>
                    <a:pt x="2426" y="27648"/>
                  </a:cubicBezTo>
                  <a:cubicBezTo>
                    <a:pt x="2426" y="25514"/>
                    <a:pt x="2515" y="22492"/>
                    <a:pt x="2692" y="18580"/>
                  </a:cubicBezTo>
                  <a:lnTo>
                    <a:pt x="2896" y="14110"/>
                  </a:lnTo>
                  <a:cubicBezTo>
                    <a:pt x="2883" y="11074"/>
                    <a:pt x="1918" y="8446"/>
                    <a:pt x="0" y="6223"/>
                  </a:cubicBezTo>
                  <a:lnTo>
                    <a:pt x="624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21"/>
            <p:cNvSpPr/>
            <p:nvPr/>
          </p:nvSpPr>
          <p:spPr>
            <a:xfrm>
              <a:off x="1051164" y="623040"/>
              <a:ext cx="43561" cy="46304"/>
            </a:xfrm>
            <a:custGeom>
              <a:rect b="b" l="l" r="r" t="t"/>
              <a:pathLst>
                <a:path extrusionOk="0" h="46304" w="43561">
                  <a:moveTo>
                    <a:pt x="7633" y="0"/>
                  </a:moveTo>
                  <a:cubicBezTo>
                    <a:pt x="8890" y="1689"/>
                    <a:pt x="10020" y="2769"/>
                    <a:pt x="11036" y="3238"/>
                  </a:cubicBezTo>
                  <a:cubicBezTo>
                    <a:pt x="11849" y="3581"/>
                    <a:pt x="13119" y="3759"/>
                    <a:pt x="14897" y="3759"/>
                  </a:cubicBezTo>
                  <a:lnTo>
                    <a:pt x="32969" y="3734"/>
                  </a:lnTo>
                  <a:cubicBezTo>
                    <a:pt x="37592" y="3721"/>
                    <a:pt x="40818" y="5664"/>
                    <a:pt x="42659" y="9538"/>
                  </a:cubicBezTo>
                  <a:cubicBezTo>
                    <a:pt x="43243" y="10858"/>
                    <a:pt x="43536" y="12294"/>
                    <a:pt x="43536" y="13881"/>
                  </a:cubicBezTo>
                  <a:lnTo>
                    <a:pt x="43548" y="19177"/>
                  </a:lnTo>
                  <a:cubicBezTo>
                    <a:pt x="43561" y="27826"/>
                    <a:pt x="43243" y="34366"/>
                    <a:pt x="42609" y="38811"/>
                  </a:cubicBezTo>
                  <a:cubicBezTo>
                    <a:pt x="42494" y="39713"/>
                    <a:pt x="42126" y="40640"/>
                    <a:pt x="41516" y="41618"/>
                  </a:cubicBezTo>
                  <a:cubicBezTo>
                    <a:pt x="40297" y="43574"/>
                    <a:pt x="39053" y="45085"/>
                    <a:pt x="37757" y="46177"/>
                  </a:cubicBezTo>
                  <a:cubicBezTo>
                    <a:pt x="37808" y="40805"/>
                    <a:pt x="37541" y="32461"/>
                    <a:pt x="37008" y="21158"/>
                  </a:cubicBezTo>
                  <a:cubicBezTo>
                    <a:pt x="36830" y="17856"/>
                    <a:pt x="35941" y="15634"/>
                    <a:pt x="34366" y="14503"/>
                  </a:cubicBezTo>
                  <a:cubicBezTo>
                    <a:pt x="33122" y="13538"/>
                    <a:pt x="31013" y="13068"/>
                    <a:pt x="28004" y="13068"/>
                  </a:cubicBezTo>
                  <a:lnTo>
                    <a:pt x="12040" y="13094"/>
                  </a:lnTo>
                  <a:cubicBezTo>
                    <a:pt x="12586" y="26492"/>
                    <a:pt x="12535" y="34874"/>
                    <a:pt x="11811" y="38240"/>
                  </a:cubicBezTo>
                  <a:cubicBezTo>
                    <a:pt x="11671" y="38646"/>
                    <a:pt x="11468" y="39395"/>
                    <a:pt x="11087" y="40475"/>
                  </a:cubicBezTo>
                  <a:cubicBezTo>
                    <a:pt x="9741" y="43104"/>
                    <a:pt x="8293" y="45047"/>
                    <a:pt x="6744" y="46304"/>
                  </a:cubicBezTo>
                  <a:lnTo>
                    <a:pt x="5436" y="18656"/>
                  </a:lnTo>
                  <a:cubicBezTo>
                    <a:pt x="5182" y="14948"/>
                    <a:pt x="4178" y="12344"/>
                    <a:pt x="2438" y="10871"/>
                  </a:cubicBezTo>
                  <a:cubicBezTo>
                    <a:pt x="1918" y="10452"/>
                    <a:pt x="1092" y="9804"/>
                    <a:pt x="0" y="8890"/>
                  </a:cubicBezTo>
                  <a:lnTo>
                    <a:pt x="76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 name="Google Shape;243;p21"/>
            <p:cNvSpPr/>
            <p:nvPr/>
          </p:nvSpPr>
          <p:spPr>
            <a:xfrm>
              <a:off x="1099480" y="623136"/>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34"/>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46"/>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21"/>
            <p:cNvSpPr/>
            <p:nvPr/>
          </p:nvSpPr>
          <p:spPr>
            <a:xfrm>
              <a:off x="928583" y="778957"/>
              <a:ext cx="7366" cy="26733"/>
            </a:xfrm>
            <a:custGeom>
              <a:rect b="b" l="l" r="r" t="t"/>
              <a:pathLst>
                <a:path extrusionOk="0" h="26733" w="7366">
                  <a:moveTo>
                    <a:pt x="5296" y="0"/>
                  </a:moveTo>
                  <a:cubicBezTo>
                    <a:pt x="6642" y="2184"/>
                    <a:pt x="7341" y="5207"/>
                    <a:pt x="7366" y="9068"/>
                  </a:cubicBezTo>
                  <a:cubicBezTo>
                    <a:pt x="7366" y="13945"/>
                    <a:pt x="7214" y="17107"/>
                    <a:pt x="6934" y="18580"/>
                  </a:cubicBezTo>
                  <a:cubicBezTo>
                    <a:pt x="6502" y="20358"/>
                    <a:pt x="5931" y="21819"/>
                    <a:pt x="5207" y="22962"/>
                  </a:cubicBezTo>
                  <a:cubicBezTo>
                    <a:pt x="4077" y="24625"/>
                    <a:pt x="2946" y="25883"/>
                    <a:pt x="1803" y="26733"/>
                  </a:cubicBezTo>
                  <a:cubicBezTo>
                    <a:pt x="1803" y="25654"/>
                    <a:pt x="1803" y="24193"/>
                    <a:pt x="1803" y="22352"/>
                  </a:cubicBezTo>
                  <a:cubicBezTo>
                    <a:pt x="1753" y="20536"/>
                    <a:pt x="1727" y="19101"/>
                    <a:pt x="1727" y="18021"/>
                  </a:cubicBezTo>
                  <a:cubicBezTo>
                    <a:pt x="1715" y="14249"/>
                    <a:pt x="1143" y="10986"/>
                    <a:pt x="0" y="8242"/>
                  </a:cubicBezTo>
                  <a:lnTo>
                    <a:pt x="5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21"/>
            <p:cNvSpPr/>
            <p:nvPr/>
          </p:nvSpPr>
          <p:spPr>
            <a:xfrm>
              <a:off x="924583" y="759374"/>
              <a:ext cx="41770" cy="46190"/>
            </a:xfrm>
            <a:custGeom>
              <a:rect b="b" l="l" r="r" t="t"/>
              <a:pathLst>
                <a:path extrusionOk="0" h="46190" w="41770">
                  <a:moveTo>
                    <a:pt x="7188" y="0"/>
                  </a:moveTo>
                  <a:cubicBezTo>
                    <a:pt x="8814" y="2515"/>
                    <a:pt x="11163" y="3772"/>
                    <a:pt x="14288" y="3772"/>
                  </a:cubicBezTo>
                  <a:lnTo>
                    <a:pt x="34087" y="3734"/>
                  </a:lnTo>
                  <a:cubicBezTo>
                    <a:pt x="36081" y="3734"/>
                    <a:pt x="37579" y="4115"/>
                    <a:pt x="38621" y="4902"/>
                  </a:cubicBezTo>
                  <a:cubicBezTo>
                    <a:pt x="40691" y="6401"/>
                    <a:pt x="41732" y="8903"/>
                    <a:pt x="41745" y="12446"/>
                  </a:cubicBezTo>
                  <a:lnTo>
                    <a:pt x="41758" y="19190"/>
                  </a:lnTo>
                  <a:cubicBezTo>
                    <a:pt x="41770" y="27305"/>
                    <a:pt x="41427" y="33858"/>
                    <a:pt x="40792" y="38824"/>
                  </a:cubicBezTo>
                  <a:cubicBezTo>
                    <a:pt x="40703" y="39548"/>
                    <a:pt x="40348" y="40411"/>
                    <a:pt x="39789" y="41402"/>
                  </a:cubicBezTo>
                  <a:cubicBezTo>
                    <a:pt x="38646" y="43447"/>
                    <a:pt x="37363" y="45047"/>
                    <a:pt x="35877" y="46190"/>
                  </a:cubicBezTo>
                  <a:cubicBezTo>
                    <a:pt x="35865" y="43205"/>
                    <a:pt x="35573" y="34112"/>
                    <a:pt x="35039" y="18885"/>
                  </a:cubicBezTo>
                  <a:cubicBezTo>
                    <a:pt x="34912" y="15011"/>
                    <a:pt x="32906" y="13068"/>
                    <a:pt x="29045" y="13068"/>
                  </a:cubicBezTo>
                  <a:lnTo>
                    <a:pt x="10465" y="13106"/>
                  </a:lnTo>
                  <a:cubicBezTo>
                    <a:pt x="5829" y="13106"/>
                    <a:pt x="2375" y="11709"/>
                    <a:pt x="0" y="8903"/>
                  </a:cubicBezTo>
                  <a:lnTo>
                    <a:pt x="718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21"/>
            <p:cNvSpPr/>
            <p:nvPr/>
          </p:nvSpPr>
          <p:spPr>
            <a:xfrm>
              <a:off x="971532" y="739214"/>
              <a:ext cx="40691" cy="66307"/>
            </a:xfrm>
            <a:custGeom>
              <a:rect b="b" l="l" r="r" t="t"/>
              <a:pathLst>
                <a:path extrusionOk="0" h="66307" w="40691">
                  <a:moveTo>
                    <a:pt x="6248" y="0"/>
                  </a:moveTo>
                  <a:cubicBezTo>
                    <a:pt x="7950" y="2311"/>
                    <a:pt x="8801" y="4750"/>
                    <a:pt x="8801" y="7264"/>
                  </a:cubicBezTo>
                  <a:cubicBezTo>
                    <a:pt x="8801" y="7823"/>
                    <a:pt x="8763" y="8331"/>
                    <a:pt x="8700" y="8788"/>
                  </a:cubicBezTo>
                  <a:lnTo>
                    <a:pt x="7887" y="13907"/>
                  </a:lnTo>
                  <a:cubicBezTo>
                    <a:pt x="7557" y="16193"/>
                    <a:pt x="7366" y="17653"/>
                    <a:pt x="7366" y="18301"/>
                  </a:cubicBezTo>
                  <a:cubicBezTo>
                    <a:pt x="7391" y="22009"/>
                    <a:pt x="8928" y="23876"/>
                    <a:pt x="12014" y="23876"/>
                  </a:cubicBezTo>
                  <a:lnTo>
                    <a:pt x="32804" y="23838"/>
                  </a:lnTo>
                  <a:cubicBezTo>
                    <a:pt x="34938" y="23838"/>
                    <a:pt x="36728" y="24765"/>
                    <a:pt x="38240" y="26619"/>
                  </a:cubicBezTo>
                  <a:cubicBezTo>
                    <a:pt x="39878" y="28651"/>
                    <a:pt x="40691" y="30810"/>
                    <a:pt x="40691" y="33147"/>
                  </a:cubicBezTo>
                  <a:cubicBezTo>
                    <a:pt x="40691" y="35319"/>
                    <a:pt x="40081" y="37414"/>
                    <a:pt x="38900" y="39459"/>
                  </a:cubicBezTo>
                  <a:cubicBezTo>
                    <a:pt x="37783" y="41135"/>
                    <a:pt x="36386" y="43307"/>
                    <a:pt x="34785" y="45999"/>
                  </a:cubicBezTo>
                  <a:lnTo>
                    <a:pt x="33363" y="48882"/>
                  </a:lnTo>
                  <a:cubicBezTo>
                    <a:pt x="32029" y="51511"/>
                    <a:pt x="30163" y="53658"/>
                    <a:pt x="27711" y="55334"/>
                  </a:cubicBezTo>
                  <a:cubicBezTo>
                    <a:pt x="25603" y="56706"/>
                    <a:pt x="21984" y="59119"/>
                    <a:pt x="16840" y="62522"/>
                  </a:cubicBezTo>
                  <a:cubicBezTo>
                    <a:pt x="15176" y="63678"/>
                    <a:pt x="13602" y="64935"/>
                    <a:pt x="12078" y="66307"/>
                  </a:cubicBezTo>
                  <a:lnTo>
                    <a:pt x="12383" y="60033"/>
                  </a:lnTo>
                  <a:cubicBezTo>
                    <a:pt x="12433" y="58458"/>
                    <a:pt x="12738" y="57315"/>
                    <a:pt x="13272" y="56629"/>
                  </a:cubicBezTo>
                  <a:cubicBezTo>
                    <a:pt x="13602" y="56134"/>
                    <a:pt x="14465" y="55512"/>
                    <a:pt x="15824" y="54737"/>
                  </a:cubicBezTo>
                  <a:lnTo>
                    <a:pt x="16828" y="54077"/>
                  </a:lnTo>
                  <a:lnTo>
                    <a:pt x="27432" y="47879"/>
                  </a:lnTo>
                  <a:cubicBezTo>
                    <a:pt x="31318" y="45593"/>
                    <a:pt x="33249" y="42697"/>
                    <a:pt x="33249" y="39167"/>
                  </a:cubicBezTo>
                  <a:cubicBezTo>
                    <a:pt x="33236" y="37846"/>
                    <a:pt x="32855" y="36614"/>
                    <a:pt x="32055" y="35497"/>
                  </a:cubicBezTo>
                  <a:cubicBezTo>
                    <a:pt x="30975" y="33947"/>
                    <a:pt x="29388" y="33172"/>
                    <a:pt x="27318" y="33172"/>
                  </a:cubicBezTo>
                  <a:lnTo>
                    <a:pt x="7925" y="33198"/>
                  </a:lnTo>
                  <a:cubicBezTo>
                    <a:pt x="5512" y="33211"/>
                    <a:pt x="3962" y="32537"/>
                    <a:pt x="3289" y="31242"/>
                  </a:cubicBezTo>
                  <a:cubicBezTo>
                    <a:pt x="2731" y="30264"/>
                    <a:pt x="2426" y="29083"/>
                    <a:pt x="2426" y="27635"/>
                  </a:cubicBezTo>
                  <a:cubicBezTo>
                    <a:pt x="2426" y="25502"/>
                    <a:pt x="2515" y="22479"/>
                    <a:pt x="2692" y="18580"/>
                  </a:cubicBezTo>
                  <a:lnTo>
                    <a:pt x="2896" y="14097"/>
                  </a:lnTo>
                  <a:cubicBezTo>
                    <a:pt x="2883" y="11074"/>
                    <a:pt x="1918" y="8446"/>
                    <a:pt x="0" y="6223"/>
                  </a:cubicBezTo>
                  <a:lnTo>
                    <a:pt x="624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21"/>
            <p:cNvSpPr/>
            <p:nvPr/>
          </p:nvSpPr>
          <p:spPr>
            <a:xfrm>
              <a:off x="1018856" y="759334"/>
              <a:ext cx="18605" cy="27559"/>
            </a:xfrm>
            <a:custGeom>
              <a:rect b="b" l="l" r="r" t="t"/>
              <a:pathLst>
                <a:path extrusionOk="0" h="27559" w="18605">
                  <a:moveTo>
                    <a:pt x="6172" y="0"/>
                  </a:moveTo>
                  <a:cubicBezTo>
                    <a:pt x="7163" y="1435"/>
                    <a:pt x="8369" y="2540"/>
                    <a:pt x="9868" y="3327"/>
                  </a:cubicBezTo>
                  <a:cubicBezTo>
                    <a:pt x="10719" y="3670"/>
                    <a:pt x="12128" y="4356"/>
                    <a:pt x="14110" y="5372"/>
                  </a:cubicBezTo>
                  <a:cubicBezTo>
                    <a:pt x="17107" y="6985"/>
                    <a:pt x="18605" y="9487"/>
                    <a:pt x="18605" y="12903"/>
                  </a:cubicBezTo>
                  <a:cubicBezTo>
                    <a:pt x="18605" y="14834"/>
                    <a:pt x="17843" y="16840"/>
                    <a:pt x="16370" y="18910"/>
                  </a:cubicBezTo>
                  <a:lnTo>
                    <a:pt x="14745" y="21285"/>
                  </a:lnTo>
                  <a:cubicBezTo>
                    <a:pt x="12776" y="24028"/>
                    <a:pt x="10744" y="25908"/>
                    <a:pt x="8687" y="26937"/>
                  </a:cubicBezTo>
                  <a:cubicBezTo>
                    <a:pt x="7938" y="27292"/>
                    <a:pt x="7112" y="27495"/>
                    <a:pt x="6147" y="27559"/>
                  </a:cubicBezTo>
                  <a:cubicBezTo>
                    <a:pt x="7163" y="26302"/>
                    <a:pt x="8725" y="24181"/>
                    <a:pt x="10820" y="21196"/>
                  </a:cubicBezTo>
                  <a:cubicBezTo>
                    <a:pt x="11570" y="19736"/>
                    <a:pt x="11963" y="18428"/>
                    <a:pt x="11951" y="17259"/>
                  </a:cubicBezTo>
                  <a:cubicBezTo>
                    <a:pt x="11951" y="15507"/>
                    <a:pt x="11036" y="14275"/>
                    <a:pt x="9284" y="13576"/>
                  </a:cubicBezTo>
                  <a:cubicBezTo>
                    <a:pt x="6693" y="12497"/>
                    <a:pt x="4966" y="11747"/>
                    <a:pt x="4051" y="11316"/>
                  </a:cubicBezTo>
                  <a:cubicBezTo>
                    <a:pt x="2489" y="10554"/>
                    <a:pt x="1168" y="9690"/>
                    <a:pt x="0" y="8725"/>
                  </a:cubicBezTo>
                  <a:lnTo>
                    <a:pt x="617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21"/>
            <p:cNvSpPr/>
            <p:nvPr/>
          </p:nvSpPr>
          <p:spPr>
            <a:xfrm>
              <a:off x="1044513" y="759243"/>
              <a:ext cx="51613" cy="46609"/>
            </a:xfrm>
            <a:custGeom>
              <a:rect b="b" l="l" r="r" t="t"/>
              <a:pathLst>
                <a:path extrusionOk="0" h="46609" w="51613">
                  <a:moveTo>
                    <a:pt x="45466" y="0"/>
                  </a:moveTo>
                  <a:cubicBezTo>
                    <a:pt x="45720" y="1575"/>
                    <a:pt x="46584" y="3340"/>
                    <a:pt x="48019" y="5296"/>
                  </a:cubicBezTo>
                  <a:lnTo>
                    <a:pt x="50165" y="8357"/>
                  </a:lnTo>
                  <a:cubicBezTo>
                    <a:pt x="51143" y="9728"/>
                    <a:pt x="51613" y="11303"/>
                    <a:pt x="51613" y="13094"/>
                  </a:cubicBezTo>
                  <a:cubicBezTo>
                    <a:pt x="51613" y="14351"/>
                    <a:pt x="51168" y="15570"/>
                    <a:pt x="50267" y="16777"/>
                  </a:cubicBezTo>
                  <a:cubicBezTo>
                    <a:pt x="48666" y="18986"/>
                    <a:pt x="46863" y="22619"/>
                    <a:pt x="44895" y="27648"/>
                  </a:cubicBezTo>
                  <a:lnTo>
                    <a:pt x="43282" y="31852"/>
                  </a:lnTo>
                  <a:cubicBezTo>
                    <a:pt x="41999" y="35039"/>
                    <a:pt x="39459" y="37325"/>
                    <a:pt x="35560" y="38697"/>
                  </a:cubicBezTo>
                  <a:cubicBezTo>
                    <a:pt x="32525" y="39726"/>
                    <a:pt x="25210" y="42367"/>
                    <a:pt x="13602" y="46609"/>
                  </a:cubicBezTo>
                  <a:lnTo>
                    <a:pt x="7544" y="23419"/>
                  </a:lnTo>
                  <a:cubicBezTo>
                    <a:pt x="6579" y="19710"/>
                    <a:pt x="5613" y="16878"/>
                    <a:pt x="4636" y="14973"/>
                  </a:cubicBezTo>
                  <a:cubicBezTo>
                    <a:pt x="3658" y="13068"/>
                    <a:pt x="2121" y="11024"/>
                    <a:pt x="0" y="8865"/>
                  </a:cubicBezTo>
                  <a:lnTo>
                    <a:pt x="7429" y="140"/>
                  </a:lnTo>
                  <a:cubicBezTo>
                    <a:pt x="9373" y="2769"/>
                    <a:pt x="10782" y="6261"/>
                    <a:pt x="11735" y="10655"/>
                  </a:cubicBezTo>
                  <a:lnTo>
                    <a:pt x="15443" y="27254"/>
                  </a:lnTo>
                  <a:lnTo>
                    <a:pt x="16002" y="27254"/>
                  </a:lnTo>
                  <a:cubicBezTo>
                    <a:pt x="16459" y="24854"/>
                    <a:pt x="17221" y="20549"/>
                    <a:pt x="18225" y="14313"/>
                  </a:cubicBezTo>
                  <a:cubicBezTo>
                    <a:pt x="18567" y="11989"/>
                    <a:pt x="19393" y="10185"/>
                    <a:pt x="20638" y="8928"/>
                  </a:cubicBezTo>
                  <a:cubicBezTo>
                    <a:pt x="23266" y="6299"/>
                    <a:pt x="26759" y="4432"/>
                    <a:pt x="31153" y="3340"/>
                  </a:cubicBezTo>
                  <a:lnTo>
                    <a:pt x="33122" y="2819"/>
                  </a:lnTo>
                  <a:lnTo>
                    <a:pt x="33299" y="3264"/>
                  </a:lnTo>
                  <a:lnTo>
                    <a:pt x="30226" y="13386"/>
                  </a:lnTo>
                  <a:cubicBezTo>
                    <a:pt x="28727" y="13830"/>
                    <a:pt x="27191" y="14580"/>
                    <a:pt x="25578" y="15672"/>
                  </a:cubicBezTo>
                  <a:cubicBezTo>
                    <a:pt x="23825" y="16929"/>
                    <a:pt x="22327" y="18910"/>
                    <a:pt x="21095" y="21628"/>
                  </a:cubicBezTo>
                  <a:cubicBezTo>
                    <a:pt x="19825" y="24346"/>
                    <a:pt x="19063" y="27229"/>
                    <a:pt x="18771" y="30264"/>
                  </a:cubicBezTo>
                  <a:lnTo>
                    <a:pt x="18440" y="35039"/>
                  </a:lnTo>
                  <a:cubicBezTo>
                    <a:pt x="20599" y="34696"/>
                    <a:pt x="24689" y="33541"/>
                    <a:pt x="30709" y="31610"/>
                  </a:cubicBezTo>
                  <a:cubicBezTo>
                    <a:pt x="34506" y="30404"/>
                    <a:pt x="37275" y="29146"/>
                    <a:pt x="38976" y="27838"/>
                  </a:cubicBezTo>
                  <a:cubicBezTo>
                    <a:pt x="41186" y="26060"/>
                    <a:pt x="42685" y="23952"/>
                    <a:pt x="43421" y="21565"/>
                  </a:cubicBezTo>
                  <a:cubicBezTo>
                    <a:pt x="43675" y="20828"/>
                    <a:pt x="43790" y="20079"/>
                    <a:pt x="43790" y="19329"/>
                  </a:cubicBezTo>
                  <a:cubicBezTo>
                    <a:pt x="43777" y="16815"/>
                    <a:pt x="42990" y="14656"/>
                    <a:pt x="41440" y="12840"/>
                  </a:cubicBezTo>
                  <a:cubicBezTo>
                    <a:pt x="40361" y="11582"/>
                    <a:pt x="39281" y="10249"/>
                    <a:pt x="38176" y="8814"/>
                  </a:cubicBezTo>
                  <a:lnTo>
                    <a:pt x="4546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21"/>
            <p:cNvSpPr/>
            <p:nvPr/>
          </p:nvSpPr>
          <p:spPr>
            <a:xfrm>
              <a:off x="1288454" y="1127341"/>
              <a:ext cx="25260" cy="65303"/>
            </a:xfrm>
            <a:custGeom>
              <a:rect b="b" l="l" r="r" t="t"/>
              <a:pathLst>
                <a:path extrusionOk="0" h="65303" w="25260">
                  <a:moveTo>
                    <a:pt x="9423" y="0"/>
                  </a:moveTo>
                  <a:cubicBezTo>
                    <a:pt x="10732" y="2654"/>
                    <a:pt x="12687" y="4572"/>
                    <a:pt x="15227" y="5804"/>
                  </a:cubicBezTo>
                  <a:cubicBezTo>
                    <a:pt x="17767" y="7023"/>
                    <a:pt x="19888" y="7938"/>
                    <a:pt x="21577" y="8560"/>
                  </a:cubicBezTo>
                  <a:cubicBezTo>
                    <a:pt x="23965" y="9385"/>
                    <a:pt x="25171" y="11100"/>
                    <a:pt x="25171" y="13703"/>
                  </a:cubicBezTo>
                  <a:lnTo>
                    <a:pt x="25171" y="25425"/>
                  </a:lnTo>
                  <a:cubicBezTo>
                    <a:pt x="25260" y="41427"/>
                    <a:pt x="24701" y="52007"/>
                    <a:pt x="23495" y="57175"/>
                  </a:cubicBezTo>
                  <a:cubicBezTo>
                    <a:pt x="23266" y="58534"/>
                    <a:pt x="22428" y="60198"/>
                    <a:pt x="21082" y="62141"/>
                  </a:cubicBezTo>
                  <a:cubicBezTo>
                    <a:pt x="20739" y="62636"/>
                    <a:pt x="19647" y="63690"/>
                    <a:pt x="17805" y="65303"/>
                  </a:cubicBezTo>
                  <a:cubicBezTo>
                    <a:pt x="17539" y="54801"/>
                    <a:pt x="17145" y="42482"/>
                    <a:pt x="16599" y="28334"/>
                  </a:cubicBezTo>
                  <a:cubicBezTo>
                    <a:pt x="16434" y="23012"/>
                    <a:pt x="14592" y="19698"/>
                    <a:pt x="11036" y="18415"/>
                  </a:cubicBezTo>
                  <a:cubicBezTo>
                    <a:pt x="8268" y="17424"/>
                    <a:pt x="6388" y="16701"/>
                    <a:pt x="5436" y="16243"/>
                  </a:cubicBezTo>
                  <a:cubicBezTo>
                    <a:pt x="3594" y="15342"/>
                    <a:pt x="1765" y="14122"/>
                    <a:pt x="0" y="12586"/>
                  </a:cubicBezTo>
                  <a:lnTo>
                    <a:pt x="942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21"/>
            <p:cNvSpPr/>
            <p:nvPr/>
          </p:nvSpPr>
          <p:spPr>
            <a:xfrm>
              <a:off x="1324721" y="1127211"/>
              <a:ext cx="61570" cy="65557"/>
            </a:xfrm>
            <a:custGeom>
              <a:rect b="b" l="l" r="r" t="t"/>
              <a:pathLst>
                <a:path extrusionOk="0" h="65557" w="61570">
                  <a:moveTo>
                    <a:pt x="10808" y="0"/>
                  </a:moveTo>
                  <a:cubicBezTo>
                    <a:pt x="12586" y="2400"/>
                    <a:pt x="14199" y="3937"/>
                    <a:pt x="15646" y="4597"/>
                  </a:cubicBezTo>
                  <a:cubicBezTo>
                    <a:pt x="16764" y="5093"/>
                    <a:pt x="18555" y="5334"/>
                    <a:pt x="21082" y="5334"/>
                  </a:cubicBezTo>
                  <a:lnTo>
                    <a:pt x="46634" y="5334"/>
                  </a:lnTo>
                  <a:cubicBezTo>
                    <a:pt x="53226" y="5334"/>
                    <a:pt x="57772" y="8090"/>
                    <a:pt x="60325" y="13589"/>
                  </a:cubicBezTo>
                  <a:cubicBezTo>
                    <a:pt x="61176" y="15443"/>
                    <a:pt x="61570" y="17488"/>
                    <a:pt x="61570" y="19723"/>
                  </a:cubicBezTo>
                  <a:lnTo>
                    <a:pt x="61570" y="27229"/>
                  </a:lnTo>
                  <a:cubicBezTo>
                    <a:pt x="61570" y="39459"/>
                    <a:pt x="61138" y="48730"/>
                    <a:pt x="60223" y="55016"/>
                  </a:cubicBezTo>
                  <a:cubicBezTo>
                    <a:pt x="60058" y="56299"/>
                    <a:pt x="59550" y="57620"/>
                    <a:pt x="58661" y="58979"/>
                  </a:cubicBezTo>
                  <a:cubicBezTo>
                    <a:pt x="56985" y="61747"/>
                    <a:pt x="55194" y="63894"/>
                    <a:pt x="53353" y="65430"/>
                  </a:cubicBezTo>
                  <a:cubicBezTo>
                    <a:pt x="53404" y="57823"/>
                    <a:pt x="53086" y="46012"/>
                    <a:pt x="52337" y="30023"/>
                  </a:cubicBezTo>
                  <a:cubicBezTo>
                    <a:pt x="52108" y="25349"/>
                    <a:pt x="50851" y="22200"/>
                    <a:pt x="48616" y="20599"/>
                  </a:cubicBezTo>
                  <a:cubicBezTo>
                    <a:pt x="46850" y="19228"/>
                    <a:pt x="43840" y="18542"/>
                    <a:pt x="39611" y="18542"/>
                  </a:cubicBezTo>
                  <a:lnTo>
                    <a:pt x="16993" y="18542"/>
                  </a:lnTo>
                  <a:cubicBezTo>
                    <a:pt x="17793" y="37528"/>
                    <a:pt x="17653" y="49390"/>
                    <a:pt x="16637" y="54140"/>
                  </a:cubicBezTo>
                  <a:cubicBezTo>
                    <a:pt x="16446" y="54724"/>
                    <a:pt x="16142" y="55778"/>
                    <a:pt x="15646" y="57302"/>
                  </a:cubicBezTo>
                  <a:cubicBezTo>
                    <a:pt x="13678" y="61024"/>
                    <a:pt x="11608" y="63767"/>
                    <a:pt x="9449" y="65557"/>
                  </a:cubicBezTo>
                  <a:lnTo>
                    <a:pt x="7633" y="26429"/>
                  </a:lnTo>
                  <a:cubicBezTo>
                    <a:pt x="7315" y="21171"/>
                    <a:pt x="5880" y="17488"/>
                    <a:pt x="3416" y="15380"/>
                  </a:cubicBezTo>
                  <a:cubicBezTo>
                    <a:pt x="2654" y="14808"/>
                    <a:pt x="1524" y="13881"/>
                    <a:pt x="0" y="12598"/>
                  </a:cubicBezTo>
                  <a:lnTo>
                    <a:pt x="1080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 name="Google Shape;251;p21"/>
            <p:cNvSpPr/>
            <p:nvPr/>
          </p:nvSpPr>
          <p:spPr>
            <a:xfrm>
              <a:off x="1396724" y="1127346"/>
              <a:ext cx="26289" cy="39002"/>
            </a:xfrm>
            <a:custGeom>
              <a:rect b="b" l="l" r="r" t="t"/>
              <a:pathLst>
                <a:path extrusionOk="0" h="39002" w="26289">
                  <a:moveTo>
                    <a:pt x="8738" y="0"/>
                  </a:moveTo>
                  <a:cubicBezTo>
                    <a:pt x="10122" y="2019"/>
                    <a:pt x="11836" y="3594"/>
                    <a:pt x="13945" y="4712"/>
                  </a:cubicBezTo>
                  <a:cubicBezTo>
                    <a:pt x="15138" y="5207"/>
                    <a:pt x="17145" y="6172"/>
                    <a:pt x="19964" y="7620"/>
                  </a:cubicBezTo>
                  <a:cubicBezTo>
                    <a:pt x="24181" y="9893"/>
                    <a:pt x="26289" y="13449"/>
                    <a:pt x="26289" y="18288"/>
                  </a:cubicBezTo>
                  <a:cubicBezTo>
                    <a:pt x="26289" y="21018"/>
                    <a:pt x="25248" y="23851"/>
                    <a:pt x="23139" y="26784"/>
                  </a:cubicBezTo>
                  <a:lnTo>
                    <a:pt x="20815" y="30137"/>
                  </a:lnTo>
                  <a:cubicBezTo>
                    <a:pt x="18034" y="34023"/>
                    <a:pt x="15138" y="36690"/>
                    <a:pt x="12230" y="38138"/>
                  </a:cubicBezTo>
                  <a:cubicBezTo>
                    <a:pt x="11189" y="38633"/>
                    <a:pt x="9995" y="38926"/>
                    <a:pt x="8611" y="39002"/>
                  </a:cubicBezTo>
                  <a:cubicBezTo>
                    <a:pt x="10071" y="37224"/>
                    <a:pt x="12268" y="34226"/>
                    <a:pt x="15253" y="30010"/>
                  </a:cubicBezTo>
                  <a:cubicBezTo>
                    <a:pt x="16332" y="27940"/>
                    <a:pt x="16866" y="26086"/>
                    <a:pt x="16866" y="24422"/>
                  </a:cubicBezTo>
                  <a:cubicBezTo>
                    <a:pt x="16866" y="21946"/>
                    <a:pt x="15596" y="20206"/>
                    <a:pt x="13094" y="19215"/>
                  </a:cubicBezTo>
                  <a:cubicBezTo>
                    <a:pt x="9449" y="17691"/>
                    <a:pt x="6972" y="16612"/>
                    <a:pt x="5702" y="15989"/>
                  </a:cubicBezTo>
                  <a:cubicBezTo>
                    <a:pt x="3518" y="14923"/>
                    <a:pt x="1613" y="13703"/>
                    <a:pt x="0" y="12332"/>
                  </a:cubicBezTo>
                  <a:lnTo>
                    <a:pt x="873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21"/>
            <p:cNvSpPr/>
            <p:nvPr/>
          </p:nvSpPr>
          <p:spPr>
            <a:xfrm>
              <a:off x="1432996" y="1127341"/>
              <a:ext cx="54165" cy="65303"/>
            </a:xfrm>
            <a:custGeom>
              <a:rect b="b" l="l" r="r" t="t"/>
              <a:pathLst>
                <a:path extrusionOk="0" h="65303" w="54165">
                  <a:moveTo>
                    <a:pt x="10046" y="0"/>
                  </a:moveTo>
                  <a:cubicBezTo>
                    <a:pt x="12421" y="3467"/>
                    <a:pt x="15621" y="5207"/>
                    <a:pt x="19647" y="5207"/>
                  </a:cubicBezTo>
                  <a:lnTo>
                    <a:pt x="43053" y="5207"/>
                  </a:lnTo>
                  <a:cubicBezTo>
                    <a:pt x="47892" y="5207"/>
                    <a:pt x="51118" y="7074"/>
                    <a:pt x="52730" y="10795"/>
                  </a:cubicBezTo>
                  <a:cubicBezTo>
                    <a:pt x="53454" y="12484"/>
                    <a:pt x="53861" y="15304"/>
                    <a:pt x="53950" y="19228"/>
                  </a:cubicBezTo>
                  <a:cubicBezTo>
                    <a:pt x="54127" y="25133"/>
                    <a:pt x="54165" y="31610"/>
                    <a:pt x="54089" y="38633"/>
                  </a:cubicBezTo>
                  <a:cubicBezTo>
                    <a:pt x="53988" y="42520"/>
                    <a:pt x="53899" y="45441"/>
                    <a:pt x="53823" y="47371"/>
                  </a:cubicBezTo>
                  <a:cubicBezTo>
                    <a:pt x="53594" y="50851"/>
                    <a:pt x="53226" y="53823"/>
                    <a:pt x="52730" y="56312"/>
                  </a:cubicBezTo>
                  <a:cubicBezTo>
                    <a:pt x="52375" y="57798"/>
                    <a:pt x="51537" y="59423"/>
                    <a:pt x="50152" y="61201"/>
                  </a:cubicBezTo>
                  <a:cubicBezTo>
                    <a:pt x="49517" y="62243"/>
                    <a:pt x="48336" y="63602"/>
                    <a:pt x="46634" y="65303"/>
                  </a:cubicBezTo>
                  <a:cubicBezTo>
                    <a:pt x="46634" y="58928"/>
                    <a:pt x="46203" y="46139"/>
                    <a:pt x="45339" y="26911"/>
                  </a:cubicBezTo>
                  <a:cubicBezTo>
                    <a:pt x="45072" y="22695"/>
                    <a:pt x="43383" y="20028"/>
                    <a:pt x="40234" y="18910"/>
                  </a:cubicBezTo>
                  <a:cubicBezTo>
                    <a:pt x="39243" y="18580"/>
                    <a:pt x="37097" y="18415"/>
                    <a:pt x="33782"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21"/>
            <p:cNvSpPr/>
            <p:nvPr/>
          </p:nvSpPr>
          <p:spPr>
            <a:xfrm>
              <a:off x="1498002" y="1127346"/>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21"/>
            <p:cNvSpPr/>
            <p:nvPr/>
          </p:nvSpPr>
          <p:spPr>
            <a:xfrm>
              <a:off x="1607001" y="874709"/>
              <a:ext cx="100470" cy="25794"/>
            </a:xfrm>
            <a:custGeom>
              <a:rect b="b" l="l" r="r" t="t"/>
              <a:pathLst>
                <a:path extrusionOk="0" h="25794" w="100470">
                  <a:moveTo>
                    <a:pt x="88049" y="0"/>
                  </a:moveTo>
                  <a:lnTo>
                    <a:pt x="100470" y="9588"/>
                  </a:lnTo>
                  <a:cubicBezTo>
                    <a:pt x="98247" y="10732"/>
                    <a:pt x="96431" y="12471"/>
                    <a:pt x="95022" y="14783"/>
                  </a:cubicBezTo>
                  <a:cubicBezTo>
                    <a:pt x="94552" y="15519"/>
                    <a:pt x="93447" y="17920"/>
                    <a:pt x="91643" y="21958"/>
                  </a:cubicBezTo>
                  <a:cubicBezTo>
                    <a:pt x="90576" y="24524"/>
                    <a:pt x="88621" y="25794"/>
                    <a:pt x="85814" y="25794"/>
                  </a:cubicBezTo>
                  <a:cubicBezTo>
                    <a:pt x="51638" y="25718"/>
                    <a:pt x="26708" y="25298"/>
                    <a:pt x="11011" y="24562"/>
                  </a:cubicBezTo>
                  <a:cubicBezTo>
                    <a:pt x="9246" y="24486"/>
                    <a:pt x="7341" y="23939"/>
                    <a:pt x="5309" y="22936"/>
                  </a:cubicBezTo>
                  <a:cubicBezTo>
                    <a:pt x="2934" y="21654"/>
                    <a:pt x="1156" y="20168"/>
                    <a:pt x="0" y="18466"/>
                  </a:cubicBezTo>
                  <a:cubicBezTo>
                    <a:pt x="13538" y="17920"/>
                    <a:pt x="37770" y="17412"/>
                    <a:pt x="72746" y="16954"/>
                  </a:cubicBezTo>
                  <a:cubicBezTo>
                    <a:pt x="77076" y="16891"/>
                    <a:pt x="79870" y="15304"/>
                    <a:pt x="81128" y="12205"/>
                  </a:cubicBezTo>
                  <a:cubicBezTo>
                    <a:pt x="81902" y="10262"/>
                    <a:pt x="82690" y="8255"/>
                    <a:pt x="83426" y="6198"/>
                  </a:cubicBezTo>
                  <a:cubicBezTo>
                    <a:pt x="84544" y="3759"/>
                    <a:pt x="86081" y="1689"/>
                    <a:pt x="8804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21"/>
            <p:cNvSpPr/>
            <p:nvPr/>
          </p:nvSpPr>
          <p:spPr>
            <a:xfrm>
              <a:off x="1642133" y="911480"/>
              <a:ext cx="65392" cy="59182"/>
            </a:xfrm>
            <a:custGeom>
              <a:rect b="b" l="l" r="r" t="t"/>
              <a:pathLst>
                <a:path extrusionOk="0" h="59182" w="65392">
                  <a:moveTo>
                    <a:pt x="52832" y="0"/>
                  </a:moveTo>
                  <a:lnTo>
                    <a:pt x="65392" y="10084"/>
                  </a:lnTo>
                  <a:cubicBezTo>
                    <a:pt x="61900" y="12344"/>
                    <a:pt x="60173" y="15380"/>
                    <a:pt x="60160" y="19190"/>
                  </a:cubicBezTo>
                  <a:lnTo>
                    <a:pt x="60097" y="47523"/>
                  </a:lnTo>
                  <a:cubicBezTo>
                    <a:pt x="60084" y="52857"/>
                    <a:pt x="60249" y="56744"/>
                    <a:pt x="60554" y="59182"/>
                  </a:cubicBezTo>
                  <a:lnTo>
                    <a:pt x="47358" y="56490"/>
                  </a:lnTo>
                  <a:cubicBezTo>
                    <a:pt x="47269" y="55245"/>
                    <a:pt x="47104" y="53429"/>
                    <a:pt x="46888" y="51029"/>
                  </a:cubicBezTo>
                  <a:cubicBezTo>
                    <a:pt x="46787" y="50279"/>
                    <a:pt x="46546" y="49784"/>
                    <a:pt x="46152" y="49543"/>
                  </a:cubicBezTo>
                  <a:cubicBezTo>
                    <a:pt x="45771" y="49289"/>
                    <a:pt x="44780" y="49162"/>
                    <a:pt x="43167" y="49149"/>
                  </a:cubicBezTo>
                  <a:cubicBezTo>
                    <a:pt x="27788" y="49124"/>
                    <a:pt x="17539" y="48959"/>
                    <a:pt x="12472" y="48654"/>
                  </a:cubicBezTo>
                  <a:cubicBezTo>
                    <a:pt x="11252" y="48578"/>
                    <a:pt x="9906" y="48146"/>
                    <a:pt x="8382" y="47396"/>
                  </a:cubicBezTo>
                  <a:cubicBezTo>
                    <a:pt x="6337" y="46368"/>
                    <a:pt x="3886" y="44793"/>
                    <a:pt x="1016" y="42672"/>
                  </a:cubicBezTo>
                  <a:cubicBezTo>
                    <a:pt x="356" y="42177"/>
                    <a:pt x="0" y="41720"/>
                    <a:pt x="0" y="41300"/>
                  </a:cubicBezTo>
                  <a:cubicBezTo>
                    <a:pt x="9690" y="40881"/>
                    <a:pt x="24765" y="40310"/>
                    <a:pt x="45212" y="39611"/>
                  </a:cubicBezTo>
                  <a:cubicBezTo>
                    <a:pt x="46342" y="39611"/>
                    <a:pt x="46914" y="39141"/>
                    <a:pt x="46914" y="38189"/>
                  </a:cubicBezTo>
                  <a:lnTo>
                    <a:pt x="46965" y="12090"/>
                  </a:lnTo>
                  <a:cubicBezTo>
                    <a:pt x="46990" y="6922"/>
                    <a:pt x="48933" y="2896"/>
                    <a:pt x="52832"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21"/>
            <p:cNvSpPr/>
            <p:nvPr/>
          </p:nvSpPr>
          <p:spPr>
            <a:xfrm>
              <a:off x="1641973" y="979517"/>
              <a:ext cx="65405" cy="54102"/>
            </a:xfrm>
            <a:custGeom>
              <a:rect b="b" l="l" r="r" t="t"/>
              <a:pathLst>
                <a:path extrusionOk="0" h="54102" w="65405">
                  <a:moveTo>
                    <a:pt x="52934" y="0"/>
                  </a:moveTo>
                  <a:lnTo>
                    <a:pt x="65405" y="10071"/>
                  </a:lnTo>
                  <a:cubicBezTo>
                    <a:pt x="61900" y="12421"/>
                    <a:pt x="60173" y="15621"/>
                    <a:pt x="60173" y="19672"/>
                  </a:cubicBezTo>
                  <a:lnTo>
                    <a:pt x="60109" y="43040"/>
                  </a:lnTo>
                  <a:cubicBezTo>
                    <a:pt x="60097" y="47879"/>
                    <a:pt x="58217" y="51092"/>
                    <a:pt x="54496" y="52705"/>
                  </a:cubicBezTo>
                  <a:cubicBezTo>
                    <a:pt x="52819" y="53442"/>
                    <a:pt x="50000" y="53848"/>
                    <a:pt x="46050" y="53924"/>
                  </a:cubicBezTo>
                  <a:cubicBezTo>
                    <a:pt x="40145" y="54077"/>
                    <a:pt x="33681" y="54102"/>
                    <a:pt x="26645" y="54000"/>
                  </a:cubicBezTo>
                  <a:cubicBezTo>
                    <a:pt x="22746" y="53911"/>
                    <a:pt x="19863" y="53823"/>
                    <a:pt x="17907" y="53734"/>
                  </a:cubicBezTo>
                  <a:cubicBezTo>
                    <a:pt x="14440" y="53480"/>
                    <a:pt x="11481" y="53099"/>
                    <a:pt x="8979" y="52603"/>
                  </a:cubicBezTo>
                  <a:cubicBezTo>
                    <a:pt x="7493" y="52260"/>
                    <a:pt x="5855" y="51410"/>
                    <a:pt x="4102" y="50038"/>
                  </a:cubicBezTo>
                  <a:cubicBezTo>
                    <a:pt x="3073" y="49378"/>
                    <a:pt x="1689" y="48196"/>
                    <a:pt x="0" y="46495"/>
                  </a:cubicBezTo>
                  <a:cubicBezTo>
                    <a:pt x="6363" y="46520"/>
                    <a:pt x="19152" y="46101"/>
                    <a:pt x="38405" y="45288"/>
                  </a:cubicBezTo>
                  <a:cubicBezTo>
                    <a:pt x="42621" y="45047"/>
                    <a:pt x="45288" y="43358"/>
                    <a:pt x="46419" y="40221"/>
                  </a:cubicBezTo>
                  <a:cubicBezTo>
                    <a:pt x="46736" y="39230"/>
                    <a:pt x="46927" y="37084"/>
                    <a:pt x="46927" y="33782"/>
                  </a:cubicBezTo>
                  <a:lnTo>
                    <a:pt x="46977" y="13564"/>
                  </a:lnTo>
                  <a:cubicBezTo>
                    <a:pt x="46990" y="7569"/>
                    <a:pt x="48984" y="3048"/>
                    <a:pt x="52934"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21"/>
            <p:cNvSpPr/>
            <p:nvPr/>
          </p:nvSpPr>
          <p:spPr>
            <a:xfrm>
              <a:off x="1668195" y="1044498"/>
              <a:ext cx="39014" cy="26289"/>
            </a:xfrm>
            <a:custGeom>
              <a:rect b="b" l="l" r="r" t="t"/>
              <a:pathLst>
                <a:path extrusionOk="0" h="26289" w="39014">
                  <a:moveTo>
                    <a:pt x="26708" y="0"/>
                  </a:moveTo>
                  <a:lnTo>
                    <a:pt x="39014" y="8776"/>
                  </a:lnTo>
                  <a:cubicBezTo>
                    <a:pt x="36982" y="10135"/>
                    <a:pt x="35408" y="11862"/>
                    <a:pt x="34277" y="13970"/>
                  </a:cubicBezTo>
                  <a:cubicBezTo>
                    <a:pt x="33782" y="15164"/>
                    <a:pt x="32817" y="17170"/>
                    <a:pt x="31369" y="19977"/>
                  </a:cubicBezTo>
                  <a:cubicBezTo>
                    <a:pt x="29070" y="24181"/>
                    <a:pt x="25540" y="26289"/>
                    <a:pt x="20688" y="26276"/>
                  </a:cubicBezTo>
                  <a:cubicBezTo>
                    <a:pt x="17958" y="26276"/>
                    <a:pt x="15126" y="25210"/>
                    <a:pt x="12192" y="23101"/>
                  </a:cubicBezTo>
                  <a:lnTo>
                    <a:pt x="8852" y="20790"/>
                  </a:lnTo>
                  <a:cubicBezTo>
                    <a:pt x="4978" y="17971"/>
                    <a:pt x="2324" y="15088"/>
                    <a:pt x="864" y="12154"/>
                  </a:cubicBezTo>
                  <a:cubicBezTo>
                    <a:pt x="368" y="11113"/>
                    <a:pt x="102" y="9919"/>
                    <a:pt x="0" y="8547"/>
                  </a:cubicBezTo>
                  <a:cubicBezTo>
                    <a:pt x="1803" y="10008"/>
                    <a:pt x="4775" y="12230"/>
                    <a:pt x="8979" y="15202"/>
                  </a:cubicBezTo>
                  <a:cubicBezTo>
                    <a:pt x="11036" y="16281"/>
                    <a:pt x="12916" y="16827"/>
                    <a:pt x="14580" y="16840"/>
                  </a:cubicBezTo>
                  <a:cubicBezTo>
                    <a:pt x="17056" y="16840"/>
                    <a:pt x="18796" y="15583"/>
                    <a:pt x="19787" y="13068"/>
                  </a:cubicBezTo>
                  <a:cubicBezTo>
                    <a:pt x="21336" y="9423"/>
                    <a:pt x="22415" y="6972"/>
                    <a:pt x="23038" y="5690"/>
                  </a:cubicBezTo>
                  <a:cubicBezTo>
                    <a:pt x="24117" y="3505"/>
                    <a:pt x="25324" y="1613"/>
                    <a:pt x="26708"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21"/>
            <p:cNvSpPr/>
            <p:nvPr/>
          </p:nvSpPr>
          <p:spPr>
            <a:xfrm>
              <a:off x="1641702" y="1086413"/>
              <a:ext cx="37833" cy="10427"/>
            </a:xfrm>
            <a:custGeom>
              <a:rect b="b" l="l" r="r" t="t"/>
              <a:pathLst>
                <a:path extrusionOk="0" h="10427" w="37833">
                  <a:moveTo>
                    <a:pt x="26187" y="0"/>
                  </a:moveTo>
                  <a:lnTo>
                    <a:pt x="37833" y="7531"/>
                  </a:lnTo>
                  <a:cubicBezTo>
                    <a:pt x="34722" y="9461"/>
                    <a:pt x="30455" y="10427"/>
                    <a:pt x="24994" y="10414"/>
                  </a:cubicBezTo>
                  <a:cubicBezTo>
                    <a:pt x="18072" y="10389"/>
                    <a:pt x="13602" y="10185"/>
                    <a:pt x="11506" y="9779"/>
                  </a:cubicBezTo>
                  <a:cubicBezTo>
                    <a:pt x="8992" y="9144"/>
                    <a:pt x="6934" y="8318"/>
                    <a:pt x="5321" y="7328"/>
                  </a:cubicBezTo>
                  <a:cubicBezTo>
                    <a:pt x="2997" y="5702"/>
                    <a:pt x="1207" y="4089"/>
                    <a:pt x="0" y="2476"/>
                  </a:cubicBezTo>
                  <a:cubicBezTo>
                    <a:pt x="1537" y="2476"/>
                    <a:pt x="3594" y="2489"/>
                    <a:pt x="6198" y="2489"/>
                  </a:cubicBezTo>
                  <a:cubicBezTo>
                    <a:pt x="8776" y="2426"/>
                    <a:pt x="10833" y="2388"/>
                    <a:pt x="12357" y="2400"/>
                  </a:cubicBezTo>
                  <a:cubicBezTo>
                    <a:pt x="17691" y="2413"/>
                    <a:pt x="22276" y="1600"/>
                    <a:pt x="26187"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 name="Google Shape;259;p21"/>
            <p:cNvSpPr/>
            <p:nvPr/>
          </p:nvSpPr>
          <p:spPr>
            <a:xfrm>
              <a:off x="1641728" y="1080901"/>
              <a:ext cx="65507" cy="59030"/>
            </a:xfrm>
            <a:custGeom>
              <a:rect b="b" l="l" r="r" t="t"/>
              <a:pathLst>
                <a:path extrusionOk="0" h="59030" w="65507">
                  <a:moveTo>
                    <a:pt x="52959" y="0"/>
                  </a:moveTo>
                  <a:lnTo>
                    <a:pt x="65507" y="10185"/>
                  </a:lnTo>
                  <a:cubicBezTo>
                    <a:pt x="61963" y="12459"/>
                    <a:pt x="60173" y="15811"/>
                    <a:pt x="60147" y="20218"/>
                  </a:cubicBezTo>
                  <a:lnTo>
                    <a:pt x="60122" y="48247"/>
                  </a:lnTo>
                  <a:cubicBezTo>
                    <a:pt x="60109" y="51067"/>
                    <a:pt x="59550" y="53200"/>
                    <a:pt x="58420" y="54635"/>
                  </a:cubicBezTo>
                  <a:cubicBezTo>
                    <a:pt x="56299" y="57569"/>
                    <a:pt x="52743" y="59030"/>
                    <a:pt x="47739" y="59017"/>
                  </a:cubicBezTo>
                  <a:lnTo>
                    <a:pt x="38189" y="59004"/>
                  </a:lnTo>
                  <a:cubicBezTo>
                    <a:pt x="26708" y="58966"/>
                    <a:pt x="17425" y="58496"/>
                    <a:pt x="10401" y="57569"/>
                  </a:cubicBezTo>
                  <a:cubicBezTo>
                    <a:pt x="9360" y="57404"/>
                    <a:pt x="8166" y="56921"/>
                    <a:pt x="6744" y="56121"/>
                  </a:cubicBezTo>
                  <a:cubicBezTo>
                    <a:pt x="3861" y="54508"/>
                    <a:pt x="1613" y="52654"/>
                    <a:pt x="0" y="50533"/>
                  </a:cubicBezTo>
                  <a:cubicBezTo>
                    <a:pt x="4216" y="50546"/>
                    <a:pt x="17107" y="50216"/>
                    <a:pt x="38633" y="49517"/>
                  </a:cubicBezTo>
                  <a:cubicBezTo>
                    <a:pt x="44145" y="49352"/>
                    <a:pt x="46901" y="46545"/>
                    <a:pt x="46927" y="41034"/>
                  </a:cubicBezTo>
                  <a:lnTo>
                    <a:pt x="46952" y="14745"/>
                  </a:lnTo>
                  <a:cubicBezTo>
                    <a:pt x="46977" y="8217"/>
                    <a:pt x="48997" y="3289"/>
                    <a:pt x="5295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21"/>
            <p:cNvSpPr/>
            <p:nvPr/>
          </p:nvSpPr>
          <p:spPr>
            <a:xfrm>
              <a:off x="1040354" y="302232"/>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 name="Google Shape;261;p21"/>
            <p:cNvSpPr/>
            <p:nvPr/>
          </p:nvSpPr>
          <p:spPr>
            <a:xfrm>
              <a:off x="800266" y="210006"/>
              <a:ext cx="36185" cy="64300"/>
            </a:xfrm>
            <a:custGeom>
              <a:rect b="b" l="l" r="r" t="t"/>
              <a:pathLst>
                <a:path extrusionOk="0" h="64300" w="36185">
                  <a:moveTo>
                    <a:pt x="10655" y="0"/>
                  </a:moveTo>
                  <a:cubicBezTo>
                    <a:pt x="12192" y="2400"/>
                    <a:pt x="13716" y="3924"/>
                    <a:pt x="15253" y="4585"/>
                  </a:cubicBezTo>
                  <a:cubicBezTo>
                    <a:pt x="16408" y="5080"/>
                    <a:pt x="18301" y="5334"/>
                    <a:pt x="20955" y="5334"/>
                  </a:cubicBezTo>
                  <a:lnTo>
                    <a:pt x="36185" y="5334"/>
                  </a:lnTo>
                  <a:lnTo>
                    <a:pt x="36185" y="18542"/>
                  </a:lnTo>
                  <a:lnTo>
                    <a:pt x="16993" y="18542"/>
                  </a:lnTo>
                  <a:lnTo>
                    <a:pt x="16993" y="46253"/>
                  </a:lnTo>
                  <a:cubicBezTo>
                    <a:pt x="16993" y="47866"/>
                    <a:pt x="17196" y="48857"/>
                    <a:pt x="17628" y="49238"/>
                  </a:cubicBezTo>
                  <a:cubicBezTo>
                    <a:pt x="18059" y="49606"/>
                    <a:pt x="18974" y="49797"/>
                    <a:pt x="20333" y="49797"/>
                  </a:cubicBezTo>
                  <a:lnTo>
                    <a:pt x="36185" y="49797"/>
                  </a:lnTo>
                  <a:lnTo>
                    <a:pt x="36185" y="62878"/>
                  </a:lnTo>
                  <a:lnTo>
                    <a:pt x="29566" y="62878"/>
                  </a:lnTo>
                  <a:cubicBezTo>
                    <a:pt x="20180" y="62878"/>
                    <a:pt x="12941" y="63348"/>
                    <a:pt x="7861" y="64300"/>
                  </a:cubicBezTo>
                  <a:cubicBezTo>
                    <a:pt x="7861" y="44628"/>
                    <a:pt x="7734" y="32080"/>
                    <a:pt x="7480" y="26657"/>
                  </a:cubicBezTo>
                  <a:cubicBezTo>
                    <a:pt x="7328" y="22365"/>
                    <a:pt x="6858" y="19444"/>
                    <a:pt x="6071" y="17920"/>
                  </a:cubicBezTo>
                  <a:cubicBezTo>
                    <a:pt x="5334" y="16637"/>
                    <a:pt x="3289" y="14859"/>
                    <a:pt x="0" y="12586"/>
                  </a:cubicBezTo>
                  <a:lnTo>
                    <a:pt x="1065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21"/>
            <p:cNvSpPr/>
            <p:nvPr/>
          </p:nvSpPr>
          <p:spPr>
            <a:xfrm>
              <a:off x="836451" y="215340"/>
              <a:ext cx="27430" cy="57544"/>
            </a:xfrm>
            <a:custGeom>
              <a:rect b="b" l="l" r="r" t="t"/>
              <a:pathLst>
                <a:path extrusionOk="0" h="57544" w="27430">
                  <a:moveTo>
                    <a:pt x="0" y="0"/>
                  </a:moveTo>
                  <a:lnTo>
                    <a:pt x="13714" y="0"/>
                  </a:lnTo>
                  <a:cubicBezTo>
                    <a:pt x="18552" y="0"/>
                    <a:pt x="22197" y="1816"/>
                    <a:pt x="24636" y="5448"/>
                  </a:cubicBezTo>
                  <a:cubicBezTo>
                    <a:pt x="26490" y="8103"/>
                    <a:pt x="27430" y="12294"/>
                    <a:pt x="27430" y="18034"/>
                  </a:cubicBezTo>
                  <a:lnTo>
                    <a:pt x="27430" y="33172"/>
                  </a:lnTo>
                  <a:cubicBezTo>
                    <a:pt x="27430" y="39078"/>
                    <a:pt x="26909" y="44336"/>
                    <a:pt x="25868" y="48920"/>
                  </a:cubicBezTo>
                  <a:lnTo>
                    <a:pt x="24013" y="57544"/>
                  </a:lnTo>
                  <a:lnTo>
                    <a:pt x="0" y="57544"/>
                  </a:lnTo>
                  <a:lnTo>
                    <a:pt x="0" y="44463"/>
                  </a:lnTo>
                  <a:lnTo>
                    <a:pt x="15657" y="44463"/>
                  </a:lnTo>
                  <a:cubicBezTo>
                    <a:pt x="18171" y="44463"/>
                    <a:pt x="19352" y="42266"/>
                    <a:pt x="19175" y="37884"/>
                  </a:cubicBezTo>
                  <a:lnTo>
                    <a:pt x="18679" y="22758"/>
                  </a:lnTo>
                  <a:cubicBezTo>
                    <a:pt x="18425" y="16383"/>
                    <a:pt x="14666" y="13208"/>
                    <a:pt x="7338" y="13208"/>
                  </a:cubicBezTo>
                  <a:lnTo>
                    <a:pt x="0" y="13208"/>
                  </a:lnTo>
                  <a:lnTo>
                    <a:pt x="0"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 name="Google Shape;263;p21"/>
            <p:cNvSpPr/>
            <p:nvPr/>
          </p:nvSpPr>
          <p:spPr>
            <a:xfrm>
              <a:off x="873107" y="209879"/>
              <a:ext cx="57671" cy="65049"/>
            </a:xfrm>
            <a:custGeom>
              <a:rect b="b" l="l" r="r" t="t"/>
              <a:pathLst>
                <a:path extrusionOk="0" h="65049" w="57671">
                  <a:moveTo>
                    <a:pt x="11405" y="0"/>
                  </a:moveTo>
                  <a:cubicBezTo>
                    <a:pt x="12776" y="2108"/>
                    <a:pt x="13894" y="3467"/>
                    <a:pt x="14770" y="4089"/>
                  </a:cubicBezTo>
                  <a:cubicBezTo>
                    <a:pt x="16002" y="5004"/>
                    <a:pt x="17729" y="5461"/>
                    <a:pt x="19964" y="5461"/>
                  </a:cubicBezTo>
                  <a:lnTo>
                    <a:pt x="43853" y="5461"/>
                  </a:lnTo>
                  <a:cubicBezTo>
                    <a:pt x="45784" y="5461"/>
                    <a:pt x="47460" y="6337"/>
                    <a:pt x="48882" y="8128"/>
                  </a:cubicBezTo>
                  <a:lnTo>
                    <a:pt x="51562" y="11468"/>
                  </a:lnTo>
                  <a:cubicBezTo>
                    <a:pt x="54038" y="14402"/>
                    <a:pt x="55855" y="18288"/>
                    <a:pt x="57048" y="23127"/>
                  </a:cubicBezTo>
                  <a:cubicBezTo>
                    <a:pt x="57468" y="24905"/>
                    <a:pt x="57671" y="27953"/>
                    <a:pt x="57671" y="32245"/>
                  </a:cubicBezTo>
                  <a:cubicBezTo>
                    <a:pt x="57671" y="37084"/>
                    <a:pt x="55791" y="42367"/>
                    <a:pt x="51981" y="48120"/>
                  </a:cubicBezTo>
                  <a:lnTo>
                    <a:pt x="45110" y="58420"/>
                  </a:lnTo>
                  <a:cubicBezTo>
                    <a:pt x="43078" y="61468"/>
                    <a:pt x="41123" y="63005"/>
                    <a:pt x="39281" y="63005"/>
                  </a:cubicBezTo>
                  <a:lnTo>
                    <a:pt x="18567" y="63005"/>
                  </a:lnTo>
                  <a:cubicBezTo>
                    <a:pt x="10693" y="63005"/>
                    <a:pt x="4509" y="63690"/>
                    <a:pt x="0" y="65049"/>
                  </a:cubicBezTo>
                  <a:lnTo>
                    <a:pt x="5334" y="55258"/>
                  </a:lnTo>
                  <a:cubicBezTo>
                    <a:pt x="6795" y="52730"/>
                    <a:pt x="8268" y="51206"/>
                    <a:pt x="9792" y="50698"/>
                  </a:cubicBezTo>
                  <a:cubicBezTo>
                    <a:pt x="11354" y="50178"/>
                    <a:pt x="15075" y="49924"/>
                    <a:pt x="20955" y="49924"/>
                  </a:cubicBezTo>
                  <a:lnTo>
                    <a:pt x="39408" y="49924"/>
                  </a:lnTo>
                  <a:cubicBezTo>
                    <a:pt x="41072" y="49924"/>
                    <a:pt x="42482" y="49403"/>
                    <a:pt x="43548" y="48374"/>
                  </a:cubicBezTo>
                  <a:cubicBezTo>
                    <a:pt x="44094" y="47955"/>
                    <a:pt x="45085" y="46774"/>
                    <a:pt x="46507" y="44831"/>
                  </a:cubicBezTo>
                  <a:cubicBezTo>
                    <a:pt x="48387" y="42304"/>
                    <a:pt x="49327" y="38964"/>
                    <a:pt x="49327" y="34785"/>
                  </a:cubicBezTo>
                  <a:cubicBezTo>
                    <a:pt x="49327" y="29210"/>
                    <a:pt x="47371" y="24638"/>
                    <a:pt x="43548" y="21082"/>
                  </a:cubicBezTo>
                  <a:cubicBezTo>
                    <a:pt x="41897" y="19469"/>
                    <a:pt x="39522" y="18669"/>
                    <a:pt x="36462" y="18669"/>
                  </a:cubicBezTo>
                  <a:lnTo>
                    <a:pt x="15024" y="18669"/>
                  </a:lnTo>
                  <a:cubicBezTo>
                    <a:pt x="11303" y="18669"/>
                    <a:pt x="8547" y="18263"/>
                    <a:pt x="6782" y="17450"/>
                  </a:cubicBezTo>
                  <a:cubicBezTo>
                    <a:pt x="5004" y="16650"/>
                    <a:pt x="3112" y="15024"/>
                    <a:pt x="1118" y="12586"/>
                  </a:cubicBezTo>
                  <a:lnTo>
                    <a:pt x="1140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21"/>
            <p:cNvSpPr/>
            <p:nvPr/>
          </p:nvSpPr>
          <p:spPr>
            <a:xfrm>
              <a:off x="938962" y="210125"/>
              <a:ext cx="73050" cy="65913"/>
            </a:xfrm>
            <a:custGeom>
              <a:rect b="b" l="l" r="r" t="t"/>
              <a:pathLst>
                <a:path extrusionOk="0" h="65913" w="73050">
                  <a:moveTo>
                    <a:pt x="64364" y="0"/>
                  </a:moveTo>
                  <a:cubicBezTo>
                    <a:pt x="64757" y="2235"/>
                    <a:pt x="65938" y="4737"/>
                    <a:pt x="67983" y="7506"/>
                  </a:cubicBezTo>
                  <a:lnTo>
                    <a:pt x="71031" y="11849"/>
                  </a:lnTo>
                  <a:cubicBezTo>
                    <a:pt x="72377" y="13779"/>
                    <a:pt x="73050" y="16015"/>
                    <a:pt x="73050" y="18542"/>
                  </a:cubicBezTo>
                  <a:cubicBezTo>
                    <a:pt x="73050" y="20320"/>
                    <a:pt x="72415" y="22060"/>
                    <a:pt x="71158" y="23749"/>
                  </a:cubicBezTo>
                  <a:cubicBezTo>
                    <a:pt x="68872" y="26899"/>
                    <a:pt x="66332" y="32017"/>
                    <a:pt x="63500" y="39129"/>
                  </a:cubicBezTo>
                  <a:lnTo>
                    <a:pt x="61214" y="45085"/>
                  </a:lnTo>
                  <a:cubicBezTo>
                    <a:pt x="59449" y="49593"/>
                    <a:pt x="55816" y="52819"/>
                    <a:pt x="50305" y="54762"/>
                  </a:cubicBezTo>
                  <a:cubicBezTo>
                    <a:pt x="45999" y="56197"/>
                    <a:pt x="35636" y="59919"/>
                    <a:pt x="19190" y="65913"/>
                  </a:cubicBezTo>
                  <a:lnTo>
                    <a:pt x="10681" y="33058"/>
                  </a:lnTo>
                  <a:cubicBezTo>
                    <a:pt x="9296" y="27800"/>
                    <a:pt x="7938" y="23825"/>
                    <a:pt x="6566" y="21120"/>
                  </a:cubicBezTo>
                  <a:cubicBezTo>
                    <a:pt x="5156" y="18402"/>
                    <a:pt x="2972" y="15519"/>
                    <a:pt x="0" y="12459"/>
                  </a:cubicBezTo>
                  <a:lnTo>
                    <a:pt x="10541" y="127"/>
                  </a:lnTo>
                  <a:cubicBezTo>
                    <a:pt x="13284" y="3848"/>
                    <a:pt x="15304" y="8801"/>
                    <a:pt x="16637" y="15011"/>
                  </a:cubicBezTo>
                  <a:lnTo>
                    <a:pt x="21844" y="38506"/>
                  </a:lnTo>
                  <a:lnTo>
                    <a:pt x="22644" y="38506"/>
                  </a:lnTo>
                  <a:cubicBezTo>
                    <a:pt x="23304" y="35115"/>
                    <a:pt x="24359" y="29019"/>
                    <a:pt x="25794" y="20218"/>
                  </a:cubicBezTo>
                  <a:cubicBezTo>
                    <a:pt x="26289" y="16916"/>
                    <a:pt x="27432" y="14364"/>
                    <a:pt x="29235" y="12586"/>
                  </a:cubicBezTo>
                  <a:cubicBezTo>
                    <a:pt x="32957" y="8865"/>
                    <a:pt x="37897" y="6248"/>
                    <a:pt x="44120" y="4712"/>
                  </a:cubicBezTo>
                  <a:lnTo>
                    <a:pt x="46876" y="3975"/>
                  </a:lnTo>
                  <a:lnTo>
                    <a:pt x="47130" y="4585"/>
                  </a:lnTo>
                  <a:lnTo>
                    <a:pt x="42786" y="18910"/>
                  </a:lnTo>
                  <a:cubicBezTo>
                    <a:pt x="40678" y="19533"/>
                    <a:pt x="38494" y="20612"/>
                    <a:pt x="36233" y="22136"/>
                  </a:cubicBezTo>
                  <a:cubicBezTo>
                    <a:pt x="33731" y="23914"/>
                    <a:pt x="31610" y="26733"/>
                    <a:pt x="29858" y="30569"/>
                  </a:cubicBezTo>
                  <a:cubicBezTo>
                    <a:pt x="28054" y="34417"/>
                    <a:pt x="26962" y="38494"/>
                    <a:pt x="26556" y="42786"/>
                  </a:cubicBezTo>
                  <a:lnTo>
                    <a:pt x="26060" y="49543"/>
                  </a:lnTo>
                  <a:cubicBezTo>
                    <a:pt x="29108" y="49047"/>
                    <a:pt x="34900" y="47434"/>
                    <a:pt x="43409" y="44717"/>
                  </a:cubicBezTo>
                  <a:cubicBezTo>
                    <a:pt x="48844" y="43015"/>
                    <a:pt x="52730" y="41237"/>
                    <a:pt x="55156" y="39383"/>
                  </a:cubicBezTo>
                  <a:cubicBezTo>
                    <a:pt x="58293" y="36855"/>
                    <a:pt x="60401" y="33896"/>
                    <a:pt x="61481" y="30505"/>
                  </a:cubicBezTo>
                  <a:cubicBezTo>
                    <a:pt x="61785" y="29477"/>
                    <a:pt x="61976" y="28423"/>
                    <a:pt x="61976" y="27343"/>
                  </a:cubicBezTo>
                  <a:cubicBezTo>
                    <a:pt x="61976" y="23800"/>
                    <a:pt x="60858" y="20726"/>
                    <a:pt x="58661" y="18174"/>
                  </a:cubicBezTo>
                  <a:cubicBezTo>
                    <a:pt x="57137" y="16396"/>
                    <a:pt x="55626" y="14491"/>
                    <a:pt x="54089" y="12459"/>
                  </a:cubicBezTo>
                  <a:lnTo>
                    <a:pt x="64364"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21"/>
            <p:cNvSpPr/>
            <p:nvPr/>
          </p:nvSpPr>
          <p:spPr>
            <a:xfrm>
              <a:off x="921553" y="1086947"/>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21"/>
            <p:cNvSpPr/>
            <p:nvPr/>
          </p:nvSpPr>
          <p:spPr>
            <a:xfrm>
              <a:off x="738476" y="1122048"/>
              <a:ext cx="57544" cy="93878"/>
            </a:xfrm>
            <a:custGeom>
              <a:rect b="b" l="l" r="r" t="t"/>
              <a:pathLst>
                <a:path extrusionOk="0" h="93878" w="57544">
                  <a:moveTo>
                    <a:pt x="8877" y="0"/>
                  </a:moveTo>
                  <a:cubicBezTo>
                    <a:pt x="11265" y="3302"/>
                    <a:pt x="12471" y="6744"/>
                    <a:pt x="12471" y="10287"/>
                  </a:cubicBezTo>
                  <a:cubicBezTo>
                    <a:pt x="12471" y="11074"/>
                    <a:pt x="12421" y="11798"/>
                    <a:pt x="12344" y="12459"/>
                  </a:cubicBezTo>
                  <a:lnTo>
                    <a:pt x="11163" y="19723"/>
                  </a:lnTo>
                  <a:cubicBezTo>
                    <a:pt x="10668" y="22936"/>
                    <a:pt x="10414" y="25006"/>
                    <a:pt x="10414" y="25921"/>
                  </a:cubicBezTo>
                  <a:cubicBezTo>
                    <a:pt x="10414" y="31166"/>
                    <a:pt x="12611" y="33795"/>
                    <a:pt x="16993" y="33795"/>
                  </a:cubicBezTo>
                  <a:lnTo>
                    <a:pt x="46380" y="33795"/>
                  </a:lnTo>
                  <a:cubicBezTo>
                    <a:pt x="49403" y="33795"/>
                    <a:pt x="51968" y="35115"/>
                    <a:pt x="54077" y="37757"/>
                  </a:cubicBezTo>
                  <a:cubicBezTo>
                    <a:pt x="56388" y="40615"/>
                    <a:pt x="57544" y="43701"/>
                    <a:pt x="57544" y="47003"/>
                  </a:cubicBezTo>
                  <a:cubicBezTo>
                    <a:pt x="57544" y="50063"/>
                    <a:pt x="56706" y="53035"/>
                    <a:pt x="55016" y="55931"/>
                  </a:cubicBezTo>
                  <a:cubicBezTo>
                    <a:pt x="53404" y="58293"/>
                    <a:pt x="51460" y="61366"/>
                    <a:pt x="49187" y="65176"/>
                  </a:cubicBezTo>
                  <a:lnTo>
                    <a:pt x="47130" y="69266"/>
                  </a:lnTo>
                  <a:cubicBezTo>
                    <a:pt x="45263" y="72987"/>
                    <a:pt x="42609" y="76022"/>
                    <a:pt x="39141" y="78384"/>
                  </a:cubicBezTo>
                  <a:cubicBezTo>
                    <a:pt x="36157" y="80327"/>
                    <a:pt x="31026" y="83718"/>
                    <a:pt x="23762" y="88544"/>
                  </a:cubicBezTo>
                  <a:cubicBezTo>
                    <a:pt x="21400" y="90157"/>
                    <a:pt x="19152" y="91948"/>
                    <a:pt x="16993" y="93878"/>
                  </a:cubicBezTo>
                  <a:lnTo>
                    <a:pt x="17437" y="85014"/>
                  </a:lnTo>
                  <a:cubicBezTo>
                    <a:pt x="17513" y="82779"/>
                    <a:pt x="17932" y="81166"/>
                    <a:pt x="18669" y="80175"/>
                  </a:cubicBezTo>
                  <a:cubicBezTo>
                    <a:pt x="19177" y="79477"/>
                    <a:pt x="20384" y="78588"/>
                    <a:pt x="22327" y="77508"/>
                  </a:cubicBezTo>
                  <a:lnTo>
                    <a:pt x="23762" y="76581"/>
                  </a:lnTo>
                  <a:lnTo>
                    <a:pt x="38760" y="67843"/>
                  </a:lnTo>
                  <a:cubicBezTo>
                    <a:pt x="44260" y="64618"/>
                    <a:pt x="47003" y="60503"/>
                    <a:pt x="47003" y="55499"/>
                  </a:cubicBezTo>
                  <a:cubicBezTo>
                    <a:pt x="47003" y="53632"/>
                    <a:pt x="46457" y="51905"/>
                    <a:pt x="45339" y="50292"/>
                  </a:cubicBezTo>
                  <a:cubicBezTo>
                    <a:pt x="43802" y="48095"/>
                    <a:pt x="41567" y="47003"/>
                    <a:pt x="38646" y="47003"/>
                  </a:cubicBezTo>
                  <a:lnTo>
                    <a:pt x="11163" y="47003"/>
                  </a:lnTo>
                  <a:cubicBezTo>
                    <a:pt x="7772" y="47003"/>
                    <a:pt x="5575" y="46076"/>
                    <a:pt x="4585" y="44209"/>
                  </a:cubicBezTo>
                  <a:cubicBezTo>
                    <a:pt x="3810" y="42850"/>
                    <a:pt x="3416" y="41161"/>
                    <a:pt x="3416" y="39129"/>
                  </a:cubicBezTo>
                  <a:cubicBezTo>
                    <a:pt x="3416" y="36106"/>
                    <a:pt x="3543" y="31826"/>
                    <a:pt x="3797" y="26289"/>
                  </a:cubicBezTo>
                  <a:lnTo>
                    <a:pt x="4089" y="19964"/>
                  </a:lnTo>
                  <a:cubicBezTo>
                    <a:pt x="4089" y="15672"/>
                    <a:pt x="2731" y="11951"/>
                    <a:pt x="0" y="8801"/>
                  </a:cubicBezTo>
                  <a:lnTo>
                    <a:pt x="88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 name="Google Shape;267;p21"/>
            <p:cNvSpPr/>
            <p:nvPr/>
          </p:nvSpPr>
          <p:spPr>
            <a:xfrm>
              <a:off x="806141" y="1150628"/>
              <a:ext cx="58242" cy="65303"/>
            </a:xfrm>
            <a:custGeom>
              <a:rect b="b" l="l" r="r" t="t"/>
              <a:pathLst>
                <a:path extrusionOk="0" h="65303" w="58242">
                  <a:moveTo>
                    <a:pt x="10287" y="0"/>
                  </a:moveTo>
                  <a:cubicBezTo>
                    <a:pt x="10795" y="2565"/>
                    <a:pt x="12129" y="5588"/>
                    <a:pt x="14313" y="9055"/>
                  </a:cubicBezTo>
                  <a:cubicBezTo>
                    <a:pt x="16294" y="12154"/>
                    <a:pt x="19393" y="15761"/>
                    <a:pt x="23609" y="19850"/>
                  </a:cubicBezTo>
                  <a:lnTo>
                    <a:pt x="36589" y="32245"/>
                  </a:lnTo>
                  <a:cubicBezTo>
                    <a:pt x="37160" y="32868"/>
                    <a:pt x="37922" y="33185"/>
                    <a:pt x="38862" y="33185"/>
                  </a:cubicBezTo>
                  <a:cubicBezTo>
                    <a:pt x="40411" y="33185"/>
                    <a:pt x="41618" y="32626"/>
                    <a:pt x="42545" y="31509"/>
                  </a:cubicBezTo>
                  <a:cubicBezTo>
                    <a:pt x="43726" y="30061"/>
                    <a:pt x="44577" y="28588"/>
                    <a:pt x="45072" y="27102"/>
                  </a:cubicBezTo>
                  <a:cubicBezTo>
                    <a:pt x="45314" y="26403"/>
                    <a:pt x="45441" y="25197"/>
                    <a:pt x="45441" y="23508"/>
                  </a:cubicBezTo>
                  <a:cubicBezTo>
                    <a:pt x="45441" y="21971"/>
                    <a:pt x="44945" y="20587"/>
                    <a:pt x="43955" y="19355"/>
                  </a:cubicBezTo>
                  <a:cubicBezTo>
                    <a:pt x="42583" y="17666"/>
                    <a:pt x="40780" y="15316"/>
                    <a:pt x="38494" y="12344"/>
                  </a:cubicBezTo>
                  <a:lnTo>
                    <a:pt x="48743" y="0"/>
                  </a:lnTo>
                  <a:cubicBezTo>
                    <a:pt x="49187" y="2565"/>
                    <a:pt x="50305" y="5067"/>
                    <a:pt x="52083" y="7506"/>
                  </a:cubicBezTo>
                  <a:lnTo>
                    <a:pt x="54991" y="11595"/>
                  </a:lnTo>
                  <a:cubicBezTo>
                    <a:pt x="56693" y="13957"/>
                    <a:pt x="57544" y="16269"/>
                    <a:pt x="57544" y="18542"/>
                  </a:cubicBezTo>
                  <a:cubicBezTo>
                    <a:pt x="57544" y="19914"/>
                    <a:pt x="56871" y="21628"/>
                    <a:pt x="55563" y="23698"/>
                  </a:cubicBezTo>
                  <a:cubicBezTo>
                    <a:pt x="54229" y="25756"/>
                    <a:pt x="52515" y="27915"/>
                    <a:pt x="50406" y="30137"/>
                  </a:cubicBezTo>
                  <a:lnTo>
                    <a:pt x="42659" y="37897"/>
                  </a:lnTo>
                  <a:lnTo>
                    <a:pt x="55855" y="51968"/>
                  </a:lnTo>
                  <a:cubicBezTo>
                    <a:pt x="57226" y="53416"/>
                    <a:pt x="57988" y="55563"/>
                    <a:pt x="58166" y="58420"/>
                  </a:cubicBezTo>
                  <a:cubicBezTo>
                    <a:pt x="58242" y="59614"/>
                    <a:pt x="58166" y="61836"/>
                    <a:pt x="57912" y="65049"/>
                  </a:cubicBezTo>
                  <a:cubicBezTo>
                    <a:pt x="57252" y="64478"/>
                    <a:pt x="55563" y="63119"/>
                    <a:pt x="52832" y="60960"/>
                  </a:cubicBezTo>
                  <a:cubicBezTo>
                    <a:pt x="51384" y="59893"/>
                    <a:pt x="46926" y="56121"/>
                    <a:pt x="39484" y="49682"/>
                  </a:cubicBezTo>
                  <a:lnTo>
                    <a:pt x="18161" y="31140"/>
                  </a:lnTo>
                  <a:lnTo>
                    <a:pt x="14884" y="43104"/>
                  </a:lnTo>
                  <a:cubicBezTo>
                    <a:pt x="12649" y="50711"/>
                    <a:pt x="10554" y="56045"/>
                    <a:pt x="8611" y="59106"/>
                  </a:cubicBezTo>
                  <a:cubicBezTo>
                    <a:pt x="7366" y="61049"/>
                    <a:pt x="6274" y="62344"/>
                    <a:pt x="5334" y="63005"/>
                  </a:cubicBezTo>
                  <a:cubicBezTo>
                    <a:pt x="4915" y="63259"/>
                    <a:pt x="3607" y="64021"/>
                    <a:pt x="1410" y="65303"/>
                  </a:cubicBezTo>
                  <a:cubicBezTo>
                    <a:pt x="4978" y="51168"/>
                    <a:pt x="7493" y="39395"/>
                    <a:pt x="8979" y="30023"/>
                  </a:cubicBezTo>
                  <a:cubicBezTo>
                    <a:pt x="9525" y="26873"/>
                    <a:pt x="9309" y="24574"/>
                    <a:pt x="8357" y="23139"/>
                  </a:cubicBezTo>
                  <a:cubicBezTo>
                    <a:pt x="8039" y="22644"/>
                    <a:pt x="7264" y="21628"/>
                    <a:pt x="6071" y="20091"/>
                  </a:cubicBezTo>
                  <a:cubicBezTo>
                    <a:pt x="3137" y="16700"/>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21"/>
            <p:cNvSpPr/>
            <p:nvPr/>
          </p:nvSpPr>
          <p:spPr>
            <a:xfrm>
              <a:off x="910078" y="1150635"/>
              <a:ext cx="67704" cy="65291"/>
            </a:xfrm>
            <a:custGeom>
              <a:rect b="b" l="l" r="r" t="t"/>
              <a:pathLst>
                <a:path extrusionOk="0" h="65291" w="67704">
                  <a:moveTo>
                    <a:pt x="16993" y="0"/>
                  </a:moveTo>
                  <a:cubicBezTo>
                    <a:pt x="18606" y="2400"/>
                    <a:pt x="20295" y="3924"/>
                    <a:pt x="22060" y="4585"/>
                  </a:cubicBezTo>
                  <a:cubicBezTo>
                    <a:pt x="23178" y="5004"/>
                    <a:pt x="24968" y="5207"/>
                    <a:pt x="27394" y="5207"/>
                  </a:cubicBezTo>
                  <a:lnTo>
                    <a:pt x="51524" y="5207"/>
                  </a:lnTo>
                  <a:cubicBezTo>
                    <a:pt x="54407" y="5207"/>
                    <a:pt x="56629" y="5474"/>
                    <a:pt x="58153" y="6007"/>
                  </a:cubicBezTo>
                  <a:cubicBezTo>
                    <a:pt x="60668" y="6921"/>
                    <a:pt x="62814" y="8598"/>
                    <a:pt x="64618" y="11036"/>
                  </a:cubicBezTo>
                  <a:cubicBezTo>
                    <a:pt x="65964" y="13106"/>
                    <a:pt x="66777" y="15608"/>
                    <a:pt x="67005" y="18542"/>
                  </a:cubicBezTo>
                  <a:cubicBezTo>
                    <a:pt x="67462" y="24244"/>
                    <a:pt x="67704" y="29845"/>
                    <a:pt x="67704" y="35344"/>
                  </a:cubicBezTo>
                  <a:cubicBezTo>
                    <a:pt x="67704" y="43447"/>
                    <a:pt x="67399" y="50038"/>
                    <a:pt x="66777" y="55131"/>
                  </a:cubicBezTo>
                  <a:cubicBezTo>
                    <a:pt x="66510" y="57150"/>
                    <a:pt x="65735" y="59055"/>
                    <a:pt x="64351" y="60833"/>
                  </a:cubicBezTo>
                  <a:cubicBezTo>
                    <a:pt x="63271" y="62281"/>
                    <a:pt x="61989" y="63767"/>
                    <a:pt x="60452" y="65291"/>
                  </a:cubicBezTo>
                  <a:cubicBezTo>
                    <a:pt x="60376" y="53099"/>
                    <a:pt x="59817" y="40818"/>
                    <a:pt x="58788" y="28461"/>
                  </a:cubicBezTo>
                  <a:cubicBezTo>
                    <a:pt x="58445" y="24663"/>
                    <a:pt x="57277" y="21946"/>
                    <a:pt x="55245" y="20333"/>
                  </a:cubicBezTo>
                  <a:cubicBezTo>
                    <a:pt x="53696" y="19050"/>
                    <a:pt x="51156" y="18415"/>
                    <a:pt x="47625" y="18415"/>
                  </a:cubicBezTo>
                  <a:lnTo>
                    <a:pt x="25654" y="18415"/>
                  </a:lnTo>
                  <a:cubicBezTo>
                    <a:pt x="24790" y="18415"/>
                    <a:pt x="24359" y="19101"/>
                    <a:pt x="24359" y="20460"/>
                  </a:cubicBezTo>
                  <a:lnTo>
                    <a:pt x="24359" y="28207"/>
                  </a:lnTo>
                  <a:cubicBezTo>
                    <a:pt x="24359" y="36144"/>
                    <a:pt x="25629" y="43472"/>
                    <a:pt x="28207" y="50165"/>
                  </a:cubicBezTo>
                  <a:cubicBezTo>
                    <a:pt x="28791" y="51613"/>
                    <a:pt x="28702" y="53022"/>
                    <a:pt x="27940" y="54381"/>
                  </a:cubicBezTo>
                  <a:lnTo>
                    <a:pt x="24219" y="61328"/>
                  </a:lnTo>
                  <a:cubicBezTo>
                    <a:pt x="23724" y="62281"/>
                    <a:pt x="22898" y="62751"/>
                    <a:pt x="21704" y="62751"/>
                  </a:cubicBezTo>
                  <a:lnTo>
                    <a:pt x="12700" y="62751"/>
                  </a:lnTo>
                  <a:cubicBezTo>
                    <a:pt x="7684" y="62751"/>
                    <a:pt x="3454" y="63271"/>
                    <a:pt x="0" y="64300"/>
                  </a:cubicBezTo>
                  <a:lnTo>
                    <a:pt x="5067" y="54635"/>
                  </a:lnTo>
                  <a:cubicBezTo>
                    <a:pt x="5563" y="53607"/>
                    <a:pt x="6337" y="52375"/>
                    <a:pt x="7353" y="50965"/>
                  </a:cubicBezTo>
                  <a:cubicBezTo>
                    <a:pt x="8534" y="50101"/>
                    <a:pt x="9855" y="49670"/>
                    <a:pt x="11392" y="49670"/>
                  </a:cubicBezTo>
                  <a:lnTo>
                    <a:pt x="16624" y="49670"/>
                  </a:lnTo>
                  <a:cubicBezTo>
                    <a:pt x="17717" y="49670"/>
                    <a:pt x="18212" y="49073"/>
                    <a:pt x="18034" y="47866"/>
                  </a:cubicBezTo>
                  <a:lnTo>
                    <a:pt x="17120" y="40805"/>
                  </a:lnTo>
                  <a:cubicBezTo>
                    <a:pt x="16624" y="36792"/>
                    <a:pt x="16358" y="33007"/>
                    <a:pt x="16358" y="29451"/>
                  </a:cubicBezTo>
                  <a:cubicBezTo>
                    <a:pt x="16358" y="28296"/>
                    <a:pt x="16421" y="27165"/>
                    <a:pt x="16548" y="26073"/>
                  </a:cubicBezTo>
                  <a:cubicBezTo>
                    <a:pt x="16650" y="24981"/>
                    <a:pt x="16726" y="23952"/>
                    <a:pt x="16726" y="23000"/>
                  </a:cubicBezTo>
                  <a:cubicBezTo>
                    <a:pt x="16802" y="20193"/>
                    <a:pt x="15748" y="18301"/>
                    <a:pt x="13551" y="17335"/>
                  </a:cubicBezTo>
                  <a:cubicBezTo>
                    <a:pt x="11367" y="16358"/>
                    <a:pt x="9055" y="14732"/>
                    <a:pt x="6579" y="12459"/>
                  </a:cubicBezTo>
                  <a:lnTo>
                    <a:pt x="1699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21"/>
            <p:cNvSpPr/>
            <p:nvPr/>
          </p:nvSpPr>
          <p:spPr>
            <a:xfrm>
              <a:off x="988465" y="1150638"/>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21"/>
            <p:cNvSpPr/>
            <p:nvPr/>
          </p:nvSpPr>
          <p:spPr>
            <a:xfrm>
              <a:off x="1023715" y="1150380"/>
              <a:ext cx="61595" cy="65545"/>
            </a:xfrm>
            <a:custGeom>
              <a:rect b="b" l="l" r="r" t="t"/>
              <a:pathLst>
                <a:path extrusionOk="0" h="65545" w="61595">
                  <a:moveTo>
                    <a:pt x="11786" y="0"/>
                  </a:moveTo>
                  <a:cubicBezTo>
                    <a:pt x="13170" y="2108"/>
                    <a:pt x="14313" y="3480"/>
                    <a:pt x="15278" y="4102"/>
                  </a:cubicBezTo>
                  <a:cubicBezTo>
                    <a:pt x="16421" y="5004"/>
                    <a:pt x="18161" y="5461"/>
                    <a:pt x="20485" y="5461"/>
                  </a:cubicBezTo>
                  <a:lnTo>
                    <a:pt x="43536" y="5461"/>
                  </a:lnTo>
                  <a:cubicBezTo>
                    <a:pt x="46952" y="5461"/>
                    <a:pt x="49390" y="6515"/>
                    <a:pt x="50927" y="8623"/>
                  </a:cubicBezTo>
                  <a:cubicBezTo>
                    <a:pt x="52222" y="10401"/>
                    <a:pt x="52857" y="13754"/>
                    <a:pt x="52857" y="18669"/>
                  </a:cubicBezTo>
                  <a:cubicBezTo>
                    <a:pt x="52857" y="19368"/>
                    <a:pt x="52654" y="22123"/>
                    <a:pt x="52235" y="26899"/>
                  </a:cubicBezTo>
                  <a:lnTo>
                    <a:pt x="51067" y="39878"/>
                  </a:lnTo>
                  <a:cubicBezTo>
                    <a:pt x="50736" y="43523"/>
                    <a:pt x="51346" y="46215"/>
                    <a:pt x="52959" y="48006"/>
                  </a:cubicBezTo>
                  <a:cubicBezTo>
                    <a:pt x="54165" y="49289"/>
                    <a:pt x="55613" y="49924"/>
                    <a:pt x="57302" y="49924"/>
                  </a:cubicBezTo>
                  <a:lnTo>
                    <a:pt x="61595" y="49924"/>
                  </a:lnTo>
                  <a:lnTo>
                    <a:pt x="55512" y="58788"/>
                  </a:lnTo>
                  <a:cubicBezTo>
                    <a:pt x="54153" y="60769"/>
                    <a:pt x="53188" y="61976"/>
                    <a:pt x="52591" y="62382"/>
                  </a:cubicBezTo>
                  <a:cubicBezTo>
                    <a:pt x="52019" y="62801"/>
                    <a:pt x="50927" y="63005"/>
                    <a:pt x="49314" y="63005"/>
                  </a:cubicBezTo>
                  <a:lnTo>
                    <a:pt x="17437" y="63005"/>
                  </a:lnTo>
                  <a:cubicBezTo>
                    <a:pt x="10122" y="63005"/>
                    <a:pt x="4305" y="63856"/>
                    <a:pt x="0" y="65545"/>
                  </a:cubicBezTo>
                  <a:lnTo>
                    <a:pt x="5829" y="55004"/>
                  </a:lnTo>
                  <a:cubicBezTo>
                    <a:pt x="6642" y="53645"/>
                    <a:pt x="7061" y="52921"/>
                    <a:pt x="7163" y="52832"/>
                  </a:cubicBezTo>
                  <a:cubicBezTo>
                    <a:pt x="7658" y="52172"/>
                    <a:pt x="8407" y="51575"/>
                    <a:pt x="9449" y="51041"/>
                  </a:cubicBezTo>
                  <a:cubicBezTo>
                    <a:pt x="11290" y="50292"/>
                    <a:pt x="14021" y="49924"/>
                    <a:pt x="17564" y="49924"/>
                  </a:cubicBezTo>
                  <a:lnTo>
                    <a:pt x="43536" y="49924"/>
                  </a:lnTo>
                  <a:lnTo>
                    <a:pt x="43536" y="27724"/>
                  </a:lnTo>
                  <a:cubicBezTo>
                    <a:pt x="43536" y="23876"/>
                    <a:pt x="42634" y="21298"/>
                    <a:pt x="40754" y="19977"/>
                  </a:cubicBezTo>
                  <a:cubicBezTo>
                    <a:pt x="39675" y="19101"/>
                    <a:pt x="38290" y="18669"/>
                    <a:pt x="36589" y="18669"/>
                  </a:cubicBezTo>
                  <a:lnTo>
                    <a:pt x="15011" y="18669"/>
                  </a:lnTo>
                  <a:cubicBezTo>
                    <a:pt x="9411" y="18669"/>
                    <a:pt x="4953" y="16688"/>
                    <a:pt x="1689" y="12713"/>
                  </a:cubicBezTo>
                  <a:lnTo>
                    <a:pt x="1178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21"/>
            <p:cNvSpPr/>
            <p:nvPr/>
          </p:nvSpPr>
          <p:spPr>
            <a:xfrm>
              <a:off x="625478" y="1265765"/>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21"/>
            <p:cNvSpPr/>
            <p:nvPr/>
          </p:nvSpPr>
          <p:spPr>
            <a:xfrm>
              <a:off x="349607" y="1299007"/>
              <a:ext cx="15481" cy="60274"/>
            </a:xfrm>
            <a:custGeom>
              <a:rect b="b" l="l" r="r" t="t"/>
              <a:pathLst>
                <a:path extrusionOk="0" h="60274" w="15481">
                  <a:moveTo>
                    <a:pt x="5728" y="0"/>
                  </a:moveTo>
                  <a:cubicBezTo>
                    <a:pt x="6426" y="1334"/>
                    <a:pt x="7468" y="2426"/>
                    <a:pt x="8865" y="3264"/>
                  </a:cubicBezTo>
                  <a:cubicBezTo>
                    <a:pt x="9309" y="3543"/>
                    <a:pt x="10744" y="4216"/>
                    <a:pt x="13170" y="5283"/>
                  </a:cubicBezTo>
                  <a:cubicBezTo>
                    <a:pt x="14707" y="5918"/>
                    <a:pt x="15481" y="7087"/>
                    <a:pt x="15481" y="8776"/>
                  </a:cubicBezTo>
                  <a:cubicBezTo>
                    <a:pt x="15481" y="29286"/>
                    <a:pt x="15265" y="44247"/>
                    <a:pt x="14846" y="53645"/>
                  </a:cubicBezTo>
                  <a:cubicBezTo>
                    <a:pt x="14795" y="54712"/>
                    <a:pt x="14478" y="55855"/>
                    <a:pt x="13881" y="57074"/>
                  </a:cubicBezTo>
                  <a:cubicBezTo>
                    <a:pt x="13106" y="58509"/>
                    <a:pt x="12217" y="59576"/>
                    <a:pt x="11201" y="60274"/>
                  </a:cubicBezTo>
                  <a:cubicBezTo>
                    <a:pt x="10858" y="52159"/>
                    <a:pt x="10516" y="37617"/>
                    <a:pt x="10198" y="16624"/>
                  </a:cubicBezTo>
                  <a:cubicBezTo>
                    <a:pt x="10147" y="14021"/>
                    <a:pt x="9195" y="12344"/>
                    <a:pt x="7328" y="11608"/>
                  </a:cubicBezTo>
                  <a:cubicBezTo>
                    <a:pt x="6172" y="11138"/>
                    <a:pt x="4966" y="10668"/>
                    <a:pt x="3721" y="10224"/>
                  </a:cubicBezTo>
                  <a:cubicBezTo>
                    <a:pt x="2261" y="9563"/>
                    <a:pt x="1016" y="8636"/>
                    <a:pt x="0" y="7455"/>
                  </a:cubicBezTo>
                  <a:lnTo>
                    <a:pt x="572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21"/>
            <p:cNvSpPr/>
            <p:nvPr/>
          </p:nvSpPr>
          <p:spPr>
            <a:xfrm>
              <a:off x="371753" y="1298929"/>
              <a:ext cx="15151" cy="39179"/>
            </a:xfrm>
            <a:custGeom>
              <a:rect b="b" l="l" r="r" t="t"/>
              <a:pathLst>
                <a:path extrusionOk="0" h="39179" w="15151">
                  <a:moveTo>
                    <a:pt x="5651" y="0"/>
                  </a:moveTo>
                  <a:cubicBezTo>
                    <a:pt x="6439" y="1588"/>
                    <a:pt x="7607" y="2743"/>
                    <a:pt x="9119" y="3480"/>
                  </a:cubicBezTo>
                  <a:cubicBezTo>
                    <a:pt x="10655"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21"/>
            <p:cNvSpPr/>
            <p:nvPr/>
          </p:nvSpPr>
          <p:spPr>
            <a:xfrm>
              <a:off x="393436" y="1298929"/>
              <a:ext cx="32499" cy="39179"/>
            </a:xfrm>
            <a:custGeom>
              <a:rect b="b" l="l" r="r" t="t"/>
              <a:pathLst>
                <a:path extrusionOk="0" h="39179" w="32499">
                  <a:moveTo>
                    <a:pt x="6033" y="0"/>
                  </a:moveTo>
                  <a:cubicBezTo>
                    <a:pt x="7442" y="2083"/>
                    <a:pt x="9373" y="3124"/>
                    <a:pt x="11798" y="3124"/>
                  </a:cubicBezTo>
                  <a:lnTo>
                    <a:pt x="25832" y="3124"/>
                  </a:lnTo>
                  <a:cubicBezTo>
                    <a:pt x="28727" y="3124"/>
                    <a:pt x="30658" y="4242"/>
                    <a:pt x="31636" y="6477"/>
                  </a:cubicBezTo>
                  <a:cubicBezTo>
                    <a:pt x="32080" y="7493"/>
                    <a:pt x="32322" y="9169"/>
                    <a:pt x="32372" y="11532"/>
                  </a:cubicBezTo>
                  <a:cubicBezTo>
                    <a:pt x="32474" y="15075"/>
                    <a:pt x="32499" y="18961"/>
                    <a:pt x="32449" y="23177"/>
                  </a:cubicBezTo>
                  <a:cubicBezTo>
                    <a:pt x="32398" y="25514"/>
                    <a:pt x="32347" y="27254"/>
                    <a:pt x="32296" y="28423"/>
                  </a:cubicBezTo>
                  <a:cubicBezTo>
                    <a:pt x="32156" y="30505"/>
                    <a:pt x="31928" y="32296"/>
                    <a:pt x="31636" y="33782"/>
                  </a:cubicBezTo>
                  <a:cubicBezTo>
                    <a:pt x="31432" y="34671"/>
                    <a:pt x="30925" y="35649"/>
                    <a:pt x="30099" y="36716"/>
                  </a:cubicBezTo>
                  <a:cubicBezTo>
                    <a:pt x="29705" y="37338"/>
                    <a:pt x="29007" y="38163"/>
                    <a:pt x="27978" y="39179"/>
                  </a:cubicBezTo>
                  <a:cubicBezTo>
                    <a:pt x="27978" y="35357"/>
                    <a:pt x="27724" y="27673"/>
                    <a:pt x="27203" y="16142"/>
                  </a:cubicBezTo>
                  <a:cubicBezTo>
                    <a:pt x="27051" y="13614"/>
                    <a:pt x="26035" y="12014"/>
                    <a:pt x="24155" y="11341"/>
                  </a:cubicBezTo>
                  <a:cubicBezTo>
                    <a:pt x="23558" y="11151"/>
                    <a:pt x="22263" y="11049"/>
                    <a:pt x="20282" y="11049"/>
                  </a:cubicBezTo>
                  <a:lnTo>
                    <a:pt x="8153" y="11049"/>
                  </a:lnTo>
                  <a:cubicBezTo>
                    <a:pt x="4559" y="11049"/>
                    <a:pt x="1842" y="9855"/>
                    <a:pt x="0" y="7480"/>
                  </a:cubicBezTo>
                  <a:lnTo>
                    <a:pt x="603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 name="Google Shape;275;p21"/>
            <p:cNvSpPr/>
            <p:nvPr/>
          </p:nvSpPr>
          <p:spPr>
            <a:xfrm>
              <a:off x="432215" y="1298929"/>
              <a:ext cx="15151" cy="39179"/>
            </a:xfrm>
            <a:custGeom>
              <a:rect b="b" l="l" r="r" t="t"/>
              <a:pathLst>
                <a:path extrusionOk="0" h="39179" w="15151">
                  <a:moveTo>
                    <a:pt x="5651" y="0"/>
                  </a:moveTo>
                  <a:cubicBezTo>
                    <a:pt x="6439" y="1588"/>
                    <a:pt x="7595" y="2743"/>
                    <a:pt x="9131" y="3480"/>
                  </a:cubicBezTo>
                  <a:cubicBezTo>
                    <a:pt x="10643"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21"/>
            <p:cNvSpPr/>
            <p:nvPr/>
          </p:nvSpPr>
          <p:spPr>
            <a:xfrm>
              <a:off x="453978" y="1298854"/>
              <a:ext cx="36944" cy="39332"/>
            </a:xfrm>
            <a:custGeom>
              <a:rect b="b" l="l" r="r" t="t"/>
              <a:pathLst>
                <a:path extrusionOk="0" h="39332" w="36944">
                  <a:moveTo>
                    <a:pt x="6477" y="0"/>
                  </a:moveTo>
                  <a:cubicBezTo>
                    <a:pt x="7544" y="1435"/>
                    <a:pt x="8509" y="2350"/>
                    <a:pt x="9373" y="2756"/>
                  </a:cubicBezTo>
                  <a:cubicBezTo>
                    <a:pt x="10046" y="3048"/>
                    <a:pt x="11138" y="3200"/>
                    <a:pt x="12649" y="3200"/>
                  </a:cubicBezTo>
                  <a:lnTo>
                    <a:pt x="27978" y="3200"/>
                  </a:lnTo>
                  <a:cubicBezTo>
                    <a:pt x="31915" y="3200"/>
                    <a:pt x="34658" y="4851"/>
                    <a:pt x="36195" y="8128"/>
                  </a:cubicBezTo>
                  <a:cubicBezTo>
                    <a:pt x="36690" y="9258"/>
                    <a:pt x="36944" y="10490"/>
                    <a:pt x="36944" y="11836"/>
                  </a:cubicBezTo>
                  <a:lnTo>
                    <a:pt x="36944" y="16332"/>
                  </a:lnTo>
                  <a:cubicBezTo>
                    <a:pt x="36944" y="23673"/>
                    <a:pt x="36678" y="29235"/>
                    <a:pt x="36132" y="33007"/>
                  </a:cubicBezTo>
                  <a:cubicBezTo>
                    <a:pt x="36030" y="33769"/>
                    <a:pt x="35712" y="34569"/>
                    <a:pt x="35192" y="35382"/>
                  </a:cubicBezTo>
                  <a:cubicBezTo>
                    <a:pt x="34176" y="37046"/>
                    <a:pt x="33109" y="38329"/>
                    <a:pt x="31991" y="39256"/>
                  </a:cubicBezTo>
                  <a:cubicBezTo>
                    <a:pt x="32042" y="34684"/>
                    <a:pt x="31852" y="27610"/>
                    <a:pt x="31394" y="18009"/>
                  </a:cubicBezTo>
                  <a:cubicBezTo>
                    <a:pt x="31255" y="15202"/>
                    <a:pt x="30505" y="13322"/>
                    <a:pt x="29172" y="12357"/>
                  </a:cubicBezTo>
                  <a:cubicBezTo>
                    <a:pt x="28105" y="11532"/>
                    <a:pt x="26302" y="11125"/>
                    <a:pt x="23774" y="11125"/>
                  </a:cubicBezTo>
                  <a:lnTo>
                    <a:pt x="10198" y="11125"/>
                  </a:lnTo>
                  <a:cubicBezTo>
                    <a:pt x="10668" y="22504"/>
                    <a:pt x="10592" y="29629"/>
                    <a:pt x="9969" y="32474"/>
                  </a:cubicBezTo>
                  <a:cubicBezTo>
                    <a:pt x="9868" y="32830"/>
                    <a:pt x="9677" y="33465"/>
                    <a:pt x="9373" y="34379"/>
                  </a:cubicBezTo>
                  <a:cubicBezTo>
                    <a:pt x="8204" y="36614"/>
                    <a:pt x="6972" y="38265"/>
                    <a:pt x="5651" y="39332"/>
                  </a:cubicBezTo>
                  <a:lnTo>
                    <a:pt x="4572" y="15850"/>
                  </a:lnTo>
                  <a:cubicBezTo>
                    <a:pt x="4382" y="12700"/>
                    <a:pt x="3531" y="10490"/>
                    <a:pt x="2045" y="9220"/>
                  </a:cubicBezTo>
                  <a:cubicBezTo>
                    <a:pt x="1600" y="8877"/>
                    <a:pt x="914" y="8319"/>
                    <a:pt x="0" y="7557"/>
                  </a:cubicBezTo>
                  <a:lnTo>
                    <a:pt x="64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 name="Google Shape;277;p21"/>
            <p:cNvSpPr/>
            <p:nvPr/>
          </p:nvSpPr>
          <p:spPr>
            <a:xfrm>
              <a:off x="518904" y="1298927"/>
              <a:ext cx="40627" cy="39179"/>
            </a:xfrm>
            <a:custGeom>
              <a:rect b="b" l="l" r="r" t="t"/>
              <a:pathLst>
                <a:path extrusionOk="0" h="39179" w="40627">
                  <a:moveTo>
                    <a:pt x="10198" y="0"/>
                  </a:moveTo>
                  <a:cubicBezTo>
                    <a:pt x="11163" y="1435"/>
                    <a:pt x="12179" y="2362"/>
                    <a:pt x="13246" y="2756"/>
                  </a:cubicBezTo>
                  <a:cubicBezTo>
                    <a:pt x="13907" y="2997"/>
                    <a:pt x="14973" y="3124"/>
                    <a:pt x="16447" y="3124"/>
                  </a:cubicBezTo>
                  <a:lnTo>
                    <a:pt x="30912" y="3124"/>
                  </a:lnTo>
                  <a:cubicBezTo>
                    <a:pt x="32652" y="3124"/>
                    <a:pt x="33985" y="3289"/>
                    <a:pt x="34900" y="3607"/>
                  </a:cubicBezTo>
                  <a:cubicBezTo>
                    <a:pt x="36411" y="4153"/>
                    <a:pt x="37706" y="5156"/>
                    <a:pt x="38773" y="6629"/>
                  </a:cubicBezTo>
                  <a:cubicBezTo>
                    <a:pt x="39586" y="7861"/>
                    <a:pt x="40069" y="9360"/>
                    <a:pt x="40221" y="11125"/>
                  </a:cubicBezTo>
                  <a:cubicBezTo>
                    <a:pt x="40488" y="14554"/>
                    <a:pt x="40627" y="17907"/>
                    <a:pt x="40627" y="21209"/>
                  </a:cubicBezTo>
                  <a:cubicBezTo>
                    <a:pt x="40627" y="26073"/>
                    <a:pt x="40437" y="30023"/>
                    <a:pt x="40069" y="33083"/>
                  </a:cubicBezTo>
                  <a:cubicBezTo>
                    <a:pt x="39916" y="34290"/>
                    <a:pt x="39433" y="35433"/>
                    <a:pt x="38621" y="36500"/>
                  </a:cubicBezTo>
                  <a:cubicBezTo>
                    <a:pt x="37973" y="37363"/>
                    <a:pt x="37186" y="38265"/>
                    <a:pt x="36271" y="39179"/>
                  </a:cubicBezTo>
                  <a:cubicBezTo>
                    <a:pt x="36220" y="31864"/>
                    <a:pt x="35890" y="24498"/>
                    <a:pt x="35268" y="17082"/>
                  </a:cubicBezTo>
                  <a:cubicBezTo>
                    <a:pt x="35065" y="14796"/>
                    <a:pt x="34366" y="13170"/>
                    <a:pt x="33147" y="12205"/>
                  </a:cubicBezTo>
                  <a:cubicBezTo>
                    <a:pt x="32233" y="11430"/>
                    <a:pt x="30709" y="11049"/>
                    <a:pt x="28575" y="11049"/>
                  </a:cubicBezTo>
                  <a:lnTo>
                    <a:pt x="15405" y="11049"/>
                  </a:lnTo>
                  <a:cubicBezTo>
                    <a:pt x="14884" y="11049"/>
                    <a:pt x="14618" y="11455"/>
                    <a:pt x="14618" y="12281"/>
                  </a:cubicBezTo>
                  <a:lnTo>
                    <a:pt x="14618" y="16929"/>
                  </a:lnTo>
                  <a:cubicBezTo>
                    <a:pt x="14618" y="21692"/>
                    <a:pt x="15392" y="26086"/>
                    <a:pt x="16929" y="30099"/>
                  </a:cubicBezTo>
                  <a:cubicBezTo>
                    <a:pt x="17272" y="30975"/>
                    <a:pt x="17221" y="31813"/>
                    <a:pt x="16777" y="32626"/>
                  </a:cubicBezTo>
                  <a:lnTo>
                    <a:pt x="14542" y="36805"/>
                  </a:lnTo>
                  <a:cubicBezTo>
                    <a:pt x="14249" y="37363"/>
                    <a:pt x="13741" y="37655"/>
                    <a:pt x="13018" y="37655"/>
                  </a:cubicBezTo>
                  <a:lnTo>
                    <a:pt x="7620" y="37655"/>
                  </a:lnTo>
                  <a:cubicBezTo>
                    <a:pt x="4623" y="37655"/>
                    <a:pt x="2083" y="37960"/>
                    <a:pt x="0" y="38583"/>
                  </a:cubicBezTo>
                  <a:lnTo>
                    <a:pt x="3048" y="32779"/>
                  </a:lnTo>
                  <a:cubicBezTo>
                    <a:pt x="3340" y="32156"/>
                    <a:pt x="3810" y="31432"/>
                    <a:pt x="4420" y="30582"/>
                  </a:cubicBezTo>
                  <a:cubicBezTo>
                    <a:pt x="5118" y="30061"/>
                    <a:pt x="5931" y="29807"/>
                    <a:pt x="6845" y="29807"/>
                  </a:cubicBezTo>
                  <a:lnTo>
                    <a:pt x="9969" y="29807"/>
                  </a:lnTo>
                  <a:cubicBezTo>
                    <a:pt x="10643" y="29807"/>
                    <a:pt x="10922" y="29439"/>
                    <a:pt x="10820" y="28727"/>
                  </a:cubicBezTo>
                  <a:lnTo>
                    <a:pt x="10262" y="24486"/>
                  </a:lnTo>
                  <a:cubicBezTo>
                    <a:pt x="9969" y="22073"/>
                    <a:pt x="9817" y="19812"/>
                    <a:pt x="9817" y="17678"/>
                  </a:cubicBezTo>
                  <a:cubicBezTo>
                    <a:pt x="9817" y="16980"/>
                    <a:pt x="9855" y="16307"/>
                    <a:pt x="9931" y="15646"/>
                  </a:cubicBezTo>
                  <a:cubicBezTo>
                    <a:pt x="10008" y="14986"/>
                    <a:pt x="10046" y="14376"/>
                    <a:pt x="10046" y="13805"/>
                  </a:cubicBezTo>
                  <a:cubicBezTo>
                    <a:pt x="10097" y="12116"/>
                    <a:pt x="9462" y="10985"/>
                    <a:pt x="8141" y="10401"/>
                  </a:cubicBezTo>
                  <a:cubicBezTo>
                    <a:pt x="6833" y="9817"/>
                    <a:pt x="5436" y="8839"/>
                    <a:pt x="3937" y="7480"/>
                  </a:cubicBezTo>
                  <a:lnTo>
                    <a:pt x="1019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21"/>
            <p:cNvSpPr/>
            <p:nvPr/>
          </p:nvSpPr>
          <p:spPr>
            <a:xfrm>
              <a:off x="565934" y="1298931"/>
              <a:ext cx="15773" cy="23406"/>
            </a:xfrm>
            <a:custGeom>
              <a:rect b="b" l="l" r="r" t="t"/>
              <a:pathLst>
                <a:path extrusionOk="0" h="23406" w="15773">
                  <a:moveTo>
                    <a:pt x="5245" y="0"/>
                  </a:moveTo>
                  <a:cubicBezTo>
                    <a:pt x="6058" y="1207"/>
                    <a:pt x="7099" y="2159"/>
                    <a:pt x="8369" y="2819"/>
                  </a:cubicBezTo>
                  <a:cubicBezTo>
                    <a:pt x="9093" y="3124"/>
                    <a:pt x="10287" y="3708"/>
                    <a:pt x="11976" y="4572"/>
                  </a:cubicBezTo>
                  <a:cubicBezTo>
                    <a:pt x="14503" y="5944"/>
                    <a:pt x="15773" y="8065"/>
                    <a:pt x="15773" y="10973"/>
                  </a:cubicBezTo>
                  <a:cubicBezTo>
                    <a:pt x="15773" y="12611"/>
                    <a:pt x="15138" y="14313"/>
                    <a:pt x="13881" y="16065"/>
                  </a:cubicBezTo>
                  <a:lnTo>
                    <a:pt x="12497" y="18085"/>
                  </a:lnTo>
                  <a:cubicBezTo>
                    <a:pt x="10808" y="20409"/>
                    <a:pt x="9093" y="22009"/>
                    <a:pt x="7328" y="22885"/>
                  </a:cubicBezTo>
                  <a:cubicBezTo>
                    <a:pt x="6706" y="23177"/>
                    <a:pt x="5982" y="23355"/>
                    <a:pt x="5169" y="23406"/>
                  </a:cubicBezTo>
                  <a:cubicBezTo>
                    <a:pt x="6033" y="22339"/>
                    <a:pt x="7366" y="20536"/>
                    <a:pt x="9157" y="18009"/>
                  </a:cubicBezTo>
                  <a:cubicBezTo>
                    <a:pt x="9792" y="16764"/>
                    <a:pt x="10122" y="15646"/>
                    <a:pt x="10122" y="14656"/>
                  </a:cubicBezTo>
                  <a:cubicBezTo>
                    <a:pt x="10122" y="13170"/>
                    <a:pt x="9360" y="12129"/>
                    <a:pt x="7849" y="11532"/>
                  </a:cubicBezTo>
                  <a:cubicBezTo>
                    <a:pt x="5664" y="10617"/>
                    <a:pt x="4191" y="9969"/>
                    <a:pt x="3416" y="9601"/>
                  </a:cubicBezTo>
                  <a:cubicBezTo>
                    <a:pt x="2108" y="8954"/>
                    <a:pt x="965" y="8217"/>
                    <a:pt x="0" y="7404"/>
                  </a:cubicBezTo>
                  <a:lnTo>
                    <a:pt x="524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9" name="Google Shape;279;p21"/>
            <p:cNvSpPr/>
            <p:nvPr/>
          </p:nvSpPr>
          <p:spPr>
            <a:xfrm>
              <a:off x="587105" y="1298783"/>
              <a:ext cx="36944" cy="39319"/>
            </a:xfrm>
            <a:custGeom>
              <a:rect b="b" l="l" r="r" t="t"/>
              <a:pathLst>
                <a:path extrusionOk="0" h="39319" w="36944">
                  <a:moveTo>
                    <a:pt x="7061" y="0"/>
                  </a:moveTo>
                  <a:cubicBezTo>
                    <a:pt x="7887" y="1257"/>
                    <a:pt x="8585" y="2083"/>
                    <a:pt x="9157" y="2451"/>
                  </a:cubicBezTo>
                  <a:cubicBezTo>
                    <a:pt x="9843" y="2997"/>
                    <a:pt x="10884" y="3264"/>
                    <a:pt x="12281" y="3264"/>
                  </a:cubicBezTo>
                  <a:lnTo>
                    <a:pt x="26111" y="3264"/>
                  </a:lnTo>
                  <a:cubicBezTo>
                    <a:pt x="28156" y="3264"/>
                    <a:pt x="29629" y="3899"/>
                    <a:pt x="30543" y="5169"/>
                  </a:cubicBezTo>
                  <a:cubicBezTo>
                    <a:pt x="31318" y="6236"/>
                    <a:pt x="31699" y="8242"/>
                    <a:pt x="31699" y="11189"/>
                  </a:cubicBezTo>
                  <a:cubicBezTo>
                    <a:pt x="31699" y="11621"/>
                    <a:pt x="31572" y="13271"/>
                    <a:pt x="31331" y="16142"/>
                  </a:cubicBezTo>
                  <a:lnTo>
                    <a:pt x="30620" y="23914"/>
                  </a:lnTo>
                  <a:cubicBezTo>
                    <a:pt x="30417" y="26099"/>
                    <a:pt x="30810" y="27724"/>
                    <a:pt x="31775" y="28791"/>
                  </a:cubicBezTo>
                  <a:cubicBezTo>
                    <a:pt x="32487" y="29566"/>
                    <a:pt x="33363" y="29947"/>
                    <a:pt x="34379" y="29947"/>
                  </a:cubicBezTo>
                  <a:lnTo>
                    <a:pt x="36944" y="29947"/>
                  </a:lnTo>
                  <a:lnTo>
                    <a:pt x="33299" y="35268"/>
                  </a:lnTo>
                  <a:cubicBezTo>
                    <a:pt x="32474" y="36462"/>
                    <a:pt x="31902" y="37173"/>
                    <a:pt x="31547" y="37427"/>
                  </a:cubicBezTo>
                  <a:cubicBezTo>
                    <a:pt x="31204" y="37668"/>
                    <a:pt x="30543" y="37795"/>
                    <a:pt x="29578" y="37795"/>
                  </a:cubicBezTo>
                  <a:lnTo>
                    <a:pt x="10452" y="37795"/>
                  </a:lnTo>
                  <a:cubicBezTo>
                    <a:pt x="6058" y="37795"/>
                    <a:pt x="2578" y="38303"/>
                    <a:pt x="0" y="39319"/>
                  </a:cubicBezTo>
                  <a:lnTo>
                    <a:pt x="3493" y="32995"/>
                  </a:lnTo>
                  <a:cubicBezTo>
                    <a:pt x="3962" y="32182"/>
                    <a:pt x="4229" y="31750"/>
                    <a:pt x="4280" y="31699"/>
                  </a:cubicBezTo>
                  <a:cubicBezTo>
                    <a:pt x="4572" y="31293"/>
                    <a:pt x="5029" y="30937"/>
                    <a:pt x="5651" y="30620"/>
                  </a:cubicBezTo>
                  <a:cubicBezTo>
                    <a:pt x="6769" y="30175"/>
                    <a:pt x="8395" y="29947"/>
                    <a:pt x="10528" y="29947"/>
                  </a:cubicBezTo>
                  <a:lnTo>
                    <a:pt x="26111" y="29947"/>
                  </a:lnTo>
                  <a:lnTo>
                    <a:pt x="26111" y="16624"/>
                  </a:lnTo>
                  <a:cubicBezTo>
                    <a:pt x="26111" y="14338"/>
                    <a:pt x="25565" y="12764"/>
                    <a:pt x="24447" y="11976"/>
                  </a:cubicBezTo>
                  <a:cubicBezTo>
                    <a:pt x="23800" y="11455"/>
                    <a:pt x="22962" y="11189"/>
                    <a:pt x="21946" y="11189"/>
                  </a:cubicBezTo>
                  <a:lnTo>
                    <a:pt x="9004" y="11189"/>
                  </a:lnTo>
                  <a:cubicBezTo>
                    <a:pt x="5626" y="11189"/>
                    <a:pt x="2959" y="10008"/>
                    <a:pt x="1003" y="7620"/>
                  </a:cubicBezTo>
                  <a:lnTo>
                    <a:pt x="706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21"/>
            <p:cNvSpPr/>
            <p:nvPr/>
          </p:nvSpPr>
          <p:spPr>
            <a:xfrm>
              <a:off x="323319" y="409271"/>
              <a:ext cx="34836" cy="34849"/>
            </a:xfrm>
            <a:custGeom>
              <a:rect b="b" l="l" r="r" t="t"/>
              <a:pathLst>
                <a:path extrusionOk="0" h="34849" w="34836">
                  <a:moveTo>
                    <a:pt x="17424" y="0"/>
                  </a:moveTo>
                  <a:cubicBezTo>
                    <a:pt x="27038" y="0"/>
                    <a:pt x="34836" y="7811"/>
                    <a:pt x="34836" y="17424"/>
                  </a:cubicBezTo>
                  <a:cubicBezTo>
                    <a:pt x="34836" y="27038"/>
                    <a:pt x="27038" y="34849"/>
                    <a:pt x="17424" y="34849"/>
                  </a:cubicBezTo>
                  <a:cubicBezTo>
                    <a:pt x="7798" y="34849"/>
                    <a:pt x="0" y="27038"/>
                    <a:pt x="0" y="17424"/>
                  </a:cubicBezTo>
                  <a:cubicBezTo>
                    <a:pt x="0" y="7811"/>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21"/>
            <p:cNvSpPr/>
            <p:nvPr/>
          </p:nvSpPr>
          <p:spPr>
            <a:xfrm>
              <a:off x="276503" y="304969"/>
              <a:ext cx="65418" cy="99835"/>
            </a:xfrm>
            <a:custGeom>
              <a:rect b="b" l="l" r="r" t="t"/>
              <a:pathLst>
                <a:path extrusionOk="0" h="99835" w="65418">
                  <a:moveTo>
                    <a:pt x="10287" y="0"/>
                  </a:moveTo>
                  <a:cubicBezTo>
                    <a:pt x="11989" y="2019"/>
                    <a:pt x="13373" y="3340"/>
                    <a:pt x="14440" y="3962"/>
                  </a:cubicBezTo>
                  <a:cubicBezTo>
                    <a:pt x="15735" y="4788"/>
                    <a:pt x="17475" y="5207"/>
                    <a:pt x="19647" y="5207"/>
                  </a:cubicBezTo>
                  <a:lnTo>
                    <a:pt x="53950" y="5207"/>
                  </a:lnTo>
                  <a:cubicBezTo>
                    <a:pt x="57010" y="5207"/>
                    <a:pt x="59588" y="6528"/>
                    <a:pt x="61697" y="9169"/>
                  </a:cubicBezTo>
                  <a:cubicBezTo>
                    <a:pt x="64173" y="12319"/>
                    <a:pt x="65418" y="15392"/>
                    <a:pt x="65418" y="18415"/>
                  </a:cubicBezTo>
                  <a:cubicBezTo>
                    <a:pt x="65418" y="21476"/>
                    <a:pt x="64579" y="24448"/>
                    <a:pt x="62878" y="27343"/>
                  </a:cubicBezTo>
                  <a:cubicBezTo>
                    <a:pt x="61265" y="29705"/>
                    <a:pt x="59322" y="32779"/>
                    <a:pt x="57048" y="36589"/>
                  </a:cubicBezTo>
                  <a:lnTo>
                    <a:pt x="55004" y="40678"/>
                  </a:lnTo>
                  <a:cubicBezTo>
                    <a:pt x="52895" y="44818"/>
                    <a:pt x="50140" y="48019"/>
                    <a:pt x="46749" y="50292"/>
                  </a:cubicBezTo>
                  <a:cubicBezTo>
                    <a:pt x="44272" y="51816"/>
                    <a:pt x="39649" y="54839"/>
                    <a:pt x="32868" y="59347"/>
                  </a:cubicBezTo>
                  <a:cubicBezTo>
                    <a:pt x="31864" y="60084"/>
                    <a:pt x="29794" y="62078"/>
                    <a:pt x="26657" y="65291"/>
                  </a:cubicBezTo>
                  <a:lnTo>
                    <a:pt x="27038" y="57912"/>
                  </a:lnTo>
                  <a:cubicBezTo>
                    <a:pt x="27191" y="55067"/>
                    <a:pt x="27470" y="53200"/>
                    <a:pt x="27838" y="52337"/>
                  </a:cubicBezTo>
                  <a:cubicBezTo>
                    <a:pt x="28410" y="51054"/>
                    <a:pt x="29845" y="49746"/>
                    <a:pt x="32118" y="48425"/>
                  </a:cubicBezTo>
                  <a:lnTo>
                    <a:pt x="46749" y="39624"/>
                  </a:lnTo>
                  <a:cubicBezTo>
                    <a:pt x="52172" y="36322"/>
                    <a:pt x="54877" y="32080"/>
                    <a:pt x="54877" y="26911"/>
                  </a:cubicBezTo>
                  <a:cubicBezTo>
                    <a:pt x="54877" y="25133"/>
                    <a:pt x="54191" y="23393"/>
                    <a:pt x="52832" y="21704"/>
                  </a:cubicBezTo>
                  <a:cubicBezTo>
                    <a:pt x="51054" y="19507"/>
                    <a:pt x="48628" y="18415"/>
                    <a:pt x="45568" y="18415"/>
                  </a:cubicBezTo>
                  <a:lnTo>
                    <a:pt x="18047" y="18415"/>
                  </a:lnTo>
                  <a:lnTo>
                    <a:pt x="18047" y="36093"/>
                  </a:lnTo>
                  <a:cubicBezTo>
                    <a:pt x="18047" y="55143"/>
                    <a:pt x="17361" y="73000"/>
                    <a:pt x="15989" y="89662"/>
                  </a:cubicBezTo>
                  <a:cubicBezTo>
                    <a:pt x="15837" y="92151"/>
                    <a:pt x="13500" y="95542"/>
                    <a:pt x="8992" y="99835"/>
                  </a:cubicBezTo>
                  <a:cubicBezTo>
                    <a:pt x="9360" y="77394"/>
                    <a:pt x="9360" y="63170"/>
                    <a:pt x="8992" y="57175"/>
                  </a:cubicBezTo>
                  <a:cubicBezTo>
                    <a:pt x="8915" y="50229"/>
                    <a:pt x="8611" y="41212"/>
                    <a:pt x="8115" y="30137"/>
                  </a:cubicBezTo>
                  <a:cubicBezTo>
                    <a:pt x="7798" y="25222"/>
                    <a:pt x="7353" y="22009"/>
                    <a:pt x="6782" y="20523"/>
                  </a:cubicBezTo>
                  <a:cubicBezTo>
                    <a:pt x="6236" y="19037"/>
                    <a:pt x="5067" y="17399"/>
                    <a:pt x="3277" y="15621"/>
                  </a:cubicBezTo>
                  <a:cubicBezTo>
                    <a:pt x="2616" y="14961"/>
                    <a:pt x="1689" y="14072"/>
                    <a:pt x="495" y="12954"/>
                  </a:cubicBezTo>
                  <a:lnTo>
                    <a:pt x="0" y="12332"/>
                  </a:ln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21"/>
            <p:cNvSpPr/>
            <p:nvPr/>
          </p:nvSpPr>
          <p:spPr>
            <a:xfrm>
              <a:off x="349917" y="309062"/>
              <a:ext cx="57036" cy="60833"/>
            </a:xfrm>
            <a:custGeom>
              <a:rect b="b" l="l" r="r" t="t"/>
              <a:pathLst>
                <a:path extrusionOk="0" h="60833" w="57036">
                  <a:moveTo>
                    <a:pt x="18047" y="0"/>
                  </a:moveTo>
                  <a:cubicBezTo>
                    <a:pt x="18542" y="0"/>
                    <a:pt x="19190" y="76"/>
                    <a:pt x="19964" y="241"/>
                  </a:cubicBezTo>
                  <a:cubicBezTo>
                    <a:pt x="23076" y="991"/>
                    <a:pt x="28016" y="1359"/>
                    <a:pt x="34785" y="1359"/>
                  </a:cubicBezTo>
                  <a:cubicBezTo>
                    <a:pt x="44717" y="1359"/>
                    <a:pt x="51143" y="940"/>
                    <a:pt x="54077" y="127"/>
                  </a:cubicBezTo>
                  <a:cubicBezTo>
                    <a:pt x="53492" y="7150"/>
                    <a:pt x="53213" y="13373"/>
                    <a:pt x="53213" y="18783"/>
                  </a:cubicBezTo>
                  <a:cubicBezTo>
                    <a:pt x="53213" y="28169"/>
                    <a:pt x="54381" y="37389"/>
                    <a:pt x="56744" y="46444"/>
                  </a:cubicBezTo>
                  <a:cubicBezTo>
                    <a:pt x="57036" y="47308"/>
                    <a:pt x="56921" y="48158"/>
                    <a:pt x="56375" y="48984"/>
                  </a:cubicBezTo>
                  <a:lnTo>
                    <a:pt x="51410" y="57544"/>
                  </a:lnTo>
                  <a:cubicBezTo>
                    <a:pt x="50914" y="58369"/>
                    <a:pt x="49733" y="58788"/>
                    <a:pt x="47879" y="58788"/>
                  </a:cubicBezTo>
                  <a:cubicBezTo>
                    <a:pt x="46596" y="58788"/>
                    <a:pt x="44044" y="58738"/>
                    <a:pt x="40246" y="58661"/>
                  </a:cubicBezTo>
                  <a:lnTo>
                    <a:pt x="30201" y="58661"/>
                  </a:lnTo>
                  <a:cubicBezTo>
                    <a:pt x="23559" y="58585"/>
                    <a:pt x="19190" y="58585"/>
                    <a:pt x="17120" y="58661"/>
                  </a:cubicBezTo>
                  <a:cubicBezTo>
                    <a:pt x="8776" y="59157"/>
                    <a:pt x="3061" y="59881"/>
                    <a:pt x="0" y="60833"/>
                  </a:cubicBezTo>
                  <a:lnTo>
                    <a:pt x="3416" y="55867"/>
                  </a:lnTo>
                  <a:cubicBezTo>
                    <a:pt x="3861" y="55296"/>
                    <a:pt x="4509" y="54369"/>
                    <a:pt x="5334" y="53073"/>
                  </a:cubicBezTo>
                  <a:cubicBezTo>
                    <a:pt x="6172" y="51791"/>
                    <a:pt x="7607" y="50101"/>
                    <a:pt x="9677" y="47993"/>
                  </a:cubicBezTo>
                  <a:cubicBezTo>
                    <a:pt x="11074" y="46965"/>
                    <a:pt x="13360" y="46304"/>
                    <a:pt x="16497" y="46012"/>
                  </a:cubicBezTo>
                  <a:cubicBezTo>
                    <a:pt x="19634" y="45720"/>
                    <a:pt x="27305" y="45580"/>
                    <a:pt x="39510" y="45580"/>
                  </a:cubicBezTo>
                  <a:lnTo>
                    <a:pt x="43967" y="45580"/>
                  </a:lnTo>
                  <a:cubicBezTo>
                    <a:pt x="44793" y="45580"/>
                    <a:pt x="45466" y="45212"/>
                    <a:pt x="45974" y="44488"/>
                  </a:cubicBezTo>
                  <a:cubicBezTo>
                    <a:pt x="46495" y="43764"/>
                    <a:pt x="46723" y="43117"/>
                    <a:pt x="46634" y="42532"/>
                  </a:cubicBezTo>
                  <a:cubicBezTo>
                    <a:pt x="45428" y="34061"/>
                    <a:pt x="44831" y="25857"/>
                    <a:pt x="44831" y="17920"/>
                  </a:cubicBezTo>
                  <a:cubicBezTo>
                    <a:pt x="44831" y="15761"/>
                    <a:pt x="43993" y="14567"/>
                    <a:pt x="42291" y="14326"/>
                  </a:cubicBezTo>
                  <a:cubicBezTo>
                    <a:pt x="36627" y="13741"/>
                    <a:pt x="30201" y="13500"/>
                    <a:pt x="23012" y="13576"/>
                  </a:cubicBezTo>
                  <a:cubicBezTo>
                    <a:pt x="21146" y="13576"/>
                    <a:pt x="18644" y="13627"/>
                    <a:pt x="15507" y="13703"/>
                  </a:cubicBezTo>
                  <a:cubicBezTo>
                    <a:pt x="13983" y="13779"/>
                    <a:pt x="13017" y="14262"/>
                    <a:pt x="12586" y="15126"/>
                  </a:cubicBezTo>
                  <a:cubicBezTo>
                    <a:pt x="12167" y="15875"/>
                    <a:pt x="12344" y="16929"/>
                    <a:pt x="13081" y="18288"/>
                  </a:cubicBezTo>
                  <a:cubicBezTo>
                    <a:pt x="15126" y="21679"/>
                    <a:pt x="19139" y="24041"/>
                    <a:pt x="25184" y="25362"/>
                  </a:cubicBezTo>
                  <a:lnTo>
                    <a:pt x="19291" y="36703"/>
                  </a:lnTo>
                  <a:cubicBezTo>
                    <a:pt x="13538" y="35344"/>
                    <a:pt x="8890" y="32842"/>
                    <a:pt x="5334" y="29210"/>
                  </a:cubicBezTo>
                  <a:cubicBezTo>
                    <a:pt x="3810" y="27597"/>
                    <a:pt x="3035" y="25857"/>
                    <a:pt x="3035" y="23990"/>
                  </a:cubicBezTo>
                  <a:cubicBezTo>
                    <a:pt x="3035" y="22136"/>
                    <a:pt x="3975" y="19799"/>
                    <a:pt x="5829" y="16993"/>
                  </a:cubicBezTo>
                  <a:lnTo>
                    <a:pt x="7633" y="14326"/>
                  </a:lnTo>
                  <a:cubicBezTo>
                    <a:pt x="9322" y="11392"/>
                    <a:pt x="11595" y="7455"/>
                    <a:pt x="14453" y="2540"/>
                  </a:cubicBezTo>
                  <a:cubicBezTo>
                    <a:pt x="15494" y="851"/>
                    <a:pt x="16688" y="0"/>
                    <a:pt x="18047"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21"/>
            <p:cNvSpPr/>
            <p:nvPr/>
          </p:nvSpPr>
          <p:spPr>
            <a:xfrm>
              <a:off x="416832" y="304961"/>
              <a:ext cx="58242" cy="65303"/>
            </a:xfrm>
            <a:custGeom>
              <a:rect b="b" l="l" r="r" t="t"/>
              <a:pathLst>
                <a:path extrusionOk="0" h="65303" w="58242">
                  <a:moveTo>
                    <a:pt x="10287" y="0"/>
                  </a:moveTo>
                  <a:cubicBezTo>
                    <a:pt x="10795" y="2565"/>
                    <a:pt x="12128" y="5588"/>
                    <a:pt x="14326" y="9055"/>
                  </a:cubicBezTo>
                  <a:cubicBezTo>
                    <a:pt x="16307" y="12154"/>
                    <a:pt x="19406" y="15761"/>
                    <a:pt x="23622" y="19850"/>
                  </a:cubicBezTo>
                  <a:lnTo>
                    <a:pt x="36589" y="32245"/>
                  </a:lnTo>
                  <a:cubicBezTo>
                    <a:pt x="37160" y="32868"/>
                    <a:pt x="37922" y="33185"/>
                    <a:pt x="38875" y="33185"/>
                  </a:cubicBezTo>
                  <a:cubicBezTo>
                    <a:pt x="40411" y="33185"/>
                    <a:pt x="41618" y="32626"/>
                    <a:pt x="42545" y="31509"/>
                  </a:cubicBezTo>
                  <a:cubicBezTo>
                    <a:pt x="43726" y="30061"/>
                    <a:pt x="44590" y="28588"/>
                    <a:pt x="45085" y="27102"/>
                  </a:cubicBezTo>
                  <a:cubicBezTo>
                    <a:pt x="45326" y="26403"/>
                    <a:pt x="45453" y="25197"/>
                    <a:pt x="45453" y="23508"/>
                  </a:cubicBezTo>
                  <a:cubicBezTo>
                    <a:pt x="45453" y="21971"/>
                    <a:pt x="44958" y="20587"/>
                    <a:pt x="43967" y="19355"/>
                  </a:cubicBezTo>
                  <a:cubicBezTo>
                    <a:pt x="42596" y="17666"/>
                    <a:pt x="40780" y="15316"/>
                    <a:pt x="38506" y="12344"/>
                  </a:cubicBezTo>
                  <a:lnTo>
                    <a:pt x="48743" y="0"/>
                  </a:lnTo>
                  <a:cubicBezTo>
                    <a:pt x="49187" y="2565"/>
                    <a:pt x="50305" y="5067"/>
                    <a:pt x="52083" y="7506"/>
                  </a:cubicBezTo>
                  <a:lnTo>
                    <a:pt x="55004" y="11595"/>
                  </a:lnTo>
                  <a:cubicBezTo>
                    <a:pt x="56705" y="13957"/>
                    <a:pt x="57544" y="16269"/>
                    <a:pt x="57544" y="18542"/>
                  </a:cubicBezTo>
                  <a:cubicBezTo>
                    <a:pt x="57544" y="19914"/>
                    <a:pt x="56871" y="21628"/>
                    <a:pt x="55562" y="23698"/>
                  </a:cubicBezTo>
                  <a:cubicBezTo>
                    <a:pt x="54242" y="25756"/>
                    <a:pt x="52527" y="27915"/>
                    <a:pt x="50419" y="30137"/>
                  </a:cubicBezTo>
                  <a:lnTo>
                    <a:pt x="42659" y="37897"/>
                  </a:lnTo>
                  <a:lnTo>
                    <a:pt x="55867" y="51968"/>
                  </a:lnTo>
                  <a:cubicBezTo>
                    <a:pt x="57239" y="53416"/>
                    <a:pt x="57988" y="55563"/>
                    <a:pt x="58166" y="58420"/>
                  </a:cubicBezTo>
                  <a:cubicBezTo>
                    <a:pt x="58242" y="59614"/>
                    <a:pt x="58166" y="61836"/>
                    <a:pt x="57912" y="65049"/>
                  </a:cubicBezTo>
                  <a:cubicBezTo>
                    <a:pt x="57252" y="64478"/>
                    <a:pt x="55562" y="63119"/>
                    <a:pt x="52832" y="60960"/>
                  </a:cubicBezTo>
                  <a:cubicBezTo>
                    <a:pt x="51397" y="59893"/>
                    <a:pt x="46939" y="56121"/>
                    <a:pt x="39497" y="49682"/>
                  </a:cubicBezTo>
                  <a:lnTo>
                    <a:pt x="18174" y="31140"/>
                  </a:lnTo>
                  <a:lnTo>
                    <a:pt x="14884" y="43104"/>
                  </a:lnTo>
                  <a:cubicBezTo>
                    <a:pt x="12649" y="50711"/>
                    <a:pt x="10566" y="56045"/>
                    <a:pt x="8623" y="59106"/>
                  </a:cubicBezTo>
                  <a:cubicBezTo>
                    <a:pt x="7379" y="61049"/>
                    <a:pt x="6274" y="62344"/>
                    <a:pt x="5334" y="63005"/>
                  </a:cubicBezTo>
                  <a:cubicBezTo>
                    <a:pt x="4915" y="63259"/>
                    <a:pt x="3619" y="64021"/>
                    <a:pt x="1422" y="65303"/>
                  </a:cubicBezTo>
                  <a:cubicBezTo>
                    <a:pt x="4978" y="51168"/>
                    <a:pt x="7506" y="39395"/>
                    <a:pt x="8992" y="30023"/>
                  </a:cubicBezTo>
                  <a:cubicBezTo>
                    <a:pt x="9525" y="26873"/>
                    <a:pt x="9322" y="24574"/>
                    <a:pt x="8369" y="23139"/>
                  </a:cubicBezTo>
                  <a:cubicBezTo>
                    <a:pt x="8039" y="22644"/>
                    <a:pt x="7264" y="21628"/>
                    <a:pt x="6071" y="20091"/>
                  </a:cubicBezTo>
                  <a:cubicBezTo>
                    <a:pt x="3150" y="16701"/>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21"/>
            <p:cNvSpPr/>
            <p:nvPr/>
          </p:nvSpPr>
          <p:spPr>
            <a:xfrm>
              <a:off x="1383726" y="1206990"/>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21"/>
            <p:cNvSpPr/>
            <p:nvPr/>
          </p:nvSpPr>
          <p:spPr>
            <a:xfrm>
              <a:off x="229185" y="1181404"/>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21"/>
            <p:cNvSpPr/>
            <p:nvPr/>
          </p:nvSpPr>
          <p:spPr>
            <a:xfrm>
              <a:off x="266015" y="1142050"/>
              <a:ext cx="54153" cy="65303"/>
            </a:xfrm>
            <a:custGeom>
              <a:rect b="b" l="l" r="r" t="t"/>
              <a:pathLst>
                <a:path extrusionOk="0" h="65303" w="54153">
                  <a:moveTo>
                    <a:pt x="10046" y="0"/>
                  </a:moveTo>
                  <a:cubicBezTo>
                    <a:pt x="12408" y="3467"/>
                    <a:pt x="15608" y="5207"/>
                    <a:pt x="19660" y="5207"/>
                  </a:cubicBezTo>
                  <a:lnTo>
                    <a:pt x="43040" y="5207"/>
                  </a:lnTo>
                  <a:cubicBezTo>
                    <a:pt x="47879" y="5207"/>
                    <a:pt x="51105" y="7074"/>
                    <a:pt x="52718" y="10795"/>
                  </a:cubicBezTo>
                  <a:cubicBezTo>
                    <a:pt x="53454" y="12484"/>
                    <a:pt x="53873" y="15304"/>
                    <a:pt x="53950" y="19228"/>
                  </a:cubicBezTo>
                  <a:cubicBezTo>
                    <a:pt x="54127" y="25133"/>
                    <a:pt x="54153" y="31610"/>
                    <a:pt x="54077" y="38633"/>
                  </a:cubicBezTo>
                  <a:cubicBezTo>
                    <a:pt x="54000" y="42520"/>
                    <a:pt x="53899" y="45441"/>
                    <a:pt x="53823" y="47371"/>
                  </a:cubicBezTo>
                  <a:cubicBezTo>
                    <a:pt x="53581" y="50851"/>
                    <a:pt x="53213" y="53823"/>
                    <a:pt x="52718" y="56312"/>
                  </a:cubicBezTo>
                  <a:cubicBezTo>
                    <a:pt x="52388" y="57798"/>
                    <a:pt x="51537" y="59423"/>
                    <a:pt x="50165" y="61201"/>
                  </a:cubicBezTo>
                  <a:cubicBezTo>
                    <a:pt x="49517" y="62243"/>
                    <a:pt x="48324" y="63602"/>
                    <a:pt x="46634" y="65303"/>
                  </a:cubicBezTo>
                  <a:cubicBezTo>
                    <a:pt x="46634" y="58928"/>
                    <a:pt x="46203" y="46139"/>
                    <a:pt x="45339" y="26911"/>
                  </a:cubicBezTo>
                  <a:cubicBezTo>
                    <a:pt x="45085" y="22695"/>
                    <a:pt x="43383" y="20028"/>
                    <a:pt x="40246" y="18910"/>
                  </a:cubicBezTo>
                  <a:cubicBezTo>
                    <a:pt x="39256" y="18580"/>
                    <a:pt x="37109" y="18415"/>
                    <a:pt x="33795"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21"/>
            <p:cNvSpPr/>
            <p:nvPr/>
          </p:nvSpPr>
          <p:spPr>
            <a:xfrm>
              <a:off x="330760" y="1142051"/>
              <a:ext cx="27965" cy="65303"/>
            </a:xfrm>
            <a:custGeom>
              <a:rect b="b" l="l" r="r" t="t"/>
              <a:pathLst>
                <a:path extrusionOk="0" h="65303" w="27965">
                  <a:moveTo>
                    <a:pt x="9296" y="0"/>
                  </a:moveTo>
                  <a:cubicBezTo>
                    <a:pt x="9792" y="1029"/>
                    <a:pt x="11608" y="2934"/>
                    <a:pt x="14757" y="5702"/>
                  </a:cubicBezTo>
                  <a:cubicBezTo>
                    <a:pt x="17361" y="7391"/>
                    <a:pt x="21006" y="10173"/>
                    <a:pt x="25667" y="14008"/>
                  </a:cubicBezTo>
                  <a:cubicBezTo>
                    <a:pt x="27203" y="15583"/>
                    <a:pt x="27965" y="17780"/>
                    <a:pt x="27965" y="20587"/>
                  </a:cubicBezTo>
                  <a:cubicBezTo>
                    <a:pt x="27965" y="23482"/>
                    <a:pt x="26975" y="26670"/>
                    <a:pt x="24994" y="30137"/>
                  </a:cubicBezTo>
                  <a:cubicBezTo>
                    <a:pt x="23292" y="27826"/>
                    <a:pt x="22327" y="26581"/>
                    <a:pt x="22073" y="26416"/>
                  </a:cubicBezTo>
                  <a:cubicBezTo>
                    <a:pt x="21260" y="25502"/>
                    <a:pt x="20193" y="24841"/>
                    <a:pt x="18910" y="24435"/>
                  </a:cubicBezTo>
                  <a:cubicBezTo>
                    <a:pt x="18504" y="24232"/>
                    <a:pt x="18136" y="24117"/>
                    <a:pt x="17793" y="24117"/>
                  </a:cubicBezTo>
                  <a:cubicBezTo>
                    <a:pt x="16027" y="24117"/>
                    <a:pt x="15126" y="25362"/>
                    <a:pt x="15126" y="27838"/>
                  </a:cubicBezTo>
                  <a:cubicBezTo>
                    <a:pt x="15126" y="28664"/>
                    <a:pt x="15253" y="29566"/>
                    <a:pt x="15507" y="30505"/>
                  </a:cubicBezTo>
                  <a:cubicBezTo>
                    <a:pt x="19050" y="43777"/>
                    <a:pt x="20828" y="51486"/>
                    <a:pt x="20828" y="53645"/>
                  </a:cubicBezTo>
                  <a:cubicBezTo>
                    <a:pt x="20828" y="54305"/>
                    <a:pt x="20714" y="55270"/>
                    <a:pt x="20460" y="56553"/>
                  </a:cubicBezTo>
                  <a:cubicBezTo>
                    <a:pt x="19837" y="58090"/>
                    <a:pt x="17907" y="60998"/>
                    <a:pt x="14630" y="65303"/>
                  </a:cubicBezTo>
                  <a:cubicBezTo>
                    <a:pt x="13589" y="58357"/>
                    <a:pt x="11265" y="49962"/>
                    <a:pt x="7620" y="40119"/>
                  </a:cubicBezTo>
                  <a:cubicBezTo>
                    <a:pt x="7049" y="38557"/>
                    <a:pt x="6756" y="36817"/>
                    <a:pt x="6756" y="34912"/>
                  </a:cubicBezTo>
                  <a:cubicBezTo>
                    <a:pt x="6756" y="31814"/>
                    <a:pt x="7417" y="29058"/>
                    <a:pt x="8738" y="26670"/>
                  </a:cubicBezTo>
                  <a:cubicBezTo>
                    <a:pt x="9119" y="26251"/>
                    <a:pt x="9792" y="25197"/>
                    <a:pt x="10782" y="23495"/>
                  </a:cubicBezTo>
                  <a:cubicBezTo>
                    <a:pt x="11354" y="22301"/>
                    <a:pt x="11659" y="21577"/>
                    <a:pt x="11659" y="21336"/>
                  </a:cubicBezTo>
                  <a:cubicBezTo>
                    <a:pt x="11659" y="20752"/>
                    <a:pt x="10985" y="20053"/>
                    <a:pt x="9677" y="19228"/>
                  </a:cubicBezTo>
                  <a:cubicBezTo>
                    <a:pt x="7810" y="17856"/>
                    <a:pt x="4585" y="15557"/>
                    <a:pt x="0" y="12344"/>
                  </a:cubicBezTo>
                  <a:lnTo>
                    <a:pt x="9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21"/>
            <p:cNvSpPr/>
            <p:nvPr/>
          </p:nvSpPr>
          <p:spPr>
            <a:xfrm>
              <a:off x="365055" y="1142054"/>
              <a:ext cx="37325" cy="65913"/>
            </a:xfrm>
            <a:custGeom>
              <a:rect b="b" l="l" r="r" t="t"/>
              <a:pathLst>
                <a:path extrusionOk="0" h="65913" w="37325">
                  <a:moveTo>
                    <a:pt x="12332" y="0"/>
                  </a:moveTo>
                  <a:cubicBezTo>
                    <a:pt x="14440" y="3048"/>
                    <a:pt x="16929" y="5182"/>
                    <a:pt x="19774" y="6388"/>
                  </a:cubicBezTo>
                  <a:cubicBezTo>
                    <a:pt x="21069" y="6795"/>
                    <a:pt x="23685" y="7607"/>
                    <a:pt x="27648" y="8801"/>
                  </a:cubicBezTo>
                  <a:cubicBezTo>
                    <a:pt x="30048" y="9462"/>
                    <a:pt x="31090" y="11328"/>
                    <a:pt x="30747" y="14364"/>
                  </a:cubicBezTo>
                  <a:cubicBezTo>
                    <a:pt x="29972" y="20879"/>
                    <a:pt x="29578" y="24600"/>
                    <a:pt x="29578" y="25540"/>
                  </a:cubicBezTo>
                  <a:cubicBezTo>
                    <a:pt x="29578" y="29020"/>
                    <a:pt x="30048" y="32817"/>
                    <a:pt x="31001" y="36957"/>
                  </a:cubicBezTo>
                  <a:cubicBezTo>
                    <a:pt x="31255" y="38151"/>
                    <a:pt x="33147" y="44412"/>
                    <a:pt x="36703" y="55740"/>
                  </a:cubicBezTo>
                  <a:cubicBezTo>
                    <a:pt x="37287" y="57683"/>
                    <a:pt x="37325" y="59512"/>
                    <a:pt x="36830" y="61201"/>
                  </a:cubicBezTo>
                  <a:cubicBezTo>
                    <a:pt x="36576" y="62065"/>
                    <a:pt x="35725" y="63513"/>
                    <a:pt x="34290" y="65545"/>
                  </a:cubicBezTo>
                  <a:cubicBezTo>
                    <a:pt x="31483" y="59461"/>
                    <a:pt x="28638" y="54178"/>
                    <a:pt x="25794" y="49670"/>
                  </a:cubicBezTo>
                  <a:cubicBezTo>
                    <a:pt x="18136" y="52896"/>
                    <a:pt x="10846" y="57849"/>
                    <a:pt x="3899" y="64554"/>
                  </a:cubicBezTo>
                  <a:cubicBezTo>
                    <a:pt x="2984" y="65456"/>
                    <a:pt x="1689" y="65913"/>
                    <a:pt x="0" y="65913"/>
                  </a:cubicBezTo>
                  <a:lnTo>
                    <a:pt x="4216" y="55740"/>
                  </a:lnTo>
                  <a:cubicBezTo>
                    <a:pt x="5613" y="52197"/>
                    <a:pt x="7442" y="49441"/>
                    <a:pt x="9665" y="47498"/>
                  </a:cubicBezTo>
                  <a:cubicBezTo>
                    <a:pt x="11620" y="45720"/>
                    <a:pt x="16104" y="42367"/>
                    <a:pt x="23127" y="37452"/>
                  </a:cubicBezTo>
                  <a:lnTo>
                    <a:pt x="22200" y="26416"/>
                  </a:lnTo>
                  <a:cubicBezTo>
                    <a:pt x="21946" y="22860"/>
                    <a:pt x="20447" y="20625"/>
                    <a:pt x="17666" y="19710"/>
                  </a:cubicBezTo>
                  <a:cubicBezTo>
                    <a:pt x="16726" y="19393"/>
                    <a:pt x="15265" y="18872"/>
                    <a:pt x="13322" y="18161"/>
                  </a:cubicBezTo>
                  <a:cubicBezTo>
                    <a:pt x="9779" y="17094"/>
                    <a:pt x="6579" y="15227"/>
                    <a:pt x="3772" y="12586"/>
                  </a:cubicBezTo>
                  <a:lnTo>
                    <a:pt x="1233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21"/>
            <p:cNvSpPr/>
            <p:nvPr/>
          </p:nvSpPr>
          <p:spPr>
            <a:xfrm>
              <a:off x="668119" y="869707"/>
              <a:ext cx="43424" cy="77165"/>
            </a:xfrm>
            <a:custGeom>
              <a:rect b="b" l="l" r="r" t="t"/>
              <a:pathLst>
                <a:path extrusionOk="0" h="77165" w="43424">
                  <a:moveTo>
                    <a:pt x="12789" y="0"/>
                  </a:moveTo>
                  <a:cubicBezTo>
                    <a:pt x="14630" y="2896"/>
                    <a:pt x="16459" y="4712"/>
                    <a:pt x="18301" y="5524"/>
                  </a:cubicBezTo>
                  <a:cubicBezTo>
                    <a:pt x="19685" y="6096"/>
                    <a:pt x="21971" y="6413"/>
                    <a:pt x="25146" y="6413"/>
                  </a:cubicBezTo>
                  <a:lnTo>
                    <a:pt x="43424" y="6413"/>
                  </a:lnTo>
                  <a:lnTo>
                    <a:pt x="43424" y="22250"/>
                  </a:lnTo>
                  <a:lnTo>
                    <a:pt x="20383" y="22250"/>
                  </a:lnTo>
                  <a:lnTo>
                    <a:pt x="20383" y="55512"/>
                  </a:lnTo>
                  <a:cubicBezTo>
                    <a:pt x="20383" y="57442"/>
                    <a:pt x="20650" y="58636"/>
                    <a:pt x="21171" y="59080"/>
                  </a:cubicBezTo>
                  <a:cubicBezTo>
                    <a:pt x="21692" y="59538"/>
                    <a:pt x="22771" y="59754"/>
                    <a:pt x="24397" y="59754"/>
                  </a:cubicBezTo>
                  <a:lnTo>
                    <a:pt x="43424" y="59754"/>
                  </a:lnTo>
                  <a:lnTo>
                    <a:pt x="43424" y="75451"/>
                  </a:lnTo>
                  <a:lnTo>
                    <a:pt x="35484" y="75451"/>
                  </a:lnTo>
                  <a:cubicBezTo>
                    <a:pt x="24232" y="75451"/>
                    <a:pt x="15545" y="76022"/>
                    <a:pt x="9449" y="77165"/>
                  </a:cubicBezTo>
                  <a:cubicBezTo>
                    <a:pt x="9449" y="53569"/>
                    <a:pt x="9296" y="38494"/>
                    <a:pt x="9004" y="32017"/>
                  </a:cubicBezTo>
                  <a:cubicBezTo>
                    <a:pt x="8801" y="26835"/>
                    <a:pt x="8230" y="23355"/>
                    <a:pt x="7290" y="21501"/>
                  </a:cubicBezTo>
                  <a:cubicBezTo>
                    <a:pt x="6388" y="19964"/>
                    <a:pt x="3962" y="17831"/>
                    <a:pt x="0" y="15100"/>
                  </a:cubicBezTo>
                  <a:lnTo>
                    <a:pt x="12789"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21"/>
            <p:cNvSpPr/>
            <p:nvPr/>
          </p:nvSpPr>
          <p:spPr>
            <a:xfrm>
              <a:off x="711544" y="876121"/>
              <a:ext cx="32915" cy="69037"/>
            </a:xfrm>
            <a:custGeom>
              <a:rect b="b" l="l" r="r" t="t"/>
              <a:pathLst>
                <a:path extrusionOk="0" h="69037" w="32915">
                  <a:moveTo>
                    <a:pt x="0" y="0"/>
                  </a:moveTo>
                  <a:lnTo>
                    <a:pt x="16469" y="0"/>
                  </a:lnTo>
                  <a:cubicBezTo>
                    <a:pt x="22273" y="0"/>
                    <a:pt x="26641" y="2184"/>
                    <a:pt x="29575" y="6553"/>
                  </a:cubicBezTo>
                  <a:cubicBezTo>
                    <a:pt x="31798" y="9728"/>
                    <a:pt x="32915" y="14745"/>
                    <a:pt x="32915" y="21641"/>
                  </a:cubicBezTo>
                  <a:lnTo>
                    <a:pt x="32915" y="39815"/>
                  </a:lnTo>
                  <a:cubicBezTo>
                    <a:pt x="32915" y="46888"/>
                    <a:pt x="32293" y="53188"/>
                    <a:pt x="31061" y="58699"/>
                  </a:cubicBezTo>
                  <a:lnTo>
                    <a:pt x="28826" y="69037"/>
                  </a:lnTo>
                  <a:lnTo>
                    <a:pt x="0" y="69037"/>
                  </a:lnTo>
                  <a:lnTo>
                    <a:pt x="0" y="53340"/>
                  </a:lnTo>
                  <a:lnTo>
                    <a:pt x="18780" y="53340"/>
                  </a:lnTo>
                  <a:cubicBezTo>
                    <a:pt x="21803" y="53340"/>
                    <a:pt x="23225" y="50711"/>
                    <a:pt x="23022" y="45453"/>
                  </a:cubicBezTo>
                  <a:lnTo>
                    <a:pt x="22425" y="27292"/>
                  </a:lnTo>
                  <a:cubicBezTo>
                    <a:pt x="22133" y="19672"/>
                    <a:pt x="17586" y="15837"/>
                    <a:pt x="8811" y="15837"/>
                  </a:cubicBezTo>
                  <a:lnTo>
                    <a:pt x="0" y="15837"/>
                  </a:lnTo>
                  <a:lnTo>
                    <a:pt x="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 name="Google Shape;291;p21"/>
            <p:cNvSpPr/>
            <p:nvPr/>
          </p:nvSpPr>
          <p:spPr>
            <a:xfrm>
              <a:off x="756895" y="869862"/>
              <a:ext cx="31547" cy="46799"/>
            </a:xfrm>
            <a:custGeom>
              <a:rect b="b" l="l" r="r" t="t"/>
              <a:pathLst>
                <a:path extrusionOk="0" h="46799" w="31547">
                  <a:moveTo>
                    <a:pt x="10490" y="0"/>
                  </a:moveTo>
                  <a:cubicBezTo>
                    <a:pt x="12129" y="2438"/>
                    <a:pt x="14211" y="4305"/>
                    <a:pt x="16739" y="5664"/>
                  </a:cubicBezTo>
                  <a:cubicBezTo>
                    <a:pt x="18174" y="6261"/>
                    <a:pt x="20587" y="7404"/>
                    <a:pt x="23952" y="9144"/>
                  </a:cubicBezTo>
                  <a:cubicBezTo>
                    <a:pt x="29019" y="11874"/>
                    <a:pt x="31547" y="16154"/>
                    <a:pt x="31547" y="21958"/>
                  </a:cubicBezTo>
                  <a:cubicBezTo>
                    <a:pt x="31547" y="25235"/>
                    <a:pt x="30277" y="28613"/>
                    <a:pt x="27750" y="32156"/>
                  </a:cubicBezTo>
                  <a:lnTo>
                    <a:pt x="24994" y="36157"/>
                  </a:lnTo>
                  <a:cubicBezTo>
                    <a:pt x="21628" y="40818"/>
                    <a:pt x="18174" y="44018"/>
                    <a:pt x="14656" y="45771"/>
                  </a:cubicBezTo>
                  <a:cubicBezTo>
                    <a:pt x="13411" y="46368"/>
                    <a:pt x="11976" y="46698"/>
                    <a:pt x="10338" y="46799"/>
                  </a:cubicBezTo>
                  <a:cubicBezTo>
                    <a:pt x="12078" y="44666"/>
                    <a:pt x="14732" y="41084"/>
                    <a:pt x="18301" y="36004"/>
                  </a:cubicBezTo>
                  <a:cubicBezTo>
                    <a:pt x="19596" y="33528"/>
                    <a:pt x="20231" y="31293"/>
                    <a:pt x="20231" y="29312"/>
                  </a:cubicBezTo>
                  <a:cubicBezTo>
                    <a:pt x="20231" y="26352"/>
                    <a:pt x="18720" y="24270"/>
                    <a:pt x="15697" y="23076"/>
                  </a:cubicBezTo>
                  <a:cubicBezTo>
                    <a:pt x="11328"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21"/>
            <p:cNvSpPr/>
            <p:nvPr/>
          </p:nvSpPr>
          <p:spPr>
            <a:xfrm>
              <a:off x="800428" y="869874"/>
              <a:ext cx="64986" cy="78359"/>
            </a:xfrm>
            <a:custGeom>
              <a:rect b="b" l="l" r="r" t="t"/>
              <a:pathLst>
                <a:path extrusionOk="0" h="78359" w="64986">
                  <a:moveTo>
                    <a:pt x="12052" y="0"/>
                  </a:moveTo>
                  <a:cubicBezTo>
                    <a:pt x="14872" y="4166"/>
                    <a:pt x="18720" y="6248"/>
                    <a:pt x="23584" y="6248"/>
                  </a:cubicBezTo>
                  <a:lnTo>
                    <a:pt x="51638" y="6248"/>
                  </a:lnTo>
                  <a:cubicBezTo>
                    <a:pt x="57442" y="6248"/>
                    <a:pt x="61316" y="8484"/>
                    <a:pt x="63246" y="12929"/>
                  </a:cubicBezTo>
                  <a:cubicBezTo>
                    <a:pt x="64135" y="14961"/>
                    <a:pt x="64630" y="18351"/>
                    <a:pt x="64732" y="23063"/>
                  </a:cubicBezTo>
                  <a:cubicBezTo>
                    <a:pt x="64935" y="30163"/>
                    <a:pt x="64986" y="37922"/>
                    <a:pt x="64884" y="46355"/>
                  </a:cubicBezTo>
                  <a:cubicBezTo>
                    <a:pt x="64783" y="51003"/>
                    <a:pt x="64681" y="54521"/>
                    <a:pt x="64592" y="56832"/>
                  </a:cubicBezTo>
                  <a:cubicBezTo>
                    <a:pt x="64287" y="60998"/>
                    <a:pt x="63843" y="64592"/>
                    <a:pt x="63246" y="67564"/>
                  </a:cubicBezTo>
                  <a:cubicBezTo>
                    <a:pt x="62852" y="69355"/>
                    <a:pt x="61836" y="71310"/>
                    <a:pt x="60198" y="73444"/>
                  </a:cubicBezTo>
                  <a:cubicBezTo>
                    <a:pt x="59398" y="74663"/>
                    <a:pt x="57988" y="76302"/>
                    <a:pt x="55956" y="78359"/>
                  </a:cubicBezTo>
                  <a:cubicBezTo>
                    <a:pt x="55956" y="70714"/>
                    <a:pt x="55435" y="55359"/>
                    <a:pt x="54394" y="32296"/>
                  </a:cubicBezTo>
                  <a:cubicBezTo>
                    <a:pt x="54089" y="27216"/>
                    <a:pt x="52057" y="24016"/>
                    <a:pt x="48285" y="22695"/>
                  </a:cubicBezTo>
                  <a:cubicBezTo>
                    <a:pt x="47104" y="22276"/>
                    <a:pt x="44514" y="22098"/>
                    <a:pt x="40551" y="22098"/>
                  </a:cubicBezTo>
                  <a:lnTo>
                    <a:pt x="16294" y="22098"/>
                  </a:lnTo>
                  <a:cubicBezTo>
                    <a:pt x="9093" y="22098"/>
                    <a:pt x="3670" y="19698"/>
                    <a:pt x="0" y="14935"/>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 name="Google Shape;293;p21"/>
            <p:cNvSpPr/>
            <p:nvPr/>
          </p:nvSpPr>
          <p:spPr>
            <a:xfrm>
              <a:off x="876781" y="874763"/>
              <a:ext cx="68415" cy="73000"/>
            </a:xfrm>
            <a:custGeom>
              <a:rect b="b" l="l" r="r" t="t"/>
              <a:pathLst>
                <a:path extrusionOk="0" h="73000" w="68415">
                  <a:moveTo>
                    <a:pt x="21654" y="0"/>
                  </a:moveTo>
                  <a:cubicBezTo>
                    <a:pt x="22250" y="0"/>
                    <a:pt x="23000" y="102"/>
                    <a:pt x="23940" y="318"/>
                  </a:cubicBezTo>
                  <a:cubicBezTo>
                    <a:pt x="27661" y="1194"/>
                    <a:pt x="33592" y="1638"/>
                    <a:pt x="41745" y="1638"/>
                  </a:cubicBezTo>
                  <a:cubicBezTo>
                    <a:pt x="53632" y="1638"/>
                    <a:pt x="61366" y="1143"/>
                    <a:pt x="64872" y="152"/>
                  </a:cubicBezTo>
                  <a:cubicBezTo>
                    <a:pt x="64173" y="8585"/>
                    <a:pt x="63830" y="16065"/>
                    <a:pt x="63830" y="22568"/>
                  </a:cubicBezTo>
                  <a:cubicBezTo>
                    <a:pt x="63830" y="33807"/>
                    <a:pt x="65240" y="44894"/>
                    <a:pt x="68072" y="55753"/>
                  </a:cubicBezTo>
                  <a:cubicBezTo>
                    <a:pt x="68415" y="56794"/>
                    <a:pt x="68288" y="57798"/>
                    <a:pt x="67640" y="58788"/>
                  </a:cubicBezTo>
                  <a:lnTo>
                    <a:pt x="61671" y="69075"/>
                  </a:lnTo>
                  <a:cubicBezTo>
                    <a:pt x="61074" y="70066"/>
                    <a:pt x="59677" y="70561"/>
                    <a:pt x="57429" y="70561"/>
                  </a:cubicBezTo>
                  <a:cubicBezTo>
                    <a:pt x="55893" y="70561"/>
                    <a:pt x="52857" y="70498"/>
                    <a:pt x="48273" y="70396"/>
                  </a:cubicBezTo>
                  <a:lnTo>
                    <a:pt x="36220" y="70396"/>
                  </a:lnTo>
                  <a:cubicBezTo>
                    <a:pt x="28232" y="70307"/>
                    <a:pt x="23000" y="70307"/>
                    <a:pt x="20536" y="70396"/>
                  </a:cubicBezTo>
                  <a:cubicBezTo>
                    <a:pt x="10503" y="70993"/>
                    <a:pt x="3658" y="71882"/>
                    <a:pt x="0" y="73000"/>
                  </a:cubicBezTo>
                  <a:lnTo>
                    <a:pt x="4077" y="67069"/>
                  </a:lnTo>
                  <a:cubicBezTo>
                    <a:pt x="4623" y="66370"/>
                    <a:pt x="5385" y="65240"/>
                    <a:pt x="6401" y="63716"/>
                  </a:cubicBezTo>
                  <a:cubicBezTo>
                    <a:pt x="7391" y="62179"/>
                    <a:pt x="9106" y="60147"/>
                    <a:pt x="11595" y="57607"/>
                  </a:cubicBezTo>
                  <a:cubicBezTo>
                    <a:pt x="13297" y="56375"/>
                    <a:pt x="16002" y="55563"/>
                    <a:pt x="19774" y="55232"/>
                  </a:cubicBezTo>
                  <a:cubicBezTo>
                    <a:pt x="23546" y="54889"/>
                    <a:pt x="32766" y="54712"/>
                    <a:pt x="47384" y="54712"/>
                  </a:cubicBezTo>
                  <a:lnTo>
                    <a:pt x="52743" y="54712"/>
                  </a:lnTo>
                  <a:cubicBezTo>
                    <a:pt x="53734" y="54712"/>
                    <a:pt x="54559" y="54280"/>
                    <a:pt x="55156" y="53391"/>
                  </a:cubicBezTo>
                  <a:cubicBezTo>
                    <a:pt x="55778" y="52527"/>
                    <a:pt x="56058" y="51765"/>
                    <a:pt x="55956" y="51067"/>
                  </a:cubicBezTo>
                  <a:cubicBezTo>
                    <a:pt x="54521" y="40881"/>
                    <a:pt x="53785" y="31051"/>
                    <a:pt x="53785" y="21526"/>
                  </a:cubicBezTo>
                  <a:cubicBezTo>
                    <a:pt x="53785" y="18948"/>
                    <a:pt x="52781" y="17488"/>
                    <a:pt x="50749" y="17208"/>
                  </a:cubicBezTo>
                  <a:cubicBezTo>
                    <a:pt x="43955" y="16497"/>
                    <a:pt x="36220" y="16218"/>
                    <a:pt x="27584" y="16319"/>
                  </a:cubicBezTo>
                  <a:cubicBezTo>
                    <a:pt x="25375" y="16319"/>
                    <a:pt x="22352" y="16345"/>
                    <a:pt x="18593" y="16446"/>
                  </a:cubicBezTo>
                  <a:cubicBezTo>
                    <a:pt x="16751" y="16548"/>
                    <a:pt x="15583" y="17132"/>
                    <a:pt x="15088" y="18174"/>
                  </a:cubicBezTo>
                  <a:cubicBezTo>
                    <a:pt x="14605" y="19050"/>
                    <a:pt x="14808" y="20333"/>
                    <a:pt x="15685" y="21971"/>
                  </a:cubicBezTo>
                  <a:cubicBezTo>
                    <a:pt x="18110" y="26022"/>
                    <a:pt x="22949" y="28867"/>
                    <a:pt x="30213" y="30455"/>
                  </a:cubicBezTo>
                  <a:lnTo>
                    <a:pt x="23139" y="44056"/>
                  </a:lnTo>
                  <a:cubicBezTo>
                    <a:pt x="16231" y="42418"/>
                    <a:pt x="10655" y="39433"/>
                    <a:pt x="6401" y="35052"/>
                  </a:cubicBezTo>
                  <a:cubicBezTo>
                    <a:pt x="4559" y="33134"/>
                    <a:pt x="3632" y="31051"/>
                    <a:pt x="3632" y="28816"/>
                  </a:cubicBezTo>
                  <a:cubicBezTo>
                    <a:pt x="3632" y="26568"/>
                    <a:pt x="4763" y="23762"/>
                    <a:pt x="6972" y="20409"/>
                  </a:cubicBezTo>
                  <a:lnTo>
                    <a:pt x="9131" y="17208"/>
                  </a:lnTo>
                  <a:cubicBezTo>
                    <a:pt x="11189" y="13678"/>
                    <a:pt x="13894" y="8954"/>
                    <a:pt x="17335" y="3073"/>
                  </a:cubicBezTo>
                  <a:cubicBezTo>
                    <a:pt x="18580" y="1016"/>
                    <a:pt x="20015" y="0"/>
                    <a:pt x="21654" y="0"/>
                  </a:cubicBez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 name="Google Shape;294;p21"/>
            <p:cNvSpPr/>
            <p:nvPr/>
          </p:nvSpPr>
          <p:spPr>
            <a:xfrm>
              <a:off x="957072" y="869850"/>
              <a:ext cx="69901" cy="78359"/>
            </a:xfrm>
            <a:custGeom>
              <a:rect b="b" l="l" r="r" t="t"/>
              <a:pathLst>
                <a:path extrusionOk="0" h="78359" w="69901">
                  <a:moveTo>
                    <a:pt x="12357" y="0"/>
                  </a:moveTo>
                  <a:cubicBezTo>
                    <a:pt x="12929" y="3099"/>
                    <a:pt x="14542" y="6718"/>
                    <a:pt x="17170" y="10884"/>
                  </a:cubicBezTo>
                  <a:cubicBezTo>
                    <a:pt x="19571" y="14605"/>
                    <a:pt x="23292" y="18923"/>
                    <a:pt x="28334" y="23813"/>
                  </a:cubicBezTo>
                  <a:lnTo>
                    <a:pt x="43904" y="38697"/>
                  </a:lnTo>
                  <a:cubicBezTo>
                    <a:pt x="44602" y="39459"/>
                    <a:pt x="45517" y="39814"/>
                    <a:pt x="46660" y="39814"/>
                  </a:cubicBezTo>
                  <a:cubicBezTo>
                    <a:pt x="48476" y="39814"/>
                    <a:pt x="49949" y="39141"/>
                    <a:pt x="51029" y="37808"/>
                  </a:cubicBezTo>
                  <a:cubicBezTo>
                    <a:pt x="52489" y="36068"/>
                    <a:pt x="53505" y="34328"/>
                    <a:pt x="54102" y="32525"/>
                  </a:cubicBezTo>
                  <a:cubicBezTo>
                    <a:pt x="54381" y="31699"/>
                    <a:pt x="54547" y="30239"/>
                    <a:pt x="54547" y="28207"/>
                  </a:cubicBezTo>
                  <a:cubicBezTo>
                    <a:pt x="54547" y="26391"/>
                    <a:pt x="53950" y="24727"/>
                    <a:pt x="52743" y="23241"/>
                  </a:cubicBezTo>
                  <a:cubicBezTo>
                    <a:pt x="51105" y="21184"/>
                    <a:pt x="48920" y="18402"/>
                    <a:pt x="46215" y="14808"/>
                  </a:cubicBezTo>
                  <a:lnTo>
                    <a:pt x="58471" y="0"/>
                  </a:lnTo>
                  <a:cubicBezTo>
                    <a:pt x="59017" y="3099"/>
                    <a:pt x="60376" y="6096"/>
                    <a:pt x="62509" y="9004"/>
                  </a:cubicBezTo>
                  <a:lnTo>
                    <a:pt x="65989" y="13919"/>
                  </a:lnTo>
                  <a:cubicBezTo>
                    <a:pt x="68021" y="16764"/>
                    <a:pt x="69037" y="19545"/>
                    <a:pt x="69037" y="22250"/>
                  </a:cubicBezTo>
                  <a:cubicBezTo>
                    <a:pt x="69037" y="23889"/>
                    <a:pt x="68263" y="25946"/>
                    <a:pt x="66675" y="28448"/>
                  </a:cubicBezTo>
                  <a:cubicBezTo>
                    <a:pt x="65088" y="30912"/>
                    <a:pt x="63030" y="33490"/>
                    <a:pt x="60503" y="36170"/>
                  </a:cubicBezTo>
                  <a:lnTo>
                    <a:pt x="51181" y="45491"/>
                  </a:lnTo>
                  <a:lnTo>
                    <a:pt x="67031" y="62382"/>
                  </a:lnTo>
                  <a:cubicBezTo>
                    <a:pt x="68669" y="64097"/>
                    <a:pt x="69583" y="66675"/>
                    <a:pt x="69799" y="70104"/>
                  </a:cubicBezTo>
                  <a:cubicBezTo>
                    <a:pt x="69901" y="71539"/>
                    <a:pt x="69799" y="74193"/>
                    <a:pt x="69507" y="78080"/>
                  </a:cubicBezTo>
                  <a:cubicBezTo>
                    <a:pt x="68694" y="77368"/>
                    <a:pt x="66675" y="75730"/>
                    <a:pt x="63386" y="73152"/>
                  </a:cubicBezTo>
                  <a:cubicBezTo>
                    <a:pt x="61646" y="71882"/>
                    <a:pt x="56312" y="67348"/>
                    <a:pt x="47384" y="59626"/>
                  </a:cubicBezTo>
                  <a:lnTo>
                    <a:pt x="21806" y="37376"/>
                  </a:lnTo>
                  <a:lnTo>
                    <a:pt x="17843" y="51740"/>
                  </a:lnTo>
                  <a:cubicBezTo>
                    <a:pt x="15164" y="60846"/>
                    <a:pt x="12675" y="67246"/>
                    <a:pt x="10325" y="70917"/>
                  </a:cubicBezTo>
                  <a:cubicBezTo>
                    <a:pt x="8839" y="73254"/>
                    <a:pt x="7544" y="74816"/>
                    <a:pt x="6401" y="75628"/>
                  </a:cubicBezTo>
                  <a:cubicBezTo>
                    <a:pt x="5906" y="75908"/>
                    <a:pt x="4343" y="76822"/>
                    <a:pt x="1715" y="78359"/>
                  </a:cubicBezTo>
                  <a:cubicBezTo>
                    <a:pt x="5982" y="61392"/>
                    <a:pt x="9004" y="47282"/>
                    <a:pt x="10795" y="36017"/>
                  </a:cubicBezTo>
                  <a:cubicBezTo>
                    <a:pt x="11417" y="32271"/>
                    <a:pt x="11189" y="29515"/>
                    <a:pt x="10046" y="27762"/>
                  </a:cubicBezTo>
                  <a:cubicBezTo>
                    <a:pt x="9652" y="27165"/>
                    <a:pt x="8712" y="25946"/>
                    <a:pt x="7277" y="24130"/>
                  </a:cubicBezTo>
                  <a:cubicBezTo>
                    <a:pt x="3772" y="20066"/>
                    <a:pt x="1321" y="16942"/>
                    <a:pt x="0" y="14808"/>
                  </a:cubicBezTo>
                  <a:lnTo>
                    <a:pt x="123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21"/>
            <p:cNvSpPr/>
            <p:nvPr/>
          </p:nvSpPr>
          <p:spPr>
            <a:xfrm>
              <a:off x="944537" y="1284886"/>
              <a:ext cx="30963" cy="120548"/>
            </a:xfrm>
            <a:custGeom>
              <a:rect b="b" l="l" r="r" t="t"/>
              <a:pathLst>
                <a:path extrusionOk="0" h="120548" w="30963">
                  <a:moveTo>
                    <a:pt x="11481" y="0"/>
                  </a:moveTo>
                  <a:cubicBezTo>
                    <a:pt x="12852" y="2680"/>
                    <a:pt x="14935" y="4877"/>
                    <a:pt x="17717" y="6566"/>
                  </a:cubicBezTo>
                  <a:cubicBezTo>
                    <a:pt x="18606" y="7112"/>
                    <a:pt x="21501" y="8433"/>
                    <a:pt x="26365" y="10566"/>
                  </a:cubicBezTo>
                  <a:cubicBezTo>
                    <a:pt x="29439" y="11875"/>
                    <a:pt x="30963" y="14186"/>
                    <a:pt x="30963" y="17577"/>
                  </a:cubicBezTo>
                  <a:cubicBezTo>
                    <a:pt x="30963" y="58585"/>
                    <a:pt x="30556" y="88519"/>
                    <a:pt x="29693" y="107302"/>
                  </a:cubicBezTo>
                  <a:cubicBezTo>
                    <a:pt x="29616" y="109436"/>
                    <a:pt x="28969" y="111722"/>
                    <a:pt x="27762" y="114148"/>
                  </a:cubicBezTo>
                  <a:cubicBezTo>
                    <a:pt x="26238" y="117031"/>
                    <a:pt x="24435" y="119177"/>
                    <a:pt x="22403" y="120548"/>
                  </a:cubicBezTo>
                  <a:cubicBezTo>
                    <a:pt x="21704" y="104331"/>
                    <a:pt x="21057" y="75248"/>
                    <a:pt x="20409" y="33261"/>
                  </a:cubicBezTo>
                  <a:cubicBezTo>
                    <a:pt x="20295" y="28054"/>
                    <a:pt x="18402" y="24727"/>
                    <a:pt x="14681" y="23216"/>
                  </a:cubicBezTo>
                  <a:cubicBezTo>
                    <a:pt x="12332" y="22276"/>
                    <a:pt x="9944" y="21374"/>
                    <a:pt x="7442" y="20485"/>
                  </a:cubicBezTo>
                  <a:cubicBezTo>
                    <a:pt x="4534" y="19126"/>
                    <a:pt x="2057" y="17310"/>
                    <a:pt x="0" y="14973"/>
                  </a:cubicBezTo>
                  <a:lnTo>
                    <a:pt x="11481"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 name="Google Shape;296;p21"/>
            <p:cNvSpPr/>
            <p:nvPr/>
          </p:nvSpPr>
          <p:spPr>
            <a:xfrm>
              <a:off x="989284"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21"/>
            <p:cNvSpPr/>
            <p:nvPr/>
          </p:nvSpPr>
          <p:spPr>
            <a:xfrm>
              <a:off x="1033911" y="1284737"/>
              <a:ext cx="76645" cy="77483"/>
            </a:xfrm>
            <a:custGeom>
              <a:rect b="b" l="l" r="r" t="t"/>
              <a:pathLst>
                <a:path extrusionOk="0" h="77483" w="76645">
                  <a:moveTo>
                    <a:pt x="12522" y="0"/>
                  </a:moveTo>
                  <a:cubicBezTo>
                    <a:pt x="13957" y="2680"/>
                    <a:pt x="15875" y="5232"/>
                    <a:pt x="18326" y="7684"/>
                  </a:cubicBezTo>
                  <a:cubicBezTo>
                    <a:pt x="21628" y="11189"/>
                    <a:pt x="23711" y="13487"/>
                    <a:pt x="24574" y="14529"/>
                  </a:cubicBezTo>
                  <a:cubicBezTo>
                    <a:pt x="26048" y="16447"/>
                    <a:pt x="26810" y="18974"/>
                    <a:pt x="26810" y="22098"/>
                  </a:cubicBezTo>
                  <a:cubicBezTo>
                    <a:pt x="26810" y="23241"/>
                    <a:pt x="27280" y="23813"/>
                    <a:pt x="28219" y="23813"/>
                  </a:cubicBezTo>
                  <a:cubicBezTo>
                    <a:pt x="29096" y="23813"/>
                    <a:pt x="31966" y="20612"/>
                    <a:pt x="36779" y="14211"/>
                  </a:cubicBezTo>
                  <a:cubicBezTo>
                    <a:pt x="39192" y="10960"/>
                    <a:pt x="42037" y="9055"/>
                    <a:pt x="45263" y="8560"/>
                  </a:cubicBezTo>
                  <a:cubicBezTo>
                    <a:pt x="46482" y="8357"/>
                    <a:pt x="50749" y="8280"/>
                    <a:pt x="58064" y="8280"/>
                  </a:cubicBezTo>
                  <a:cubicBezTo>
                    <a:pt x="62509" y="8280"/>
                    <a:pt x="67793" y="7493"/>
                    <a:pt x="73914" y="5969"/>
                  </a:cubicBezTo>
                  <a:cubicBezTo>
                    <a:pt x="73419" y="9741"/>
                    <a:pt x="73152" y="16193"/>
                    <a:pt x="73152" y="25298"/>
                  </a:cubicBezTo>
                  <a:cubicBezTo>
                    <a:pt x="73152" y="37503"/>
                    <a:pt x="74232" y="49060"/>
                    <a:pt x="76365" y="59906"/>
                  </a:cubicBezTo>
                  <a:cubicBezTo>
                    <a:pt x="76645" y="61557"/>
                    <a:pt x="76568" y="62814"/>
                    <a:pt x="76073" y="63716"/>
                  </a:cubicBezTo>
                  <a:lnTo>
                    <a:pt x="70561" y="73152"/>
                  </a:lnTo>
                  <a:cubicBezTo>
                    <a:pt x="69748" y="74587"/>
                    <a:pt x="68732" y="75324"/>
                    <a:pt x="67513" y="75324"/>
                  </a:cubicBezTo>
                  <a:lnTo>
                    <a:pt x="44348" y="75324"/>
                  </a:lnTo>
                  <a:cubicBezTo>
                    <a:pt x="36513" y="75324"/>
                    <a:pt x="30213" y="75997"/>
                    <a:pt x="25451" y="77318"/>
                  </a:cubicBezTo>
                  <a:lnTo>
                    <a:pt x="30658" y="68478"/>
                  </a:lnTo>
                  <a:cubicBezTo>
                    <a:pt x="31648" y="66446"/>
                    <a:pt x="33261" y="63995"/>
                    <a:pt x="35496" y="61189"/>
                  </a:cubicBezTo>
                  <a:cubicBezTo>
                    <a:pt x="36640" y="60147"/>
                    <a:pt x="39141" y="59626"/>
                    <a:pt x="43028" y="59626"/>
                  </a:cubicBezTo>
                  <a:lnTo>
                    <a:pt x="61265" y="59626"/>
                  </a:lnTo>
                  <a:cubicBezTo>
                    <a:pt x="62382" y="59626"/>
                    <a:pt x="63398" y="59144"/>
                    <a:pt x="64275" y="58229"/>
                  </a:cubicBezTo>
                  <a:cubicBezTo>
                    <a:pt x="65126" y="57328"/>
                    <a:pt x="65481" y="56032"/>
                    <a:pt x="65278" y="54394"/>
                  </a:cubicBezTo>
                  <a:cubicBezTo>
                    <a:pt x="64122" y="46825"/>
                    <a:pt x="63221" y="38341"/>
                    <a:pt x="62509" y="28943"/>
                  </a:cubicBezTo>
                  <a:cubicBezTo>
                    <a:pt x="62230" y="25324"/>
                    <a:pt x="60274" y="23533"/>
                    <a:pt x="56706" y="23533"/>
                  </a:cubicBezTo>
                  <a:lnTo>
                    <a:pt x="51664" y="23533"/>
                  </a:lnTo>
                  <a:cubicBezTo>
                    <a:pt x="48616" y="23533"/>
                    <a:pt x="45682" y="23711"/>
                    <a:pt x="42786" y="24130"/>
                  </a:cubicBezTo>
                  <a:cubicBezTo>
                    <a:pt x="37744" y="24803"/>
                    <a:pt x="33934" y="26187"/>
                    <a:pt x="31420" y="28219"/>
                  </a:cubicBezTo>
                  <a:cubicBezTo>
                    <a:pt x="28346" y="30531"/>
                    <a:pt x="26111" y="33731"/>
                    <a:pt x="24727" y="37821"/>
                  </a:cubicBezTo>
                  <a:lnTo>
                    <a:pt x="13691" y="67882"/>
                  </a:lnTo>
                  <a:cubicBezTo>
                    <a:pt x="12027" y="71933"/>
                    <a:pt x="8407" y="75133"/>
                    <a:pt x="2921" y="77483"/>
                  </a:cubicBezTo>
                  <a:cubicBezTo>
                    <a:pt x="6375" y="66700"/>
                    <a:pt x="9944" y="53480"/>
                    <a:pt x="13564" y="37821"/>
                  </a:cubicBezTo>
                  <a:cubicBezTo>
                    <a:pt x="14884" y="32461"/>
                    <a:pt x="14503" y="28473"/>
                    <a:pt x="12370" y="25895"/>
                  </a:cubicBezTo>
                  <a:cubicBezTo>
                    <a:pt x="10617" y="23762"/>
                    <a:pt x="8674" y="21819"/>
                    <a:pt x="6477" y="20053"/>
                  </a:cubicBezTo>
                  <a:cubicBezTo>
                    <a:pt x="4293" y="18313"/>
                    <a:pt x="2134" y="16561"/>
                    <a:pt x="0" y="14808"/>
                  </a:cubicBezTo>
                  <a:lnTo>
                    <a:pt x="1252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21"/>
            <p:cNvSpPr/>
            <p:nvPr/>
          </p:nvSpPr>
          <p:spPr>
            <a:xfrm>
              <a:off x="1121741"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 name="Google Shape;299;p21"/>
            <p:cNvSpPr/>
            <p:nvPr/>
          </p:nvSpPr>
          <p:spPr>
            <a:xfrm>
              <a:off x="1161238" y="1284905"/>
              <a:ext cx="48539" cy="78042"/>
            </a:xfrm>
            <a:custGeom>
              <a:rect b="b" l="l" r="r" t="t"/>
              <a:pathLst>
                <a:path extrusionOk="0" h="78042" w="48539">
                  <a:moveTo>
                    <a:pt x="24257" y="0"/>
                  </a:moveTo>
                  <a:cubicBezTo>
                    <a:pt x="26187" y="4166"/>
                    <a:pt x="31839" y="7836"/>
                    <a:pt x="41148" y="11011"/>
                  </a:cubicBezTo>
                  <a:cubicBezTo>
                    <a:pt x="44094" y="12001"/>
                    <a:pt x="45441" y="14135"/>
                    <a:pt x="45237" y="17412"/>
                  </a:cubicBezTo>
                  <a:cubicBezTo>
                    <a:pt x="44348" y="30709"/>
                    <a:pt x="43904" y="37732"/>
                    <a:pt x="43904" y="38545"/>
                  </a:cubicBezTo>
                  <a:cubicBezTo>
                    <a:pt x="44120" y="44132"/>
                    <a:pt x="44704" y="48870"/>
                    <a:pt x="45707" y="52756"/>
                  </a:cubicBezTo>
                  <a:cubicBezTo>
                    <a:pt x="46253" y="54280"/>
                    <a:pt x="47003" y="56706"/>
                    <a:pt x="47993" y="60033"/>
                  </a:cubicBezTo>
                  <a:cubicBezTo>
                    <a:pt x="48489" y="61887"/>
                    <a:pt x="48539" y="63132"/>
                    <a:pt x="48146" y="63830"/>
                  </a:cubicBezTo>
                  <a:lnTo>
                    <a:pt x="43751" y="72847"/>
                  </a:lnTo>
                  <a:cubicBezTo>
                    <a:pt x="43028" y="74371"/>
                    <a:pt x="42189" y="75159"/>
                    <a:pt x="41313" y="75159"/>
                  </a:cubicBezTo>
                  <a:lnTo>
                    <a:pt x="22695" y="75159"/>
                  </a:lnTo>
                  <a:cubicBezTo>
                    <a:pt x="12344" y="75159"/>
                    <a:pt x="4763" y="76124"/>
                    <a:pt x="0" y="78042"/>
                  </a:cubicBezTo>
                  <a:lnTo>
                    <a:pt x="5055" y="69355"/>
                  </a:lnTo>
                  <a:cubicBezTo>
                    <a:pt x="6248" y="67297"/>
                    <a:pt x="7277" y="65443"/>
                    <a:pt x="8166" y="63716"/>
                  </a:cubicBezTo>
                  <a:cubicBezTo>
                    <a:pt x="9030" y="62001"/>
                    <a:pt x="10147" y="60884"/>
                    <a:pt x="11493" y="60312"/>
                  </a:cubicBezTo>
                  <a:cubicBezTo>
                    <a:pt x="12878" y="59741"/>
                    <a:pt x="15875" y="59436"/>
                    <a:pt x="20536" y="59436"/>
                  </a:cubicBezTo>
                  <a:lnTo>
                    <a:pt x="34747" y="59436"/>
                  </a:lnTo>
                  <a:cubicBezTo>
                    <a:pt x="35560" y="59436"/>
                    <a:pt x="36246" y="59004"/>
                    <a:pt x="36868" y="58153"/>
                  </a:cubicBezTo>
                  <a:cubicBezTo>
                    <a:pt x="37490" y="57264"/>
                    <a:pt x="37668" y="56337"/>
                    <a:pt x="37351" y="55347"/>
                  </a:cubicBezTo>
                  <a:cubicBezTo>
                    <a:pt x="36513" y="52286"/>
                    <a:pt x="35941" y="49517"/>
                    <a:pt x="35662" y="47104"/>
                  </a:cubicBezTo>
                  <a:cubicBezTo>
                    <a:pt x="35446" y="42520"/>
                    <a:pt x="35243" y="38024"/>
                    <a:pt x="35065" y="33541"/>
                  </a:cubicBezTo>
                  <a:cubicBezTo>
                    <a:pt x="34468" y="27838"/>
                    <a:pt x="32334" y="24435"/>
                    <a:pt x="28664" y="23343"/>
                  </a:cubicBezTo>
                  <a:cubicBezTo>
                    <a:pt x="21006" y="21133"/>
                    <a:pt x="15621" y="18212"/>
                    <a:pt x="12497" y="14656"/>
                  </a:cubicBezTo>
                  <a:lnTo>
                    <a:pt x="242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21"/>
            <p:cNvSpPr/>
            <p:nvPr/>
          </p:nvSpPr>
          <p:spPr>
            <a:xfrm>
              <a:off x="1219819" y="1284439"/>
              <a:ext cx="73876" cy="78677"/>
            </a:xfrm>
            <a:custGeom>
              <a:rect b="b" l="l" r="r" t="t"/>
              <a:pathLst>
                <a:path extrusionOk="0" h="78677" w="73876">
                  <a:moveTo>
                    <a:pt x="14135" y="0"/>
                  </a:moveTo>
                  <a:cubicBezTo>
                    <a:pt x="15773" y="2527"/>
                    <a:pt x="17145" y="4166"/>
                    <a:pt x="18288" y="4928"/>
                  </a:cubicBezTo>
                  <a:cubicBezTo>
                    <a:pt x="19672" y="6020"/>
                    <a:pt x="21755" y="6566"/>
                    <a:pt x="24536" y="6566"/>
                  </a:cubicBezTo>
                  <a:lnTo>
                    <a:pt x="52235" y="6566"/>
                  </a:lnTo>
                  <a:cubicBezTo>
                    <a:pt x="56286" y="6566"/>
                    <a:pt x="59258" y="7811"/>
                    <a:pt x="61074" y="10363"/>
                  </a:cubicBezTo>
                  <a:cubicBezTo>
                    <a:pt x="62611" y="12497"/>
                    <a:pt x="63398" y="16497"/>
                    <a:pt x="63398" y="22415"/>
                  </a:cubicBezTo>
                  <a:cubicBezTo>
                    <a:pt x="63398" y="23241"/>
                    <a:pt x="63132" y="26543"/>
                    <a:pt x="62636" y="32296"/>
                  </a:cubicBezTo>
                  <a:lnTo>
                    <a:pt x="61239" y="47866"/>
                  </a:lnTo>
                  <a:cubicBezTo>
                    <a:pt x="60846" y="52235"/>
                    <a:pt x="61595" y="55461"/>
                    <a:pt x="63551" y="57595"/>
                  </a:cubicBezTo>
                  <a:cubicBezTo>
                    <a:pt x="64986" y="59131"/>
                    <a:pt x="66726" y="59906"/>
                    <a:pt x="68758" y="59906"/>
                  </a:cubicBezTo>
                  <a:lnTo>
                    <a:pt x="73876" y="59906"/>
                  </a:lnTo>
                  <a:lnTo>
                    <a:pt x="66599" y="70561"/>
                  </a:lnTo>
                  <a:cubicBezTo>
                    <a:pt x="64960" y="72923"/>
                    <a:pt x="63779" y="74384"/>
                    <a:pt x="63081" y="74879"/>
                  </a:cubicBezTo>
                  <a:cubicBezTo>
                    <a:pt x="62408" y="75375"/>
                    <a:pt x="61074" y="75603"/>
                    <a:pt x="59157" y="75603"/>
                  </a:cubicBezTo>
                  <a:lnTo>
                    <a:pt x="20892" y="75603"/>
                  </a:lnTo>
                  <a:cubicBezTo>
                    <a:pt x="12129" y="75603"/>
                    <a:pt x="5156" y="76619"/>
                    <a:pt x="0" y="78677"/>
                  </a:cubicBezTo>
                  <a:lnTo>
                    <a:pt x="6972" y="66002"/>
                  </a:lnTo>
                  <a:cubicBezTo>
                    <a:pt x="7938" y="64389"/>
                    <a:pt x="8458" y="63500"/>
                    <a:pt x="8534" y="63398"/>
                  </a:cubicBezTo>
                  <a:cubicBezTo>
                    <a:pt x="9131" y="62624"/>
                    <a:pt x="10071" y="61887"/>
                    <a:pt x="11290" y="61239"/>
                  </a:cubicBezTo>
                  <a:cubicBezTo>
                    <a:pt x="13526" y="60350"/>
                    <a:pt x="16789" y="59906"/>
                    <a:pt x="21057" y="59906"/>
                  </a:cubicBezTo>
                  <a:lnTo>
                    <a:pt x="52235" y="59906"/>
                  </a:lnTo>
                  <a:lnTo>
                    <a:pt x="52235" y="33261"/>
                  </a:lnTo>
                  <a:cubicBezTo>
                    <a:pt x="52235" y="28651"/>
                    <a:pt x="51105" y="25565"/>
                    <a:pt x="48870" y="23978"/>
                  </a:cubicBezTo>
                  <a:cubicBezTo>
                    <a:pt x="47600" y="22936"/>
                    <a:pt x="45936" y="22415"/>
                    <a:pt x="43904" y="22415"/>
                  </a:cubicBezTo>
                  <a:lnTo>
                    <a:pt x="18009" y="22415"/>
                  </a:lnTo>
                  <a:cubicBezTo>
                    <a:pt x="11240" y="22415"/>
                    <a:pt x="5906" y="20015"/>
                    <a:pt x="2007" y="15253"/>
                  </a:cubicBezTo>
                  <a:lnTo>
                    <a:pt x="14135"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21"/>
            <p:cNvSpPr/>
            <p:nvPr/>
          </p:nvSpPr>
          <p:spPr>
            <a:xfrm>
              <a:off x="64337" y="847244"/>
              <a:ext cx="30963" cy="120548"/>
            </a:xfrm>
            <a:custGeom>
              <a:rect b="b" l="l" r="r" t="t"/>
              <a:pathLst>
                <a:path extrusionOk="0" h="120548" w="30963">
                  <a:moveTo>
                    <a:pt x="11468" y="0"/>
                  </a:moveTo>
                  <a:cubicBezTo>
                    <a:pt x="12852" y="2680"/>
                    <a:pt x="14935" y="4864"/>
                    <a:pt x="17717" y="6566"/>
                  </a:cubicBezTo>
                  <a:cubicBezTo>
                    <a:pt x="18606" y="7112"/>
                    <a:pt x="21488" y="8433"/>
                    <a:pt x="26353" y="10566"/>
                  </a:cubicBezTo>
                  <a:cubicBezTo>
                    <a:pt x="29426" y="11875"/>
                    <a:pt x="30963" y="14186"/>
                    <a:pt x="30963" y="17564"/>
                  </a:cubicBezTo>
                  <a:cubicBezTo>
                    <a:pt x="30963" y="58585"/>
                    <a:pt x="30544" y="88519"/>
                    <a:pt x="29693" y="107302"/>
                  </a:cubicBezTo>
                  <a:cubicBezTo>
                    <a:pt x="29604" y="109436"/>
                    <a:pt x="28956" y="111722"/>
                    <a:pt x="27762" y="114148"/>
                  </a:cubicBezTo>
                  <a:cubicBezTo>
                    <a:pt x="26226" y="117031"/>
                    <a:pt x="24435" y="119164"/>
                    <a:pt x="22403" y="120548"/>
                  </a:cubicBezTo>
                  <a:cubicBezTo>
                    <a:pt x="21704" y="104331"/>
                    <a:pt x="21044" y="75235"/>
                    <a:pt x="20396" y="33261"/>
                  </a:cubicBezTo>
                  <a:cubicBezTo>
                    <a:pt x="20295" y="28054"/>
                    <a:pt x="18390" y="24714"/>
                    <a:pt x="14669" y="23216"/>
                  </a:cubicBezTo>
                  <a:cubicBezTo>
                    <a:pt x="12332" y="22276"/>
                    <a:pt x="9931" y="21374"/>
                    <a:pt x="7442" y="20472"/>
                  </a:cubicBezTo>
                  <a:cubicBezTo>
                    <a:pt x="4521" y="19126"/>
                    <a:pt x="2045" y="17297"/>
                    <a:pt x="0" y="14973"/>
                  </a:cubicBezTo>
                  <a:lnTo>
                    <a:pt x="11468"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21"/>
            <p:cNvSpPr/>
            <p:nvPr/>
          </p:nvSpPr>
          <p:spPr>
            <a:xfrm>
              <a:off x="108469" y="847114"/>
              <a:ext cx="70993" cy="78359"/>
            </a:xfrm>
            <a:custGeom>
              <a:rect b="b" l="l" r="r" t="t"/>
              <a:pathLst>
                <a:path extrusionOk="0" h="78359" w="70993">
                  <a:moveTo>
                    <a:pt x="12052" y="0"/>
                  </a:moveTo>
                  <a:cubicBezTo>
                    <a:pt x="14783" y="4166"/>
                    <a:pt x="18428" y="6248"/>
                    <a:pt x="23000" y="6248"/>
                  </a:cubicBezTo>
                  <a:lnTo>
                    <a:pt x="56998" y="6248"/>
                  </a:lnTo>
                  <a:cubicBezTo>
                    <a:pt x="63398" y="6248"/>
                    <a:pt x="68072" y="6032"/>
                    <a:pt x="70993" y="5651"/>
                  </a:cubicBezTo>
                  <a:lnTo>
                    <a:pt x="67793" y="21488"/>
                  </a:lnTo>
                  <a:cubicBezTo>
                    <a:pt x="66307" y="21603"/>
                    <a:pt x="64122" y="21793"/>
                    <a:pt x="61239" y="22098"/>
                  </a:cubicBezTo>
                  <a:cubicBezTo>
                    <a:pt x="60350" y="22200"/>
                    <a:pt x="59754" y="22466"/>
                    <a:pt x="59461" y="22936"/>
                  </a:cubicBezTo>
                  <a:cubicBezTo>
                    <a:pt x="59157" y="23406"/>
                    <a:pt x="59017" y="24613"/>
                    <a:pt x="59017" y="26556"/>
                  </a:cubicBezTo>
                  <a:cubicBezTo>
                    <a:pt x="59017" y="45021"/>
                    <a:pt x="58839" y="57277"/>
                    <a:pt x="58496" y="63398"/>
                  </a:cubicBezTo>
                  <a:cubicBezTo>
                    <a:pt x="58395" y="64821"/>
                    <a:pt x="57899" y="66459"/>
                    <a:pt x="56998" y="68313"/>
                  </a:cubicBezTo>
                  <a:cubicBezTo>
                    <a:pt x="55766" y="70739"/>
                    <a:pt x="53873" y="73673"/>
                    <a:pt x="51346" y="77165"/>
                  </a:cubicBezTo>
                  <a:cubicBezTo>
                    <a:pt x="50749" y="77940"/>
                    <a:pt x="50203" y="78359"/>
                    <a:pt x="49708" y="78359"/>
                  </a:cubicBezTo>
                  <a:cubicBezTo>
                    <a:pt x="49162" y="66751"/>
                    <a:pt x="48451" y="48666"/>
                    <a:pt x="47549" y="24092"/>
                  </a:cubicBezTo>
                  <a:cubicBezTo>
                    <a:pt x="47549" y="22771"/>
                    <a:pt x="46977" y="22098"/>
                    <a:pt x="45847" y="22098"/>
                  </a:cubicBezTo>
                  <a:lnTo>
                    <a:pt x="14516" y="22098"/>
                  </a:lnTo>
                  <a:cubicBezTo>
                    <a:pt x="8306" y="22098"/>
                    <a:pt x="3480" y="19749"/>
                    <a:pt x="0" y="15088"/>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21"/>
            <p:cNvSpPr/>
            <p:nvPr/>
          </p:nvSpPr>
          <p:spPr>
            <a:xfrm>
              <a:off x="0" y="416796"/>
              <a:ext cx="1026154" cy="173378"/>
            </a:xfrm>
            <a:custGeom>
              <a:rect b="b" l="l" r="r" t="t"/>
              <a:pathLst>
                <a:path extrusionOk="0" h="173378" w="1026154">
                  <a:moveTo>
                    <a:pt x="0" y="173378"/>
                  </a:moveTo>
                  <a:lnTo>
                    <a:pt x="44814" y="170933"/>
                  </a:lnTo>
                  <a:cubicBezTo>
                    <a:pt x="125755" y="161543"/>
                    <a:pt x="199117" y="136938"/>
                    <a:pt x="271393" y="90322"/>
                  </a:cubicBezTo>
                  <a:cubicBezTo>
                    <a:pt x="292856" y="76479"/>
                    <a:pt x="314814" y="55931"/>
                    <a:pt x="341751" y="55537"/>
                  </a:cubicBezTo>
                  <a:cubicBezTo>
                    <a:pt x="366605" y="55182"/>
                    <a:pt x="399117" y="71145"/>
                    <a:pt x="421367" y="81153"/>
                  </a:cubicBezTo>
                  <a:cubicBezTo>
                    <a:pt x="488258" y="111252"/>
                    <a:pt x="510191" y="113716"/>
                    <a:pt x="572129" y="72111"/>
                  </a:cubicBezTo>
                  <a:cubicBezTo>
                    <a:pt x="612261" y="45136"/>
                    <a:pt x="653637" y="24117"/>
                    <a:pt x="699700" y="40996"/>
                  </a:cubicBezTo>
                  <a:cubicBezTo>
                    <a:pt x="745915" y="57925"/>
                    <a:pt x="759504" y="61862"/>
                    <a:pt x="803891" y="33668"/>
                  </a:cubicBezTo>
                  <a:cubicBezTo>
                    <a:pt x="845585" y="7201"/>
                    <a:pt x="877932" y="0"/>
                    <a:pt x="912705" y="32766"/>
                  </a:cubicBezTo>
                  <a:cubicBezTo>
                    <a:pt x="946182" y="64326"/>
                    <a:pt x="977551" y="78321"/>
                    <a:pt x="1026154" y="76683"/>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21"/>
            <p:cNvSpPr/>
            <p:nvPr/>
          </p:nvSpPr>
          <p:spPr>
            <a:xfrm>
              <a:off x="601600" y="475182"/>
              <a:ext cx="413575" cy="256197"/>
            </a:xfrm>
            <a:custGeom>
              <a:rect b="b" l="l" r="r" t="t"/>
              <a:pathLst>
                <a:path extrusionOk="0" h="256197" w="413575">
                  <a:moveTo>
                    <a:pt x="0" y="0"/>
                  </a:moveTo>
                  <a:cubicBezTo>
                    <a:pt x="19545" y="24486"/>
                    <a:pt x="42608" y="73939"/>
                    <a:pt x="59563" y="109804"/>
                  </a:cubicBezTo>
                  <a:cubicBezTo>
                    <a:pt x="76175" y="144945"/>
                    <a:pt x="89205" y="210972"/>
                    <a:pt x="131763" y="223698"/>
                  </a:cubicBezTo>
                  <a:cubicBezTo>
                    <a:pt x="148831" y="205194"/>
                    <a:pt x="162382" y="133160"/>
                    <a:pt x="168364" y="161036"/>
                  </a:cubicBezTo>
                  <a:cubicBezTo>
                    <a:pt x="179337" y="212281"/>
                    <a:pt x="216662" y="230924"/>
                    <a:pt x="413575" y="256197"/>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21"/>
            <p:cNvSpPr/>
            <p:nvPr/>
          </p:nvSpPr>
          <p:spPr>
            <a:xfrm>
              <a:off x="520874" y="520445"/>
              <a:ext cx="388620" cy="256400"/>
            </a:xfrm>
            <a:custGeom>
              <a:rect b="b" l="l" r="r" t="t"/>
              <a:pathLst>
                <a:path extrusionOk="0" h="256400" w="388620">
                  <a:moveTo>
                    <a:pt x="0" y="0"/>
                  </a:moveTo>
                  <a:cubicBezTo>
                    <a:pt x="2426" y="50851"/>
                    <a:pt x="57163" y="58674"/>
                    <a:pt x="77000" y="95263"/>
                  </a:cubicBezTo>
                  <a:cubicBezTo>
                    <a:pt x="87719" y="115075"/>
                    <a:pt x="89294" y="139510"/>
                    <a:pt x="96063" y="160338"/>
                  </a:cubicBezTo>
                  <a:cubicBezTo>
                    <a:pt x="108217" y="197803"/>
                    <a:pt x="106743" y="184302"/>
                    <a:pt x="140221" y="196304"/>
                  </a:cubicBezTo>
                  <a:cubicBezTo>
                    <a:pt x="179197" y="210287"/>
                    <a:pt x="150673" y="215240"/>
                    <a:pt x="175095" y="237554"/>
                  </a:cubicBezTo>
                  <a:cubicBezTo>
                    <a:pt x="184518" y="246151"/>
                    <a:pt x="235458" y="253289"/>
                    <a:pt x="248310" y="253378"/>
                  </a:cubicBezTo>
                  <a:cubicBezTo>
                    <a:pt x="273660" y="253556"/>
                    <a:pt x="284645" y="240195"/>
                    <a:pt x="308267" y="236169"/>
                  </a:cubicBezTo>
                  <a:cubicBezTo>
                    <a:pt x="339141" y="230911"/>
                    <a:pt x="359613" y="252260"/>
                    <a:pt x="388620" y="256400"/>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06" name="Google Shape;306;p21"/>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307" name="Google Shape;307;p21"/>
          <p:cNvSpPr/>
          <p:nvPr/>
        </p:nvSpPr>
        <p:spPr>
          <a:xfrm>
            <a:off x="3607818" y="44694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אֶפְרַיִם</a:t>
            </a:r>
            <a:endParaRPr/>
          </a:p>
        </p:txBody>
      </p:sp>
      <p:sp>
        <p:nvSpPr>
          <p:cNvPr id="313" name="Google Shape;313;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יְרִיחוֹ- מֻכֶּרֶת לָנוּ מִכִּבּוּשׁ הָאָרֶץ</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שִׁלֹה- הוֹפֶכֶת לִהְיוֹת עִיר מֶרְכָּזִית. שָׁם מֻקַּם הַמִּשְׁכָּן.</a:t>
            </a:r>
            <a:endParaRPr sz="2400">
              <a:latin typeface="David"/>
              <a:ea typeface="David"/>
              <a:cs typeface="David"/>
              <a:sym typeface="David"/>
            </a:endParaRPr>
          </a:p>
        </p:txBody>
      </p:sp>
      <p:sp>
        <p:nvSpPr>
          <p:cNvPr id="314" name="Google Shape;314;p22"/>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15" name="Google Shape;315;p22"/>
          <p:cNvGrpSpPr/>
          <p:nvPr/>
        </p:nvGrpSpPr>
        <p:grpSpPr>
          <a:xfrm>
            <a:off x="276415" y="2133600"/>
            <a:ext cx="5088078" cy="3236191"/>
            <a:chOff x="0" y="0"/>
            <a:chExt cx="1789928" cy="1417853"/>
          </a:xfrm>
        </p:grpSpPr>
        <p:sp>
          <p:nvSpPr>
            <p:cNvPr id="316" name="Google Shape;316;p22"/>
            <p:cNvSpPr/>
            <p:nvPr/>
          </p:nvSpPr>
          <p:spPr>
            <a:xfrm>
              <a:off x="0" y="0"/>
              <a:ext cx="267016" cy="919788"/>
            </a:xfrm>
            <a:custGeom>
              <a:rect b="b" l="l" r="r" t="t"/>
              <a:pathLst>
                <a:path extrusionOk="0" h="919788" w="267016">
                  <a:moveTo>
                    <a:pt x="0" y="0"/>
                  </a:moveTo>
                  <a:lnTo>
                    <a:pt x="267016" y="0"/>
                  </a:lnTo>
                  <a:lnTo>
                    <a:pt x="257164" y="79669"/>
                  </a:lnTo>
                  <a:cubicBezTo>
                    <a:pt x="250629" y="127616"/>
                    <a:pt x="242980" y="175472"/>
                    <a:pt x="232677" y="223084"/>
                  </a:cubicBezTo>
                  <a:cubicBezTo>
                    <a:pt x="191135" y="415083"/>
                    <a:pt x="124574" y="603602"/>
                    <a:pt x="56375" y="787561"/>
                  </a:cubicBezTo>
                  <a:cubicBezTo>
                    <a:pt x="40119" y="831421"/>
                    <a:pt x="20901" y="873756"/>
                    <a:pt x="1614" y="916038"/>
                  </a:cubicBezTo>
                  <a:lnTo>
                    <a:pt x="0" y="919788"/>
                  </a:lnTo>
                  <a:lnTo>
                    <a:pt x="0" y="0"/>
                  </a:lnTo>
                  <a:close/>
                </a:path>
              </a:pathLst>
            </a:custGeom>
            <a:solidFill>
              <a:srgbClr val="4BB7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22"/>
            <p:cNvSpPr/>
            <p:nvPr/>
          </p:nvSpPr>
          <p:spPr>
            <a:xfrm>
              <a:off x="0" y="0"/>
              <a:ext cx="1770431" cy="1417853"/>
            </a:xfrm>
            <a:custGeom>
              <a:rect b="b" l="l" r="r" t="t"/>
              <a:pathLst>
                <a:path extrusionOk="0" h="1417853" w="1770431">
                  <a:moveTo>
                    <a:pt x="100959" y="0"/>
                  </a:moveTo>
                  <a:lnTo>
                    <a:pt x="1770431" y="0"/>
                  </a:lnTo>
                  <a:lnTo>
                    <a:pt x="1770431" y="1417853"/>
                  </a:lnTo>
                  <a:lnTo>
                    <a:pt x="0" y="1417853"/>
                  </a:lnTo>
                  <a:lnTo>
                    <a:pt x="0" y="444633"/>
                  </a:lnTo>
                  <a:lnTo>
                    <a:pt x="8695" y="417153"/>
                  </a:lnTo>
                  <a:cubicBezTo>
                    <a:pt x="34510" y="327388"/>
                    <a:pt x="55712" y="236256"/>
                    <a:pt x="71346" y="149305"/>
                  </a:cubicBezTo>
                  <a:lnTo>
                    <a:pt x="100959"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 name="Google Shape;318;p22"/>
            <p:cNvSpPr/>
            <p:nvPr/>
          </p:nvSpPr>
          <p:spPr>
            <a:xfrm>
              <a:off x="1174076" y="627872"/>
              <a:ext cx="596355" cy="789981"/>
            </a:xfrm>
            <a:custGeom>
              <a:rect b="b" l="l" r="r" t="t"/>
              <a:pathLst>
                <a:path extrusionOk="0" h="789981" w="596355">
                  <a:moveTo>
                    <a:pt x="596355" y="0"/>
                  </a:moveTo>
                  <a:lnTo>
                    <a:pt x="596355" y="789981"/>
                  </a:lnTo>
                  <a:lnTo>
                    <a:pt x="124512" y="789981"/>
                  </a:lnTo>
                  <a:lnTo>
                    <a:pt x="127998" y="785615"/>
                  </a:lnTo>
                  <a:cubicBezTo>
                    <a:pt x="129917" y="781436"/>
                    <a:pt x="129664" y="777160"/>
                    <a:pt x="124866" y="772639"/>
                  </a:cubicBezTo>
                  <a:cubicBezTo>
                    <a:pt x="121768" y="769706"/>
                    <a:pt x="120879" y="762251"/>
                    <a:pt x="124181" y="759152"/>
                  </a:cubicBezTo>
                  <a:cubicBezTo>
                    <a:pt x="139662" y="744572"/>
                    <a:pt x="127749" y="740305"/>
                    <a:pt x="123952" y="725319"/>
                  </a:cubicBezTo>
                  <a:cubicBezTo>
                    <a:pt x="123406" y="723185"/>
                    <a:pt x="123876" y="720442"/>
                    <a:pt x="125628" y="718944"/>
                  </a:cubicBezTo>
                  <a:cubicBezTo>
                    <a:pt x="126251" y="718398"/>
                    <a:pt x="127013" y="718055"/>
                    <a:pt x="127686" y="717597"/>
                  </a:cubicBezTo>
                  <a:cubicBezTo>
                    <a:pt x="126035" y="715019"/>
                    <a:pt x="125870" y="711692"/>
                    <a:pt x="128918" y="709050"/>
                  </a:cubicBezTo>
                  <a:cubicBezTo>
                    <a:pt x="137554" y="701608"/>
                    <a:pt x="148158" y="694128"/>
                    <a:pt x="155270" y="685314"/>
                  </a:cubicBezTo>
                  <a:cubicBezTo>
                    <a:pt x="167856" y="669719"/>
                    <a:pt x="131115" y="682850"/>
                    <a:pt x="126683" y="683727"/>
                  </a:cubicBezTo>
                  <a:cubicBezTo>
                    <a:pt x="113119" y="689696"/>
                    <a:pt x="98933" y="687003"/>
                    <a:pt x="84646" y="682152"/>
                  </a:cubicBezTo>
                  <a:cubicBezTo>
                    <a:pt x="60033" y="678977"/>
                    <a:pt x="35674" y="673592"/>
                    <a:pt x="10338" y="675014"/>
                  </a:cubicBezTo>
                  <a:cubicBezTo>
                    <a:pt x="1791" y="675497"/>
                    <a:pt x="0" y="664092"/>
                    <a:pt x="6248" y="659901"/>
                  </a:cubicBezTo>
                  <a:cubicBezTo>
                    <a:pt x="29007" y="644699"/>
                    <a:pt x="52565" y="656815"/>
                    <a:pt x="75400" y="665096"/>
                  </a:cubicBezTo>
                  <a:cubicBezTo>
                    <a:pt x="84252" y="666378"/>
                    <a:pt x="93218" y="667585"/>
                    <a:pt x="102603" y="668398"/>
                  </a:cubicBezTo>
                  <a:cubicBezTo>
                    <a:pt x="111265" y="669134"/>
                    <a:pt x="121666" y="665185"/>
                    <a:pt x="132042" y="661883"/>
                  </a:cubicBezTo>
                  <a:cubicBezTo>
                    <a:pt x="139484" y="653793"/>
                    <a:pt x="143853" y="642528"/>
                    <a:pt x="157251" y="635263"/>
                  </a:cubicBezTo>
                  <a:cubicBezTo>
                    <a:pt x="177114" y="624494"/>
                    <a:pt x="180061" y="610181"/>
                    <a:pt x="191262" y="592896"/>
                  </a:cubicBezTo>
                  <a:cubicBezTo>
                    <a:pt x="191275" y="592871"/>
                    <a:pt x="191287" y="592871"/>
                    <a:pt x="191300" y="592858"/>
                  </a:cubicBezTo>
                  <a:cubicBezTo>
                    <a:pt x="195212" y="568245"/>
                    <a:pt x="176962" y="546363"/>
                    <a:pt x="160909" y="530209"/>
                  </a:cubicBezTo>
                  <a:cubicBezTo>
                    <a:pt x="147002" y="516214"/>
                    <a:pt x="131039" y="515909"/>
                    <a:pt x="120307" y="499107"/>
                  </a:cubicBezTo>
                  <a:cubicBezTo>
                    <a:pt x="114973" y="490763"/>
                    <a:pt x="71209" y="468436"/>
                    <a:pt x="60935" y="470570"/>
                  </a:cubicBezTo>
                  <a:cubicBezTo>
                    <a:pt x="52972" y="472208"/>
                    <a:pt x="49530" y="462658"/>
                    <a:pt x="55651" y="458047"/>
                  </a:cubicBezTo>
                  <a:cubicBezTo>
                    <a:pt x="65608" y="450529"/>
                    <a:pt x="76949" y="448548"/>
                    <a:pt x="79972" y="435378"/>
                  </a:cubicBezTo>
                  <a:cubicBezTo>
                    <a:pt x="81737" y="427593"/>
                    <a:pt x="83553" y="423097"/>
                    <a:pt x="92253" y="420443"/>
                  </a:cubicBezTo>
                  <a:cubicBezTo>
                    <a:pt x="100101" y="418055"/>
                    <a:pt x="117932" y="387842"/>
                    <a:pt x="123177" y="378888"/>
                  </a:cubicBezTo>
                  <a:cubicBezTo>
                    <a:pt x="142672" y="345589"/>
                    <a:pt x="148247" y="312963"/>
                    <a:pt x="148095" y="274850"/>
                  </a:cubicBezTo>
                  <a:cubicBezTo>
                    <a:pt x="148044" y="261058"/>
                    <a:pt x="148069" y="268360"/>
                    <a:pt x="150139" y="258086"/>
                  </a:cubicBezTo>
                  <a:cubicBezTo>
                    <a:pt x="153683" y="240408"/>
                    <a:pt x="144869" y="248421"/>
                    <a:pt x="142900" y="241208"/>
                  </a:cubicBezTo>
                  <a:cubicBezTo>
                    <a:pt x="141186" y="235023"/>
                    <a:pt x="142037" y="232127"/>
                    <a:pt x="144348" y="226831"/>
                  </a:cubicBezTo>
                  <a:cubicBezTo>
                    <a:pt x="145555" y="224101"/>
                    <a:pt x="148196" y="223745"/>
                    <a:pt x="150368" y="224749"/>
                  </a:cubicBezTo>
                  <a:cubicBezTo>
                    <a:pt x="150965" y="224050"/>
                    <a:pt x="151638" y="223402"/>
                    <a:pt x="152641" y="223186"/>
                  </a:cubicBezTo>
                  <a:cubicBezTo>
                    <a:pt x="192494" y="214322"/>
                    <a:pt x="188100" y="67370"/>
                    <a:pt x="228740" y="66087"/>
                  </a:cubicBezTo>
                  <a:cubicBezTo>
                    <a:pt x="271323" y="64729"/>
                    <a:pt x="372377" y="160525"/>
                    <a:pt x="414998" y="159229"/>
                  </a:cubicBezTo>
                  <a:cubicBezTo>
                    <a:pt x="444113" y="158332"/>
                    <a:pt x="523437" y="73422"/>
                    <a:pt x="575354" y="20696"/>
                  </a:cubicBezTo>
                  <a:lnTo>
                    <a:pt x="596355"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2"/>
            <p:cNvSpPr/>
            <p:nvPr/>
          </p:nvSpPr>
          <p:spPr>
            <a:xfrm>
              <a:off x="1661179" y="589902"/>
              <a:ext cx="117634" cy="530079"/>
            </a:xfrm>
            <a:custGeom>
              <a:rect b="b" l="l" r="r" t="t"/>
              <a:pathLst>
                <a:path extrusionOk="0" h="530079" w="117634">
                  <a:moveTo>
                    <a:pt x="109252" y="0"/>
                  </a:moveTo>
                  <a:lnTo>
                    <a:pt x="109252" y="530079"/>
                  </a:lnTo>
                  <a:lnTo>
                    <a:pt x="94203" y="514107"/>
                  </a:lnTo>
                  <a:cubicBezTo>
                    <a:pt x="80229" y="498236"/>
                    <a:pt x="67316" y="481803"/>
                    <a:pt x="56782" y="464261"/>
                  </a:cubicBezTo>
                  <a:cubicBezTo>
                    <a:pt x="0" y="369633"/>
                    <a:pt x="55372" y="328714"/>
                    <a:pt x="92697" y="242188"/>
                  </a:cubicBezTo>
                  <a:cubicBezTo>
                    <a:pt x="117634" y="183638"/>
                    <a:pt x="75126" y="67002"/>
                    <a:pt x="100936" y="9954"/>
                  </a:cubicBezTo>
                  <a:lnTo>
                    <a:pt x="109252"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22"/>
            <p:cNvSpPr/>
            <p:nvPr/>
          </p:nvSpPr>
          <p:spPr>
            <a:xfrm>
              <a:off x="1760118" y="25332"/>
              <a:ext cx="10313" cy="115064"/>
            </a:xfrm>
            <a:custGeom>
              <a:rect b="b" l="l" r="r" t="t"/>
              <a:pathLst>
                <a:path extrusionOk="0" h="115064" w="10313">
                  <a:moveTo>
                    <a:pt x="10313" y="0"/>
                  </a:moveTo>
                  <a:lnTo>
                    <a:pt x="10313" y="115064"/>
                  </a:lnTo>
                  <a:lnTo>
                    <a:pt x="9867" y="113133"/>
                  </a:lnTo>
                  <a:cubicBezTo>
                    <a:pt x="3238" y="78311"/>
                    <a:pt x="0" y="44345"/>
                    <a:pt x="3874" y="18118"/>
                  </a:cubicBezTo>
                  <a:lnTo>
                    <a:pt x="10313"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22"/>
            <p:cNvSpPr/>
            <p:nvPr/>
          </p:nvSpPr>
          <p:spPr>
            <a:xfrm>
              <a:off x="265531" y="0"/>
              <a:ext cx="1038211" cy="1417853"/>
            </a:xfrm>
            <a:custGeom>
              <a:rect b="b" l="l" r="r" t="t"/>
              <a:pathLst>
                <a:path extrusionOk="0" h="1417853" w="1038211">
                  <a:moveTo>
                    <a:pt x="350960" y="0"/>
                  </a:moveTo>
                  <a:lnTo>
                    <a:pt x="1038211" y="0"/>
                  </a:lnTo>
                  <a:lnTo>
                    <a:pt x="1038211" y="104069"/>
                  </a:lnTo>
                  <a:lnTo>
                    <a:pt x="1028972" y="102093"/>
                  </a:lnTo>
                  <a:cubicBezTo>
                    <a:pt x="1030297" y="116176"/>
                    <a:pt x="1032280" y="127441"/>
                    <a:pt x="1034830" y="136497"/>
                  </a:cubicBezTo>
                  <a:lnTo>
                    <a:pt x="1038211" y="144215"/>
                  </a:lnTo>
                  <a:lnTo>
                    <a:pt x="1038211" y="234440"/>
                  </a:lnTo>
                  <a:lnTo>
                    <a:pt x="1029937" y="228026"/>
                  </a:lnTo>
                  <a:cubicBezTo>
                    <a:pt x="972431" y="161110"/>
                    <a:pt x="943069" y="184821"/>
                    <a:pt x="911420" y="203388"/>
                  </a:cubicBezTo>
                  <a:cubicBezTo>
                    <a:pt x="923287" y="266507"/>
                    <a:pt x="986087" y="278846"/>
                    <a:pt x="1034434" y="312202"/>
                  </a:cubicBezTo>
                  <a:lnTo>
                    <a:pt x="1038211" y="315465"/>
                  </a:lnTo>
                  <a:lnTo>
                    <a:pt x="1038211" y="531281"/>
                  </a:lnTo>
                  <a:lnTo>
                    <a:pt x="1027854" y="522514"/>
                  </a:lnTo>
                  <a:cubicBezTo>
                    <a:pt x="1024015" y="519589"/>
                    <a:pt x="1022194" y="518720"/>
                    <a:pt x="1021964" y="519491"/>
                  </a:cubicBezTo>
                  <a:cubicBezTo>
                    <a:pt x="1021619" y="520648"/>
                    <a:pt x="1024853" y="525494"/>
                    <a:pt x="1030224" y="532631"/>
                  </a:cubicBezTo>
                  <a:lnTo>
                    <a:pt x="1038211" y="542811"/>
                  </a:lnTo>
                  <a:lnTo>
                    <a:pt x="1038211" y="1035665"/>
                  </a:lnTo>
                  <a:lnTo>
                    <a:pt x="1031600" y="1062665"/>
                  </a:lnTo>
                  <a:cubicBezTo>
                    <a:pt x="1011714" y="1113630"/>
                    <a:pt x="966820" y="1115951"/>
                    <a:pt x="1014420" y="1143335"/>
                  </a:cubicBezTo>
                  <a:lnTo>
                    <a:pt x="1038211" y="1155302"/>
                  </a:lnTo>
                  <a:lnTo>
                    <a:pt x="1038211" y="1294353"/>
                  </a:lnTo>
                  <a:lnTo>
                    <a:pt x="1035451" y="1300149"/>
                  </a:lnTo>
                  <a:cubicBezTo>
                    <a:pt x="1027327" y="1316789"/>
                    <a:pt x="1020847" y="1331589"/>
                    <a:pt x="1019954" y="1342375"/>
                  </a:cubicBezTo>
                  <a:cubicBezTo>
                    <a:pt x="1025079" y="1343762"/>
                    <a:pt x="1029308" y="1345403"/>
                    <a:pt x="1032752" y="1347270"/>
                  </a:cubicBezTo>
                  <a:lnTo>
                    <a:pt x="1038211" y="1351488"/>
                  </a:lnTo>
                  <a:lnTo>
                    <a:pt x="1038211" y="1389766"/>
                  </a:lnTo>
                  <a:lnTo>
                    <a:pt x="1026819" y="1409166"/>
                  </a:lnTo>
                  <a:lnTo>
                    <a:pt x="1021557" y="1417853"/>
                  </a:lnTo>
                  <a:lnTo>
                    <a:pt x="97012" y="1417853"/>
                  </a:lnTo>
                  <a:lnTo>
                    <a:pt x="97862" y="1415650"/>
                  </a:lnTo>
                  <a:cubicBezTo>
                    <a:pt x="109705" y="1363583"/>
                    <a:pt x="0" y="1344156"/>
                    <a:pt x="54640" y="1305418"/>
                  </a:cubicBezTo>
                  <a:cubicBezTo>
                    <a:pt x="88155" y="1281618"/>
                    <a:pt x="133190" y="1310371"/>
                    <a:pt x="168547" y="1289543"/>
                  </a:cubicBezTo>
                  <a:cubicBezTo>
                    <a:pt x="189082" y="1277541"/>
                    <a:pt x="201008" y="1238717"/>
                    <a:pt x="221874" y="1239137"/>
                  </a:cubicBezTo>
                  <a:cubicBezTo>
                    <a:pt x="218419" y="1238984"/>
                    <a:pt x="215181" y="1238857"/>
                    <a:pt x="212374" y="1238743"/>
                  </a:cubicBezTo>
                  <a:cubicBezTo>
                    <a:pt x="223728" y="1213089"/>
                    <a:pt x="170464" y="1135060"/>
                    <a:pt x="188257" y="1130945"/>
                  </a:cubicBezTo>
                  <a:cubicBezTo>
                    <a:pt x="227386" y="1121915"/>
                    <a:pt x="277030" y="1087016"/>
                    <a:pt x="255287" y="1038337"/>
                  </a:cubicBezTo>
                  <a:cubicBezTo>
                    <a:pt x="232173" y="986318"/>
                    <a:pt x="150640" y="1044788"/>
                    <a:pt x="128554" y="996427"/>
                  </a:cubicBezTo>
                  <a:cubicBezTo>
                    <a:pt x="109250" y="954263"/>
                    <a:pt x="201782" y="930730"/>
                    <a:pt x="205389" y="892795"/>
                  </a:cubicBezTo>
                  <a:cubicBezTo>
                    <a:pt x="208844" y="854885"/>
                    <a:pt x="177983" y="826691"/>
                    <a:pt x="185831" y="780273"/>
                  </a:cubicBezTo>
                  <a:cubicBezTo>
                    <a:pt x="194848" y="726882"/>
                    <a:pt x="301998" y="657578"/>
                    <a:pt x="277360" y="602435"/>
                  </a:cubicBezTo>
                  <a:cubicBezTo>
                    <a:pt x="248556" y="537995"/>
                    <a:pt x="204729" y="529448"/>
                    <a:pt x="251643" y="448155"/>
                  </a:cubicBezTo>
                  <a:cubicBezTo>
                    <a:pt x="293248" y="376070"/>
                    <a:pt x="266146" y="368729"/>
                    <a:pt x="273080" y="296911"/>
                  </a:cubicBezTo>
                  <a:cubicBezTo>
                    <a:pt x="279659" y="230591"/>
                    <a:pt x="271785" y="160259"/>
                    <a:pt x="293565" y="96225"/>
                  </a:cubicBezTo>
                  <a:cubicBezTo>
                    <a:pt x="299915" y="77556"/>
                    <a:pt x="325103" y="45670"/>
                    <a:pt x="343279" y="14712"/>
                  </a:cubicBezTo>
                  <a:lnTo>
                    <a:pt x="35096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22"/>
            <p:cNvSpPr/>
            <p:nvPr/>
          </p:nvSpPr>
          <p:spPr>
            <a:xfrm>
              <a:off x="1303742" y="1351488"/>
              <a:ext cx="10539" cy="38278"/>
            </a:xfrm>
            <a:custGeom>
              <a:rect b="b" l="l" r="r" t="t"/>
              <a:pathLst>
                <a:path extrusionOk="0" h="38278" w="10539">
                  <a:moveTo>
                    <a:pt x="0" y="0"/>
                  </a:moveTo>
                  <a:lnTo>
                    <a:pt x="2620" y="2025"/>
                  </a:lnTo>
                  <a:cubicBezTo>
                    <a:pt x="10539" y="11168"/>
                    <a:pt x="7619" y="23426"/>
                    <a:pt x="828" y="36868"/>
                  </a:cubicBezTo>
                  <a:lnTo>
                    <a:pt x="0" y="38278"/>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22"/>
            <p:cNvSpPr/>
            <p:nvPr/>
          </p:nvSpPr>
          <p:spPr>
            <a:xfrm>
              <a:off x="1303742" y="1155302"/>
              <a:ext cx="43275" cy="139052"/>
            </a:xfrm>
            <a:custGeom>
              <a:rect b="b" l="l" r="r" t="t"/>
              <a:pathLst>
                <a:path extrusionOk="0" h="139052" w="43275">
                  <a:moveTo>
                    <a:pt x="0" y="0"/>
                  </a:moveTo>
                  <a:lnTo>
                    <a:pt x="8261" y="4155"/>
                  </a:lnTo>
                  <a:cubicBezTo>
                    <a:pt x="43275" y="20354"/>
                    <a:pt x="37538" y="55298"/>
                    <a:pt x="22601" y="91585"/>
                  </a:cubicBezTo>
                  <a:lnTo>
                    <a:pt x="0" y="139052"/>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22"/>
            <p:cNvSpPr/>
            <p:nvPr/>
          </p:nvSpPr>
          <p:spPr>
            <a:xfrm>
              <a:off x="1303742" y="315465"/>
              <a:ext cx="173463" cy="720200"/>
            </a:xfrm>
            <a:custGeom>
              <a:rect b="b" l="l" r="r" t="t"/>
              <a:pathLst>
                <a:path extrusionOk="0" h="720200" w="173463">
                  <a:moveTo>
                    <a:pt x="0" y="0"/>
                  </a:moveTo>
                  <a:lnTo>
                    <a:pt x="22973" y="19847"/>
                  </a:lnTo>
                  <a:cubicBezTo>
                    <a:pt x="38952" y="37700"/>
                    <a:pt x="50527" y="61214"/>
                    <a:pt x="53511" y="94984"/>
                  </a:cubicBezTo>
                  <a:cubicBezTo>
                    <a:pt x="56102" y="123991"/>
                    <a:pt x="64497" y="259652"/>
                    <a:pt x="81540" y="267640"/>
                  </a:cubicBezTo>
                  <a:cubicBezTo>
                    <a:pt x="173463" y="310706"/>
                    <a:pt x="24098" y="344374"/>
                    <a:pt x="19361" y="381254"/>
                  </a:cubicBezTo>
                  <a:cubicBezTo>
                    <a:pt x="5924" y="485928"/>
                    <a:pt x="14192" y="604368"/>
                    <a:pt x="705" y="717322"/>
                  </a:cubicBezTo>
                  <a:lnTo>
                    <a:pt x="0" y="720200"/>
                  </a:lnTo>
                  <a:lnTo>
                    <a:pt x="0" y="227346"/>
                  </a:lnTo>
                  <a:lnTo>
                    <a:pt x="13100" y="244044"/>
                  </a:lnTo>
                  <a:cubicBezTo>
                    <a:pt x="18539" y="239472"/>
                    <a:pt x="17577" y="232328"/>
                    <a:pt x="5542" y="220507"/>
                  </a:cubicBezTo>
                  <a:lnTo>
                    <a:pt x="0" y="215816"/>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 name="Google Shape;325;p22"/>
            <p:cNvSpPr/>
            <p:nvPr/>
          </p:nvSpPr>
          <p:spPr>
            <a:xfrm>
              <a:off x="1303742" y="144215"/>
              <a:ext cx="140384" cy="120226"/>
            </a:xfrm>
            <a:custGeom>
              <a:rect b="b" l="l" r="r" t="t"/>
              <a:pathLst>
                <a:path extrusionOk="0" h="120226" w="140384">
                  <a:moveTo>
                    <a:pt x="0" y="0"/>
                  </a:moveTo>
                  <a:lnTo>
                    <a:pt x="5881" y="13424"/>
                  </a:lnTo>
                  <a:cubicBezTo>
                    <a:pt x="27451" y="44874"/>
                    <a:pt x="66218" y="18597"/>
                    <a:pt x="102813" y="65650"/>
                  </a:cubicBezTo>
                  <a:cubicBezTo>
                    <a:pt x="140384" y="113989"/>
                    <a:pt x="51716" y="120226"/>
                    <a:pt x="7471" y="96017"/>
                  </a:cubicBezTo>
                  <a:lnTo>
                    <a:pt x="0" y="90225"/>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 name="Google Shape;326;p22"/>
            <p:cNvSpPr/>
            <p:nvPr/>
          </p:nvSpPr>
          <p:spPr>
            <a:xfrm>
              <a:off x="1303742" y="0"/>
              <a:ext cx="181458" cy="139593"/>
            </a:xfrm>
            <a:custGeom>
              <a:rect b="b" l="l" r="r" t="t"/>
              <a:pathLst>
                <a:path extrusionOk="0" h="139593" w="181458">
                  <a:moveTo>
                    <a:pt x="0" y="0"/>
                  </a:moveTo>
                  <a:lnTo>
                    <a:pt x="157883" y="0"/>
                  </a:lnTo>
                  <a:lnTo>
                    <a:pt x="172920" y="27639"/>
                  </a:lnTo>
                  <a:cubicBezTo>
                    <a:pt x="178376" y="39690"/>
                    <a:pt x="181458" y="49686"/>
                    <a:pt x="180384" y="55230"/>
                  </a:cubicBezTo>
                  <a:cubicBezTo>
                    <a:pt x="74314" y="78141"/>
                    <a:pt x="88182" y="21651"/>
                    <a:pt x="89452" y="132573"/>
                  </a:cubicBezTo>
                  <a:cubicBezTo>
                    <a:pt x="59306" y="139593"/>
                    <a:pt x="40225" y="118188"/>
                    <a:pt x="16549" y="107609"/>
                  </a:cubicBezTo>
                  <a:lnTo>
                    <a:pt x="0" y="104069"/>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 name="Google Shape;327;p22"/>
            <p:cNvSpPr/>
            <p:nvPr/>
          </p:nvSpPr>
          <p:spPr>
            <a:xfrm>
              <a:off x="1349832" y="0"/>
              <a:ext cx="440096" cy="1417853"/>
            </a:xfrm>
            <a:custGeom>
              <a:rect b="b" l="l" r="r" t="t"/>
              <a:pathLst>
                <a:path extrusionOk="0" h="1417853" w="440096">
                  <a:moveTo>
                    <a:pt x="267900" y="0"/>
                  </a:moveTo>
                  <a:lnTo>
                    <a:pt x="420599" y="0"/>
                  </a:lnTo>
                  <a:lnTo>
                    <a:pt x="420599" y="58734"/>
                  </a:lnTo>
                  <a:lnTo>
                    <a:pt x="418394" y="69427"/>
                  </a:lnTo>
                  <a:cubicBezTo>
                    <a:pt x="415256" y="95916"/>
                    <a:pt x="416356" y="123209"/>
                    <a:pt x="420445" y="150309"/>
                  </a:cubicBezTo>
                  <a:lnTo>
                    <a:pt x="420599" y="150924"/>
                  </a:lnTo>
                  <a:lnTo>
                    <a:pt x="420599" y="580717"/>
                  </a:lnTo>
                  <a:lnTo>
                    <a:pt x="414372" y="584982"/>
                  </a:lnTo>
                  <a:cubicBezTo>
                    <a:pt x="391919" y="614947"/>
                    <a:pt x="440096" y="675867"/>
                    <a:pt x="410235" y="721920"/>
                  </a:cubicBezTo>
                  <a:cubicBezTo>
                    <a:pt x="391681" y="750559"/>
                    <a:pt x="404190" y="777775"/>
                    <a:pt x="406248" y="809118"/>
                  </a:cubicBezTo>
                  <a:cubicBezTo>
                    <a:pt x="408991" y="850762"/>
                    <a:pt x="369037" y="885458"/>
                    <a:pt x="351930" y="920180"/>
                  </a:cubicBezTo>
                  <a:cubicBezTo>
                    <a:pt x="321116" y="982607"/>
                    <a:pt x="359383" y="1063986"/>
                    <a:pt x="406187" y="1123207"/>
                  </a:cubicBezTo>
                  <a:lnTo>
                    <a:pt x="420599" y="1139881"/>
                  </a:lnTo>
                  <a:lnTo>
                    <a:pt x="420599" y="1417853"/>
                  </a:lnTo>
                  <a:lnTo>
                    <a:pt x="49745" y="1417853"/>
                  </a:lnTo>
                  <a:lnTo>
                    <a:pt x="45838" y="1389858"/>
                  </a:lnTo>
                  <a:cubicBezTo>
                    <a:pt x="42492" y="1371757"/>
                    <a:pt x="38225" y="1352905"/>
                    <a:pt x="33020" y="1333082"/>
                  </a:cubicBezTo>
                  <a:cubicBezTo>
                    <a:pt x="19291" y="1280784"/>
                    <a:pt x="0" y="1136270"/>
                    <a:pt x="69342" y="1139229"/>
                  </a:cubicBezTo>
                  <a:cubicBezTo>
                    <a:pt x="133706" y="1141973"/>
                    <a:pt x="27267" y="1042633"/>
                    <a:pt x="62014" y="1040868"/>
                  </a:cubicBezTo>
                  <a:cubicBezTo>
                    <a:pt x="2718" y="1041643"/>
                    <a:pt x="45720" y="796787"/>
                    <a:pt x="36385" y="726810"/>
                  </a:cubicBezTo>
                  <a:cubicBezTo>
                    <a:pt x="28512" y="663995"/>
                    <a:pt x="129642" y="705588"/>
                    <a:pt x="149288" y="641466"/>
                  </a:cubicBezTo>
                  <a:cubicBezTo>
                    <a:pt x="158090" y="612700"/>
                    <a:pt x="132486" y="409055"/>
                    <a:pt x="119952" y="408167"/>
                  </a:cubicBezTo>
                  <a:cubicBezTo>
                    <a:pt x="146545" y="410287"/>
                    <a:pt x="177635" y="494031"/>
                    <a:pt x="199682" y="455652"/>
                  </a:cubicBezTo>
                  <a:cubicBezTo>
                    <a:pt x="237922" y="388075"/>
                    <a:pt x="261328" y="334037"/>
                    <a:pt x="265265" y="253989"/>
                  </a:cubicBezTo>
                  <a:cubicBezTo>
                    <a:pt x="268427" y="189866"/>
                    <a:pt x="280454" y="90260"/>
                    <a:pt x="274765" y="16130"/>
                  </a:cubicBezTo>
                  <a:lnTo>
                    <a:pt x="267900" y="0"/>
                  </a:lnTo>
                  <a:close/>
                </a:path>
              </a:pathLst>
            </a:custGeom>
            <a:solidFill>
              <a:srgbClr val="8EA38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22"/>
            <p:cNvSpPr/>
            <p:nvPr/>
          </p:nvSpPr>
          <p:spPr>
            <a:xfrm>
              <a:off x="579356" y="0"/>
              <a:ext cx="779602" cy="1417853"/>
            </a:xfrm>
            <a:custGeom>
              <a:rect b="b" l="l" r="r" t="t"/>
              <a:pathLst>
                <a:path extrusionOk="0" h="1417853" w="779602">
                  <a:moveTo>
                    <a:pt x="245082" y="0"/>
                  </a:moveTo>
                  <a:lnTo>
                    <a:pt x="662461" y="0"/>
                  </a:lnTo>
                  <a:lnTo>
                    <a:pt x="659020" y="1625"/>
                  </a:lnTo>
                  <a:cubicBezTo>
                    <a:pt x="601129" y="34123"/>
                    <a:pt x="478936" y="132150"/>
                    <a:pt x="492404" y="181590"/>
                  </a:cubicBezTo>
                  <a:cubicBezTo>
                    <a:pt x="504939" y="227881"/>
                    <a:pt x="579095" y="204335"/>
                    <a:pt x="597179" y="247503"/>
                  </a:cubicBezTo>
                  <a:cubicBezTo>
                    <a:pt x="631012" y="328364"/>
                    <a:pt x="639420" y="289603"/>
                    <a:pt x="716267" y="342816"/>
                  </a:cubicBezTo>
                  <a:cubicBezTo>
                    <a:pt x="779602" y="386669"/>
                    <a:pt x="770712" y="438790"/>
                    <a:pt x="717639" y="477639"/>
                  </a:cubicBezTo>
                  <a:cubicBezTo>
                    <a:pt x="680936" y="504513"/>
                    <a:pt x="767867" y="574947"/>
                    <a:pt x="717042" y="574833"/>
                  </a:cubicBezTo>
                  <a:cubicBezTo>
                    <a:pt x="537820" y="574451"/>
                    <a:pt x="758622" y="654779"/>
                    <a:pt x="678790" y="718127"/>
                  </a:cubicBezTo>
                  <a:cubicBezTo>
                    <a:pt x="633019" y="754487"/>
                    <a:pt x="671309" y="774692"/>
                    <a:pt x="669900" y="818076"/>
                  </a:cubicBezTo>
                  <a:cubicBezTo>
                    <a:pt x="668439" y="863694"/>
                    <a:pt x="534073" y="927740"/>
                    <a:pt x="649148" y="958969"/>
                  </a:cubicBezTo>
                  <a:cubicBezTo>
                    <a:pt x="751815" y="986833"/>
                    <a:pt x="586651" y="1215954"/>
                    <a:pt x="554253" y="1266043"/>
                  </a:cubicBezTo>
                  <a:cubicBezTo>
                    <a:pt x="524726" y="1312360"/>
                    <a:pt x="577685" y="1331905"/>
                    <a:pt x="554368" y="1360658"/>
                  </a:cubicBezTo>
                  <a:cubicBezTo>
                    <a:pt x="535934" y="1383207"/>
                    <a:pt x="501104" y="1397621"/>
                    <a:pt x="471948" y="1416511"/>
                  </a:cubicBezTo>
                  <a:lnTo>
                    <a:pt x="470141" y="1417853"/>
                  </a:lnTo>
                  <a:lnTo>
                    <a:pt x="17424" y="1417853"/>
                  </a:lnTo>
                  <a:lnTo>
                    <a:pt x="18155" y="1410766"/>
                  </a:lnTo>
                  <a:cubicBezTo>
                    <a:pt x="21900" y="1386552"/>
                    <a:pt x="27197" y="1362252"/>
                    <a:pt x="35052" y="1336642"/>
                  </a:cubicBezTo>
                  <a:cubicBezTo>
                    <a:pt x="47104" y="1297412"/>
                    <a:pt x="0" y="1246078"/>
                    <a:pt x="56325" y="1223320"/>
                  </a:cubicBezTo>
                  <a:cubicBezTo>
                    <a:pt x="84125" y="1212080"/>
                    <a:pt x="146355" y="1204397"/>
                    <a:pt x="148819" y="1163084"/>
                  </a:cubicBezTo>
                  <a:cubicBezTo>
                    <a:pt x="150978" y="1127130"/>
                    <a:pt x="221107" y="1038725"/>
                    <a:pt x="216548" y="1035055"/>
                  </a:cubicBezTo>
                  <a:cubicBezTo>
                    <a:pt x="178867" y="1004639"/>
                    <a:pt x="68961" y="949013"/>
                    <a:pt x="114071" y="877169"/>
                  </a:cubicBezTo>
                  <a:cubicBezTo>
                    <a:pt x="137833" y="839462"/>
                    <a:pt x="280759" y="830674"/>
                    <a:pt x="322847" y="831068"/>
                  </a:cubicBezTo>
                  <a:cubicBezTo>
                    <a:pt x="338366" y="831296"/>
                    <a:pt x="403187" y="829391"/>
                    <a:pt x="377977" y="793603"/>
                  </a:cubicBezTo>
                  <a:cubicBezTo>
                    <a:pt x="358165" y="765294"/>
                    <a:pt x="315430" y="803509"/>
                    <a:pt x="290716" y="790174"/>
                  </a:cubicBezTo>
                  <a:cubicBezTo>
                    <a:pt x="249517" y="768088"/>
                    <a:pt x="385293" y="698518"/>
                    <a:pt x="394868" y="682732"/>
                  </a:cubicBezTo>
                  <a:cubicBezTo>
                    <a:pt x="343738" y="694759"/>
                    <a:pt x="292925" y="718939"/>
                    <a:pt x="238912" y="706100"/>
                  </a:cubicBezTo>
                  <a:cubicBezTo>
                    <a:pt x="257277" y="665815"/>
                    <a:pt x="350406" y="678795"/>
                    <a:pt x="349402" y="627233"/>
                  </a:cubicBezTo>
                  <a:cubicBezTo>
                    <a:pt x="328473" y="624185"/>
                    <a:pt x="237287" y="642219"/>
                    <a:pt x="234747" y="606354"/>
                  </a:cubicBezTo>
                  <a:cubicBezTo>
                    <a:pt x="231673" y="562450"/>
                    <a:pt x="294564" y="572496"/>
                    <a:pt x="311798" y="547604"/>
                  </a:cubicBezTo>
                  <a:cubicBezTo>
                    <a:pt x="327520" y="524795"/>
                    <a:pt x="271640" y="469308"/>
                    <a:pt x="262903" y="453687"/>
                  </a:cubicBezTo>
                  <a:cubicBezTo>
                    <a:pt x="241821" y="415930"/>
                    <a:pt x="257493" y="284244"/>
                    <a:pt x="246405" y="274287"/>
                  </a:cubicBezTo>
                  <a:cubicBezTo>
                    <a:pt x="215887" y="246817"/>
                    <a:pt x="277952" y="229342"/>
                    <a:pt x="286283" y="215499"/>
                  </a:cubicBezTo>
                  <a:cubicBezTo>
                    <a:pt x="312064" y="172954"/>
                    <a:pt x="251650" y="137597"/>
                    <a:pt x="260121" y="94976"/>
                  </a:cubicBezTo>
                  <a:cubicBezTo>
                    <a:pt x="257823" y="106380"/>
                    <a:pt x="330048" y="138816"/>
                    <a:pt x="304546" y="68280"/>
                  </a:cubicBezTo>
                  <a:cubicBezTo>
                    <a:pt x="294246" y="39839"/>
                    <a:pt x="274714" y="22798"/>
                    <a:pt x="253968" y="6931"/>
                  </a:cubicBezTo>
                  <a:lnTo>
                    <a:pt x="245082" y="0"/>
                  </a:lnTo>
                  <a:close/>
                </a:path>
              </a:pathLst>
            </a:custGeom>
            <a:solidFill>
              <a:srgbClr val="CEA2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22"/>
            <p:cNvSpPr/>
            <p:nvPr/>
          </p:nvSpPr>
          <p:spPr>
            <a:xfrm>
              <a:off x="1580327" y="0"/>
              <a:ext cx="125324" cy="1417853"/>
            </a:xfrm>
            <a:custGeom>
              <a:rect b="b" l="l" r="r" t="t"/>
              <a:pathLst>
                <a:path extrusionOk="0" h="1417853" w="125324">
                  <a:moveTo>
                    <a:pt x="84274" y="1417853"/>
                  </a:moveTo>
                  <a:lnTo>
                    <a:pt x="85611" y="1411277"/>
                  </a:lnTo>
                  <a:cubicBezTo>
                    <a:pt x="84976" y="1401321"/>
                    <a:pt x="73444" y="1393599"/>
                    <a:pt x="66713" y="1387274"/>
                  </a:cubicBezTo>
                  <a:cubicBezTo>
                    <a:pt x="58014" y="1379134"/>
                    <a:pt x="61697" y="1377089"/>
                    <a:pt x="57252" y="1366345"/>
                  </a:cubicBezTo>
                  <a:cubicBezTo>
                    <a:pt x="53696" y="1357861"/>
                    <a:pt x="47155" y="1358890"/>
                    <a:pt x="49225" y="1347676"/>
                  </a:cubicBezTo>
                  <a:cubicBezTo>
                    <a:pt x="51295" y="1336500"/>
                    <a:pt x="57442" y="1339433"/>
                    <a:pt x="64580" y="1332359"/>
                  </a:cubicBezTo>
                  <a:cubicBezTo>
                    <a:pt x="74130" y="1322860"/>
                    <a:pt x="66243" y="1321247"/>
                    <a:pt x="60541" y="1314554"/>
                  </a:cubicBezTo>
                  <a:cubicBezTo>
                    <a:pt x="49543" y="1301689"/>
                    <a:pt x="64440" y="1312522"/>
                    <a:pt x="69075" y="1303683"/>
                  </a:cubicBezTo>
                  <a:cubicBezTo>
                    <a:pt x="71463" y="1299149"/>
                    <a:pt x="63157" y="1279807"/>
                    <a:pt x="60782" y="1275260"/>
                  </a:cubicBezTo>
                  <a:cubicBezTo>
                    <a:pt x="57214" y="1268390"/>
                    <a:pt x="46368" y="1263399"/>
                    <a:pt x="45377" y="1257518"/>
                  </a:cubicBezTo>
                  <a:cubicBezTo>
                    <a:pt x="43167" y="1244501"/>
                    <a:pt x="58496" y="1245250"/>
                    <a:pt x="61722" y="1238367"/>
                  </a:cubicBezTo>
                  <a:cubicBezTo>
                    <a:pt x="66142" y="1228918"/>
                    <a:pt x="36373" y="1200305"/>
                    <a:pt x="29807" y="1192774"/>
                  </a:cubicBezTo>
                  <a:cubicBezTo>
                    <a:pt x="24625" y="1186868"/>
                    <a:pt x="25565" y="1191542"/>
                    <a:pt x="22949" y="1183020"/>
                  </a:cubicBezTo>
                  <a:cubicBezTo>
                    <a:pt x="21514" y="1178423"/>
                    <a:pt x="22720" y="1173609"/>
                    <a:pt x="21768" y="1168758"/>
                  </a:cubicBezTo>
                  <a:cubicBezTo>
                    <a:pt x="20053" y="1160122"/>
                    <a:pt x="14643" y="1156071"/>
                    <a:pt x="6566" y="1148514"/>
                  </a:cubicBezTo>
                  <a:cubicBezTo>
                    <a:pt x="2007" y="1144260"/>
                    <a:pt x="8915" y="1136983"/>
                    <a:pt x="9957" y="1130976"/>
                  </a:cubicBezTo>
                  <a:cubicBezTo>
                    <a:pt x="11240" y="1123610"/>
                    <a:pt x="8674" y="1119825"/>
                    <a:pt x="8433" y="1113234"/>
                  </a:cubicBezTo>
                  <a:cubicBezTo>
                    <a:pt x="8230" y="1108382"/>
                    <a:pt x="8598" y="1098451"/>
                    <a:pt x="12306" y="1094323"/>
                  </a:cubicBezTo>
                  <a:cubicBezTo>
                    <a:pt x="17678" y="1088342"/>
                    <a:pt x="21514" y="1098857"/>
                    <a:pt x="26289" y="1091783"/>
                  </a:cubicBezTo>
                  <a:cubicBezTo>
                    <a:pt x="32525" y="1082525"/>
                    <a:pt x="32055" y="1081674"/>
                    <a:pt x="37198" y="1075680"/>
                  </a:cubicBezTo>
                  <a:cubicBezTo>
                    <a:pt x="44120" y="1067615"/>
                    <a:pt x="40399" y="1062916"/>
                    <a:pt x="38621" y="1054103"/>
                  </a:cubicBezTo>
                  <a:cubicBezTo>
                    <a:pt x="36500" y="1043612"/>
                    <a:pt x="40183" y="1036259"/>
                    <a:pt x="40691" y="1025718"/>
                  </a:cubicBezTo>
                  <a:cubicBezTo>
                    <a:pt x="41186" y="1015317"/>
                    <a:pt x="35331" y="1006808"/>
                    <a:pt x="35954" y="997334"/>
                  </a:cubicBezTo>
                  <a:cubicBezTo>
                    <a:pt x="36640" y="986742"/>
                    <a:pt x="44247" y="982906"/>
                    <a:pt x="39802" y="971311"/>
                  </a:cubicBezTo>
                  <a:cubicBezTo>
                    <a:pt x="37656" y="965736"/>
                    <a:pt x="30569" y="962561"/>
                    <a:pt x="28816" y="958065"/>
                  </a:cubicBezTo>
                  <a:cubicBezTo>
                    <a:pt x="26365" y="951741"/>
                    <a:pt x="30455" y="951410"/>
                    <a:pt x="30975" y="946216"/>
                  </a:cubicBezTo>
                  <a:cubicBezTo>
                    <a:pt x="31471" y="941200"/>
                    <a:pt x="31852" y="935434"/>
                    <a:pt x="28931" y="931078"/>
                  </a:cubicBezTo>
                  <a:cubicBezTo>
                    <a:pt x="26505" y="927395"/>
                    <a:pt x="19456" y="927547"/>
                    <a:pt x="18161" y="922886"/>
                  </a:cubicBezTo>
                  <a:cubicBezTo>
                    <a:pt x="5626" y="877928"/>
                    <a:pt x="0" y="878462"/>
                    <a:pt x="8141" y="823382"/>
                  </a:cubicBezTo>
                  <a:cubicBezTo>
                    <a:pt x="12357" y="794794"/>
                    <a:pt x="483" y="771705"/>
                    <a:pt x="3416" y="744692"/>
                  </a:cubicBezTo>
                  <a:cubicBezTo>
                    <a:pt x="7379" y="708523"/>
                    <a:pt x="17450" y="626709"/>
                    <a:pt x="59880" y="624296"/>
                  </a:cubicBezTo>
                  <a:cubicBezTo>
                    <a:pt x="52197" y="618785"/>
                    <a:pt x="40323" y="597296"/>
                    <a:pt x="31458" y="591149"/>
                  </a:cubicBezTo>
                  <a:cubicBezTo>
                    <a:pt x="77788" y="565546"/>
                    <a:pt x="53632" y="552681"/>
                    <a:pt x="66205" y="517439"/>
                  </a:cubicBezTo>
                  <a:cubicBezTo>
                    <a:pt x="78981" y="481650"/>
                    <a:pt x="90805" y="471122"/>
                    <a:pt x="94628" y="431917"/>
                  </a:cubicBezTo>
                  <a:cubicBezTo>
                    <a:pt x="98158" y="395785"/>
                    <a:pt x="99085" y="363743"/>
                    <a:pt x="106464" y="329466"/>
                  </a:cubicBezTo>
                  <a:cubicBezTo>
                    <a:pt x="112395" y="301818"/>
                    <a:pt x="125324" y="265267"/>
                    <a:pt x="97053" y="239664"/>
                  </a:cubicBezTo>
                  <a:cubicBezTo>
                    <a:pt x="115405" y="220728"/>
                    <a:pt x="110871" y="164747"/>
                    <a:pt x="110566" y="140376"/>
                  </a:cubicBezTo>
                  <a:cubicBezTo>
                    <a:pt x="110071" y="102415"/>
                    <a:pt x="95974" y="72596"/>
                    <a:pt x="90335" y="37925"/>
                  </a:cubicBezTo>
                  <a:lnTo>
                    <a:pt x="88211" y="0"/>
                  </a:lnTo>
                </a:path>
              </a:pathLst>
            </a:custGeom>
            <a:noFill/>
            <a:ln cap="rnd" cmpd="sng" w="12700">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22"/>
            <p:cNvSpPr/>
            <p:nvPr/>
          </p:nvSpPr>
          <p:spPr>
            <a:xfrm>
              <a:off x="1020999" y="1260442"/>
              <a:ext cx="627291" cy="72555"/>
            </a:xfrm>
            <a:custGeom>
              <a:rect b="b" l="l" r="r" t="t"/>
              <a:pathLst>
                <a:path extrusionOk="0" h="72555" w="627291">
                  <a:moveTo>
                    <a:pt x="627291" y="72555"/>
                  </a:moveTo>
                  <a:cubicBezTo>
                    <a:pt x="608292" y="71069"/>
                    <a:pt x="591820" y="65075"/>
                    <a:pt x="574523" y="54470"/>
                  </a:cubicBezTo>
                  <a:cubicBezTo>
                    <a:pt x="566242" y="49403"/>
                    <a:pt x="561200" y="40170"/>
                    <a:pt x="552145" y="35293"/>
                  </a:cubicBezTo>
                  <a:cubicBezTo>
                    <a:pt x="542354" y="30023"/>
                    <a:pt x="531609" y="33655"/>
                    <a:pt x="521945" y="28804"/>
                  </a:cubicBezTo>
                  <a:cubicBezTo>
                    <a:pt x="509651" y="22644"/>
                    <a:pt x="510134" y="15634"/>
                    <a:pt x="496532" y="19558"/>
                  </a:cubicBezTo>
                  <a:cubicBezTo>
                    <a:pt x="486220" y="22542"/>
                    <a:pt x="480111" y="28524"/>
                    <a:pt x="469163" y="26721"/>
                  </a:cubicBezTo>
                  <a:cubicBezTo>
                    <a:pt x="447904" y="23216"/>
                    <a:pt x="432956" y="2553"/>
                    <a:pt x="409791" y="1384"/>
                  </a:cubicBezTo>
                  <a:cubicBezTo>
                    <a:pt x="401473" y="978"/>
                    <a:pt x="392963" y="6363"/>
                    <a:pt x="383515" y="6667"/>
                  </a:cubicBezTo>
                  <a:cubicBezTo>
                    <a:pt x="373190" y="6985"/>
                    <a:pt x="366154" y="1486"/>
                    <a:pt x="356070" y="2946"/>
                  </a:cubicBezTo>
                  <a:cubicBezTo>
                    <a:pt x="354863" y="6960"/>
                    <a:pt x="352006" y="8115"/>
                    <a:pt x="349225" y="10744"/>
                  </a:cubicBezTo>
                  <a:cubicBezTo>
                    <a:pt x="343243" y="4674"/>
                    <a:pt x="330340" y="0"/>
                    <a:pt x="321539" y="1359"/>
                  </a:cubicBezTo>
                  <a:cubicBezTo>
                    <a:pt x="309194" y="3264"/>
                    <a:pt x="311531" y="13399"/>
                    <a:pt x="303149" y="21196"/>
                  </a:cubicBezTo>
                  <a:cubicBezTo>
                    <a:pt x="285775" y="37363"/>
                    <a:pt x="248857" y="49301"/>
                    <a:pt x="227686" y="38621"/>
                  </a:cubicBezTo>
                  <a:cubicBezTo>
                    <a:pt x="214389" y="31902"/>
                    <a:pt x="210947" y="34849"/>
                    <a:pt x="196355" y="34341"/>
                  </a:cubicBezTo>
                  <a:cubicBezTo>
                    <a:pt x="191999" y="34188"/>
                    <a:pt x="182753" y="30480"/>
                    <a:pt x="179210" y="31686"/>
                  </a:cubicBezTo>
                  <a:cubicBezTo>
                    <a:pt x="174371" y="33325"/>
                    <a:pt x="173406" y="40196"/>
                    <a:pt x="168732" y="43231"/>
                  </a:cubicBezTo>
                  <a:cubicBezTo>
                    <a:pt x="159017" y="49543"/>
                    <a:pt x="139179" y="48260"/>
                    <a:pt x="127851" y="49860"/>
                  </a:cubicBezTo>
                  <a:cubicBezTo>
                    <a:pt x="115278" y="51651"/>
                    <a:pt x="103696" y="55397"/>
                    <a:pt x="90957" y="55423"/>
                  </a:cubicBezTo>
                  <a:cubicBezTo>
                    <a:pt x="74295" y="55474"/>
                    <a:pt x="58306" y="53175"/>
                    <a:pt x="42469" y="47193"/>
                  </a:cubicBezTo>
                  <a:cubicBezTo>
                    <a:pt x="29058" y="42126"/>
                    <a:pt x="11214" y="43129"/>
                    <a:pt x="0" y="3829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 name="Google Shape;331;p22"/>
            <p:cNvSpPr/>
            <p:nvPr/>
          </p:nvSpPr>
          <p:spPr>
            <a:xfrm>
              <a:off x="965665" y="1233204"/>
              <a:ext cx="209537" cy="74765"/>
            </a:xfrm>
            <a:custGeom>
              <a:rect b="b" l="l" r="r" t="t"/>
              <a:pathLst>
                <a:path extrusionOk="0" h="74765" w="209537">
                  <a:moveTo>
                    <a:pt x="209537" y="74765"/>
                  </a:moveTo>
                  <a:cubicBezTo>
                    <a:pt x="202159" y="70891"/>
                    <a:pt x="191402" y="71260"/>
                    <a:pt x="183185" y="67907"/>
                  </a:cubicBezTo>
                  <a:cubicBezTo>
                    <a:pt x="174879" y="64529"/>
                    <a:pt x="171298" y="57887"/>
                    <a:pt x="164452" y="52692"/>
                  </a:cubicBezTo>
                  <a:cubicBezTo>
                    <a:pt x="148831" y="40780"/>
                    <a:pt x="126759" y="35712"/>
                    <a:pt x="108344" y="29959"/>
                  </a:cubicBezTo>
                  <a:cubicBezTo>
                    <a:pt x="89992" y="24219"/>
                    <a:pt x="69850" y="25971"/>
                    <a:pt x="52718" y="19101"/>
                  </a:cubicBezTo>
                  <a:cubicBezTo>
                    <a:pt x="43840" y="15545"/>
                    <a:pt x="37363" y="7671"/>
                    <a:pt x="28689" y="3962"/>
                  </a:cubicBezTo>
                  <a:cubicBezTo>
                    <a:pt x="19406" y="0"/>
                    <a:pt x="10198" y="953"/>
                    <a:pt x="0" y="953"/>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 name="Google Shape;332;p22"/>
            <p:cNvSpPr/>
            <p:nvPr/>
          </p:nvSpPr>
          <p:spPr>
            <a:xfrm>
              <a:off x="906993" y="1122144"/>
              <a:ext cx="154864" cy="139687"/>
            </a:xfrm>
            <a:custGeom>
              <a:rect b="b" l="l" r="r" t="t"/>
              <a:pathLst>
                <a:path extrusionOk="0" h="139687" w="154864">
                  <a:moveTo>
                    <a:pt x="154864" y="139687"/>
                  </a:moveTo>
                  <a:cubicBezTo>
                    <a:pt x="137071" y="127051"/>
                    <a:pt x="117234" y="113551"/>
                    <a:pt x="98184" y="102718"/>
                  </a:cubicBezTo>
                  <a:cubicBezTo>
                    <a:pt x="85903" y="95733"/>
                    <a:pt x="72542" y="102768"/>
                    <a:pt x="61303" y="97511"/>
                  </a:cubicBezTo>
                  <a:cubicBezTo>
                    <a:pt x="52426" y="93358"/>
                    <a:pt x="57493" y="74676"/>
                    <a:pt x="43040" y="77546"/>
                  </a:cubicBezTo>
                  <a:cubicBezTo>
                    <a:pt x="46736" y="45758"/>
                    <a:pt x="18834" y="66891"/>
                    <a:pt x="6172" y="51105"/>
                  </a:cubicBezTo>
                  <a:cubicBezTo>
                    <a:pt x="0" y="43396"/>
                    <a:pt x="5169" y="8306"/>
                    <a:pt x="8573"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22"/>
            <p:cNvSpPr/>
            <p:nvPr/>
          </p:nvSpPr>
          <p:spPr>
            <a:xfrm>
              <a:off x="1123813" y="919189"/>
              <a:ext cx="469151" cy="175273"/>
            </a:xfrm>
            <a:custGeom>
              <a:rect b="b" l="l" r="r" t="t"/>
              <a:pathLst>
                <a:path extrusionOk="0" h="175273" w="469151">
                  <a:moveTo>
                    <a:pt x="469151" y="175273"/>
                  </a:moveTo>
                  <a:cubicBezTo>
                    <a:pt x="460451" y="172174"/>
                    <a:pt x="454063" y="162674"/>
                    <a:pt x="445427" y="159487"/>
                  </a:cubicBezTo>
                  <a:cubicBezTo>
                    <a:pt x="439877" y="157442"/>
                    <a:pt x="438010" y="162433"/>
                    <a:pt x="432549" y="157810"/>
                  </a:cubicBezTo>
                  <a:cubicBezTo>
                    <a:pt x="427825" y="153810"/>
                    <a:pt x="431076" y="148565"/>
                    <a:pt x="428003" y="143624"/>
                  </a:cubicBezTo>
                  <a:cubicBezTo>
                    <a:pt x="415188" y="122949"/>
                    <a:pt x="387248" y="129769"/>
                    <a:pt x="368973" y="135776"/>
                  </a:cubicBezTo>
                  <a:cubicBezTo>
                    <a:pt x="353581" y="140830"/>
                    <a:pt x="353632" y="136931"/>
                    <a:pt x="342583" y="128092"/>
                  </a:cubicBezTo>
                  <a:cubicBezTo>
                    <a:pt x="330289" y="118250"/>
                    <a:pt x="317005" y="116040"/>
                    <a:pt x="302146" y="113094"/>
                  </a:cubicBezTo>
                  <a:cubicBezTo>
                    <a:pt x="286283" y="109919"/>
                    <a:pt x="280708" y="109868"/>
                    <a:pt x="266522" y="116294"/>
                  </a:cubicBezTo>
                  <a:cubicBezTo>
                    <a:pt x="255016" y="121552"/>
                    <a:pt x="244005" y="121971"/>
                    <a:pt x="230683" y="121272"/>
                  </a:cubicBezTo>
                  <a:cubicBezTo>
                    <a:pt x="218402" y="120637"/>
                    <a:pt x="173736" y="122771"/>
                    <a:pt x="166954" y="110744"/>
                  </a:cubicBezTo>
                  <a:cubicBezTo>
                    <a:pt x="161798" y="101562"/>
                    <a:pt x="170866" y="99581"/>
                    <a:pt x="160795" y="92570"/>
                  </a:cubicBezTo>
                  <a:cubicBezTo>
                    <a:pt x="153162" y="87274"/>
                    <a:pt x="140132" y="90246"/>
                    <a:pt x="131483" y="87960"/>
                  </a:cubicBezTo>
                  <a:cubicBezTo>
                    <a:pt x="124485" y="86119"/>
                    <a:pt x="110795" y="81140"/>
                    <a:pt x="105715" y="76098"/>
                  </a:cubicBezTo>
                  <a:cubicBezTo>
                    <a:pt x="98438" y="68898"/>
                    <a:pt x="104661" y="64110"/>
                    <a:pt x="102514" y="57696"/>
                  </a:cubicBezTo>
                  <a:cubicBezTo>
                    <a:pt x="98311" y="45098"/>
                    <a:pt x="74727" y="39484"/>
                    <a:pt x="62141" y="41097"/>
                  </a:cubicBezTo>
                  <a:cubicBezTo>
                    <a:pt x="59499" y="46965"/>
                    <a:pt x="53912" y="50203"/>
                    <a:pt x="47638" y="47219"/>
                  </a:cubicBezTo>
                  <a:cubicBezTo>
                    <a:pt x="47612" y="26708"/>
                    <a:pt x="23216" y="50140"/>
                    <a:pt x="13145" y="39510"/>
                  </a:cubicBezTo>
                  <a:cubicBezTo>
                    <a:pt x="7734" y="33769"/>
                    <a:pt x="10490" y="24244"/>
                    <a:pt x="8915" y="18440"/>
                  </a:cubicBezTo>
                  <a:cubicBezTo>
                    <a:pt x="6921" y="11074"/>
                    <a:pt x="1245" y="6782"/>
                    <a:pt x="0"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 name="Google Shape;334;p22"/>
            <p:cNvSpPr/>
            <p:nvPr/>
          </p:nvSpPr>
          <p:spPr>
            <a:xfrm>
              <a:off x="263056" y="535506"/>
              <a:ext cx="25844" cy="100444"/>
            </a:xfrm>
            <a:custGeom>
              <a:rect b="b" l="l" r="r" t="t"/>
              <a:pathLst>
                <a:path extrusionOk="0" h="100444" w="25844">
                  <a:moveTo>
                    <a:pt x="9538" y="0"/>
                  </a:moveTo>
                  <a:cubicBezTo>
                    <a:pt x="10693" y="2223"/>
                    <a:pt x="12421" y="4039"/>
                    <a:pt x="14745" y="5448"/>
                  </a:cubicBezTo>
                  <a:cubicBezTo>
                    <a:pt x="15481" y="5893"/>
                    <a:pt x="17894" y="7010"/>
                    <a:pt x="21946" y="8788"/>
                  </a:cubicBezTo>
                  <a:cubicBezTo>
                    <a:pt x="24511" y="9843"/>
                    <a:pt x="25794" y="11798"/>
                    <a:pt x="25794" y="14605"/>
                  </a:cubicBezTo>
                  <a:cubicBezTo>
                    <a:pt x="25844" y="48793"/>
                    <a:pt x="25527" y="73724"/>
                    <a:pt x="24854" y="89395"/>
                  </a:cubicBezTo>
                  <a:cubicBezTo>
                    <a:pt x="24765" y="91173"/>
                    <a:pt x="24232" y="93078"/>
                    <a:pt x="23254" y="95098"/>
                  </a:cubicBezTo>
                  <a:cubicBezTo>
                    <a:pt x="21971" y="97498"/>
                    <a:pt x="20485" y="99276"/>
                    <a:pt x="18783" y="100444"/>
                  </a:cubicBezTo>
                  <a:cubicBezTo>
                    <a:pt x="18186" y="86919"/>
                    <a:pt x="17590" y="62675"/>
                    <a:pt x="17018" y="27699"/>
                  </a:cubicBezTo>
                  <a:cubicBezTo>
                    <a:pt x="16916" y="23355"/>
                    <a:pt x="15329" y="20574"/>
                    <a:pt x="12230" y="19342"/>
                  </a:cubicBezTo>
                  <a:cubicBezTo>
                    <a:pt x="10274" y="18555"/>
                    <a:pt x="8280" y="17793"/>
                    <a:pt x="6210" y="17056"/>
                  </a:cubicBezTo>
                  <a:cubicBezTo>
                    <a:pt x="3772" y="15939"/>
                    <a:pt x="1702" y="14415"/>
                    <a:pt x="0" y="12471"/>
                  </a:cubicBezTo>
                  <a:lnTo>
                    <a:pt x="953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22"/>
            <p:cNvSpPr/>
            <p:nvPr/>
          </p:nvSpPr>
          <p:spPr>
            <a:xfrm>
              <a:off x="299955" y="535328"/>
              <a:ext cx="25298" cy="65291"/>
            </a:xfrm>
            <a:custGeom>
              <a:rect b="b" l="l" r="r" t="t"/>
              <a:pathLst>
                <a:path extrusionOk="0" h="65291" w="25298">
                  <a:moveTo>
                    <a:pt x="9411" y="0"/>
                  </a:moveTo>
                  <a:cubicBezTo>
                    <a:pt x="10731" y="2642"/>
                    <a:pt x="12675" y="4572"/>
                    <a:pt x="15202" y="5791"/>
                  </a:cubicBezTo>
                  <a:cubicBezTo>
                    <a:pt x="17767" y="7010"/>
                    <a:pt x="19875" y="7925"/>
                    <a:pt x="21577" y="8534"/>
                  </a:cubicBezTo>
                  <a:cubicBezTo>
                    <a:pt x="23965" y="9360"/>
                    <a:pt x="25171" y="11074"/>
                    <a:pt x="25171" y="13678"/>
                  </a:cubicBezTo>
                  <a:lnTo>
                    <a:pt x="25197" y="25400"/>
                  </a:lnTo>
                  <a:cubicBezTo>
                    <a:pt x="25298" y="41402"/>
                    <a:pt x="24765" y="51981"/>
                    <a:pt x="23558" y="57150"/>
                  </a:cubicBezTo>
                  <a:cubicBezTo>
                    <a:pt x="23317" y="58509"/>
                    <a:pt x="22517" y="60173"/>
                    <a:pt x="21158" y="62116"/>
                  </a:cubicBezTo>
                  <a:cubicBezTo>
                    <a:pt x="20815" y="62611"/>
                    <a:pt x="19723" y="63665"/>
                    <a:pt x="17869" y="65291"/>
                  </a:cubicBezTo>
                  <a:cubicBezTo>
                    <a:pt x="17602" y="54788"/>
                    <a:pt x="17196" y="42469"/>
                    <a:pt x="16637" y="28321"/>
                  </a:cubicBezTo>
                  <a:cubicBezTo>
                    <a:pt x="16459" y="23000"/>
                    <a:pt x="14605" y="19685"/>
                    <a:pt x="11049" y="18415"/>
                  </a:cubicBezTo>
                  <a:cubicBezTo>
                    <a:pt x="8280" y="17424"/>
                    <a:pt x="6413" y="16700"/>
                    <a:pt x="5461" y="16243"/>
                  </a:cubicBezTo>
                  <a:cubicBezTo>
                    <a:pt x="3594" y="15342"/>
                    <a:pt x="1765" y="14122"/>
                    <a:pt x="0" y="12598"/>
                  </a:cubicBezTo>
                  <a:lnTo>
                    <a:pt x="94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22"/>
            <p:cNvSpPr/>
            <p:nvPr/>
          </p:nvSpPr>
          <p:spPr>
            <a:xfrm>
              <a:off x="336233" y="535269"/>
              <a:ext cx="65430" cy="99835"/>
            </a:xfrm>
            <a:custGeom>
              <a:rect b="b" l="l" r="r" t="t"/>
              <a:pathLst>
                <a:path extrusionOk="0" h="99835" w="65430">
                  <a:moveTo>
                    <a:pt x="10274" y="0"/>
                  </a:moveTo>
                  <a:cubicBezTo>
                    <a:pt x="11976" y="2032"/>
                    <a:pt x="13348" y="3340"/>
                    <a:pt x="14427" y="3962"/>
                  </a:cubicBezTo>
                  <a:cubicBezTo>
                    <a:pt x="15710" y="4788"/>
                    <a:pt x="17450" y="5194"/>
                    <a:pt x="19647" y="5194"/>
                  </a:cubicBezTo>
                  <a:lnTo>
                    <a:pt x="53937" y="5143"/>
                  </a:lnTo>
                  <a:cubicBezTo>
                    <a:pt x="56998" y="5143"/>
                    <a:pt x="59576" y="6464"/>
                    <a:pt x="61697" y="9106"/>
                  </a:cubicBezTo>
                  <a:cubicBezTo>
                    <a:pt x="64173" y="12256"/>
                    <a:pt x="65418" y="15316"/>
                    <a:pt x="65430" y="18339"/>
                  </a:cubicBezTo>
                  <a:cubicBezTo>
                    <a:pt x="65430" y="21400"/>
                    <a:pt x="64605" y="24384"/>
                    <a:pt x="62903" y="27280"/>
                  </a:cubicBezTo>
                  <a:cubicBezTo>
                    <a:pt x="61290" y="29629"/>
                    <a:pt x="59347" y="32715"/>
                    <a:pt x="57087" y="36525"/>
                  </a:cubicBezTo>
                  <a:lnTo>
                    <a:pt x="55042" y="40615"/>
                  </a:lnTo>
                  <a:cubicBezTo>
                    <a:pt x="52946" y="44755"/>
                    <a:pt x="50190" y="47968"/>
                    <a:pt x="46799" y="50241"/>
                  </a:cubicBezTo>
                  <a:cubicBezTo>
                    <a:pt x="44336" y="51778"/>
                    <a:pt x="39713" y="54800"/>
                    <a:pt x="32931" y="59322"/>
                  </a:cubicBezTo>
                  <a:cubicBezTo>
                    <a:pt x="31941" y="60058"/>
                    <a:pt x="29870" y="62052"/>
                    <a:pt x="26734" y="65278"/>
                  </a:cubicBezTo>
                  <a:lnTo>
                    <a:pt x="27089" y="57899"/>
                  </a:lnTo>
                  <a:cubicBezTo>
                    <a:pt x="27254" y="55042"/>
                    <a:pt x="27534" y="53188"/>
                    <a:pt x="27902" y="52311"/>
                  </a:cubicBezTo>
                  <a:cubicBezTo>
                    <a:pt x="28486" y="51029"/>
                    <a:pt x="29896" y="49721"/>
                    <a:pt x="32169" y="48400"/>
                  </a:cubicBezTo>
                  <a:lnTo>
                    <a:pt x="46787" y="39573"/>
                  </a:lnTo>
                  <a:cubicBezTo>
                    <a:pt x="52210" y="36258"/>
                    <a:pt x="54902" y="32017"/>
                    <a:pt x="54902" y="26848"/>
                  </a:cubicBezTo>
                  <a:cubicBezTo>
                    <a:pt x="54902" y="25070"/>
                    <a:pt x="54204" y="23343"/>
                    <a:pt x="52845" y="21641"/>
                  </a:cubicBezTo>
                  <a:cubicBezTo>
                    <a:pt x="51067" y="19456"/>
                    <a:pt x="48654" y="18364"/>
                    <a:pt x="45580" y="18364"/>
                  </a:cubicBezTo>
                  <a:lnTo>
                    <a:pt x="18059" y="18402"/>
                  </a:lnTo>
                  <a:lnTo>
                    <a:pt x="18072" y="36081"/>
                  </a:lnTo>
                  <a:cubicBezTo>
                    <a:pt x="18098" y="55131"/>
                    <a:pt x="17450" y="73000"/>
                    <a:pt x="16104" y="89662"/>
                  </a:cubicBezTo>
                  <a:cubicBezTo>
                    <a:pt x="15951" y="92151"/>
                    <a:pt x="13614" y="95542"/>
                    <a:pt x="9106" y="99835"/>
                  </a:cubicBezTo>
                  <a:cubicBezTo>
                    <a:pt x="9462" y="77394"/>
                    <a:pt x="9436" y="63170"/>
                    <a:pt x="9055" y="57175"/>
                  </a:cubicBezTo>
                  <a:cubicBezTo>
                    <a:pt x="8953" y="50229"/>
                    <a:pt x="8649" y="41224"/>
                    <a:pt x="8141" y="30137"/>
                  </a:cubicBezTo>
                  <a:cubicBezTo>
                    <a:pt x="7810" y="25222"/>
                    <a:pt x="7353" y="22022"/>
                    <a:pt x="6807" y="20536"/>
                  </a:cubicBezTo>
                  <a:cubicBezTo>
                    <a:pt x="6236" y="19050"/>
                    <a:pt x="5067" y="17412"/>
                    <a:pt x="3289" y="15646"/>
                  </a:cubicBezTo>
                  <a:cubicBezTo>
                    <a:pt x="2629" y="14973"/>
                    <a:pt x="1689" y="14097"/>
                    <a:pt x="495" y="12979"/>
                  </a:cubicBezTo>
                  <a:lnTo>
                    <a:pt x="0" y="12357"/>
                  </a:lnTo>
                  <a:lnTo>
                    <a:pt x="10274"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22"/>
            <p:cNvSpPr/>
            <p:nvPr/>
          </p:nvSpPr>
          <p:spPr>
            <a:xfrm>
              <a:off x="410638" y="535168"/>
              <a:ext cx="54191" cy="65253"/>
            </a:xfrm>
            <a:custGeom>
              <a:rect b="b" l="l" r="r" t="t"/>
              <a:pathLst>
                <a:path extrusionOk="0" h="65253" w="54191">
                  <a:moveTo>
                    <a:pt x="10033" y="0"/>
                  </a:moveTo>
                  <a:cubicBezTo>
                    <a:pt x="12395" y="3467"/>
                    <a:pt x="15596" y="5207"/>
                    <a:pt x="19647" y="5194"/>
                  </a:cubicBezTo>
                  <a:lnTo>
                    <a:pt x="43028" y="5156"/>
                  </a:lnTo>
                  <a:cubicBezTo>
                    <a:pt x="47866" y="5156"/>
                    <a:pt x="51105" y="7010"/>
                    <a:pt x="52718" y="10731"/>
                  </a:cubicBezTo>
                  <a:cubicBezTo>
                    <a:pt x="53454" y="12421"/>
                    <a:pt x="53861" y="15240"/>
                    <a:pt x="53962" y="19164"/>
                  </a:cubicBezTo>
                  <a:cubicBezTo>
                    <a:pt x="54140" y="25070"/>
                    <a:pt x="54191" y="31547"/>
                    <a:pt x="54115" y="38570"/>
                  </a:cubicBezTo>
                  <a:cubicBezTo>
                    <a:pt x="54039" y="42456"/>
                    <a:pt x="53962" y="45377"/>
                    <a:pt x="53873" y="47307"/>
                  </a:cubicBezTo>
                  <a:cubicBezTo>
                    <a:pt x="53645" y="50787"/>
                    <a:pt x="53276" y="53759"/>
                    <a:pt x="52781" y="56248"/>
                  </a:cubicBezTo>
                  <a:cubicBezTo>
                    <a:pt x="52438" y="57734"/>
                    <a:pt x="51613" y="59360"/>
                    <a:pt x="50241" y="61150"/>
                  </a:cubicBezTo>
                  <a:cubicBezTo>
                    <a:pt x="49594" y="62179"/>
                    <a:pt x="48412" y="63551"/>
                    <a:pt x="46711" y="65253"/>
                  </a:cubicBezTo>
                  <a:cubicBezTo>
                    <a:pt x="46698" y="58877"/>
                    <a:pt x="46253" y="46088"/>
                    <a:pt x="45364" y="26860"/>
                  </a:cubicBezTo>
                  <a:cubicBezTo>
                    <a:pt x="45098" y="22644"/>
                    <a:pt x="43396" y="19977"/>
                    <a:pt x="40259" y="18872"/>
                  </a:cubicBezTo>
                  <a:cubicBezTo>
                    <a:pt x="39268" y="18542"/>
                    <a:pt x="37122" y="18377"/>
                    <a:pt x="33807" y="18390"/>
                  </a:cubicBezTo>
                  <a:lnTo>
                    <a:pt x="13602" y="18415"/>
                  </a:lnTo>
                  <a:cubicBezTo>
                    <a:pt x="7607" y="18428"/>
                    <a:pt x="3073" y="16446"/>
                    <a:pt x="0" y="12471"/>
                  </a:cubicBezTo>
                  <a:lnTo>
                    <a:pt x="100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 name="Google Shape;338;p22"/>
            <p:cNvSpPr/>
            <p:nvPr/>
          </p:nvSpPr>
          <p:spPr>
            <a:xfrm>
              <a:off x="475634" y="535079"/>
              <a:ext cx="26302" cy="39002"/>
            </a:xfrm>
            <a:custGeom>
              <a:rect b="b" l="l" r="r" t="t"/>
              <a:pathLst>
                <a:path extrusionOk="0" h="39002" w="26302">
                  <a:moveTo>
                    <a:pt x="8725" y="0"/>
                  </a:moveTo>
                  <a:cubicBezTo>
                    <a:pt x="10096" y="2019"/>
                    <a:pt x="11824" y="3594"/>
                    <a:pt x="13932" y="4699"/>
                  </a:cubicBezTo>
                  <a:cubicBezTo>
                    <a:pt x="15138" y="5194"/>
                    <a:pt x="17132" y="6160"/>
                    <a:pt x="19964" y="7607"/>
                  </a:cubicBezTo>
                  <a:cubicBezTo>
                    <a:pt x="24181" y="9881"/>
                    <a:pt x="26289" y="13424"/>
                    <a:pt x="26302" y="18263"/>
                  </a:cubicBezTo>
                  <a:cubicBezTo>
                    <a:pt x="26302" y="20993"/>
                    <a:pt x="25248" y="23825"/>
                    <a:pt x="23152" y="26759"/>
                  </a:cubicBezTo>
                  <a:lnTo>
                    <a:pt x="20853" y="30124"/>
                  </a:lnTo>
                  <a:cubicBezTo>
                    <a:pt x="18059" y="34011"/>
                    <a:pt x="15189" y="36678"/>
                    <a:pt x="12256" y="38125"/>
                  </a:cubicBezTo>
                  <a:cubicBezTo>
                    <a:pt x="11214" y="38633"/>
                    <a:pt x="10020" y="38913"/>
                    <a:pt x="8649" y="39002"/>
                  </a:cubicBezTo>
                  <a:cubicBezTo>
                    <a:pt x="10109" y="37224"/>
                    <a:pt x="12306" y="34226"/>
                    <a:pt x="15278" y="29997"/>
                  </a:cubicBezTo>
                  <a:cubicBezTo>
                    <a:pt x="16358" y="27940"/>
                    <a:pt x="16891" y="26073"/>
                    <a:pt x="16891" y="24422"/>
                  </a:cubicBezTo>
                  <a:cubicBezTo>
                    <a:pt x="16878" y="21946"/>
                    <a:pt x="15608" y="20206"/>
                    <a:pt x="13094" y="19215"/>
                  </a:cubicBezTo>
                  <a:cubicBezTo>
                    <a:pt x="9461" y="17691"/>
                    <a:pt x="6985" y="16624"/>
                    <a:pt x="5715" y="16002"/>
                  </a:cubicBezTo>
                  <a:cubicBezTo>
                    <a:pt x="3505" y="14935"/>
                    <a:pt x="1613" y="13716"/>
                    <a:pt x="0" y="12344"/>
                  </a:cubicBezTo>
                  <a:lnTo>
                    <a:pt x="872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22"/>
            <p:cNvSpPr/>
            <p:nvPr/>
          </p:nvSpPr>
          <p:spPr>
            <a:xfrm>
              <a:off x="847800" y="642910"/>
              <a:ext cx="7366" cy="26733"/>
            </a:xfrm>
            <a:custGeom>
              <a:rect b="b" l="l" r="r" t="t"/>
              <a:pathLst>
                <a:path extrusionOk="0" h="26733" w="7366">
                  <a:moveTo>
                    <a:pt x="5296" y="0"/>
                  </a:moveTo>
                  <a:cubicBezTo>
                    <a:pt x="6655" y="2184"/>
                    <a:pt x="7353" y="5207"/>
                    <a:pt x="7366" y="9068"/>
                  </a:cubicBezTo>
                  <a:cubicBezTo>
                    <a:pt x="7366" y="13945"/>
                    <a:pt x="7226" y="17107"/>
                    <a:pt x="6934" y="18580"/>
                  </a:cubicBezTo>
                  <a:cubicBezTo>
                    <a:pt x="6502" y="20358"/>
                    <a:pt x="5931" y="21819"/>
                    <a:pt x="5220" y="22962"/>
                  </a:cubicBezTo>
                  <a:cubicBezTo>
                    <a:pt x="4089" y="24625"/>
                    <a:pt x="2959" y="25883"/>
                    <a:pt x="1816" y="26733"/>
                  </a:cubicBezTo>
                  <a:cubicBezTo>
                    <a:pt x="1816" y="25654"/>
                    <a:pt x="1803" y="24194"/>
                    <a:pt x="1803" y="22352"/>
                  </a:cubicBezTo>
                  <a:cubicBezTo>
                    <a:pt x="1753" y="20536"/>
                    <a:pt x="1727" y="19101"/>
                    <a:pt x="1727" y="18021"/>
                  </a:cubicBezTo>
                  <a:cubicBezTo>
                    <a:pt x="1715" y="14249"/>
                    <a:pt x="1143" y="10986"/>
                    <a:pt x="0" y="8242"/>
                  </a:cubicBezTo>
                  <a:lnTo>
                    <a:pt x="5296"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22"/>
            <p:cNvSpPr/>
            <p:nvPr/>
          </p:nvSpPr>
          <p:spPr>
            <a:xfrm>
              <a:off x="843812" y="623326"/>
              <a:ext cx="41758" cy="46190"/>
            </a:xfrm>
            <a:custGeom>
              <a:rect b="b" l="l" r="r" t="t"/>
              <a:pathLst>
                <a:path extrusionOk="0" h="46190" w="41758">
                  <a:moveTo>
                    <a:pt x="7175" y="0"/>
                  </a:moveTo>
                  <a:cubicBezTo>
                    <a:pt x="8801" y="2515"/>
                    <a:pt x="11163" y="3772"/>
                    <a:pt x="14288" y="3772"/>
                  </a:cubicBezTo>
                  <a:lnTo>
                    <a:pt x="34087" y="3734"/>
                  </a:lnTo>
                  <a:cubicBezTo>
                    <a:pt x="36081" y="3734"/>
                    <a:pt x="37579" y="4115"/>
                    <a:pt x="38608" y="4902"/>
                  </a:cubicBezTo>
                  <a:cubicBezTo>
                    <a:pt x="40678" y="6401"/>
                    <a:pt x="41719" y="8903"/>
                    <a:pt x="41732" y="12446"/>
                  </a:cubicBezTo>
                  <a:lnTo>
                    <a:pt x="41745" y="19190"/>
                  </a:lnTo>
                  <a:cubicBezTo>
                    <a:pt x="41758" y="27305"/>
                    <a:pt x="41427" y="33846"/>
                    <a:pt x="40792" y="38824"/>
                  </a:cubicBezTo>
                  <a:cubicBezTo>
                    <a:pt x="40691" y="39548"/>
                    <a:pt x="40348" y="40411"/>
                    <a:pt x="39789" y="41402"/>
                  </a:cubicBezTo>
                  <a:cubicBezTo>
                    <a:pt x="38646" y="43447"/>
                    <a:pt x="37351" y="45047"/>
                    <a:pt x="35865" y="46190"/>
                  </a:cubicBezTo>
                  <a:cubicBezTo>
                    <a:pt x="35852" y="43205"/>
                    <a:pt x="35573" y="34112"/>
                    <a:pt x="35039" y="18885"/>
                  </a:cubicBezTo>
                  <a:cubicBezTo>
                    <a:pt x="34900" y="15011"/>
                    <a:pt x="32906" y="13068"/>
                    <a:pt x="29032" y="13068"/>
                  </a:cubicBezTo>
                  <a:lnTo>
                    <a:pt x="10452" y="13094"/>
                  </a:lnTo>
                  <a:cubicBezTo>
                    <a:pt x="5829" y="13106"/>
                    <a:pt x="2362" y="11709"/>
                    <a:pt x="0" y="8903"/>
                  </a:cubicBezTo>
                  <a:lnTo>
                    <a:pt x="717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22"/>
            <p:cNvSpPr/>
            <p:nvPr/>
          </p:nvSpPr>
          <p:spPr>
            <a:xfrm>
              <a:off x="890674" y="623434"/>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21"/>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33"/>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22"/>
            <p:cNvSpPr/>
            <p:nvPr/>
          </p:nvSpPr>
          <p:spPr>
            <a:xfrm>
              <a:off x="925862" y="623297"/>
              <a:ext cx="46241" cy="70549"/>
            </a:xfrm>
            <a:custGeom>
              <a:rect b="b" l="l" r="r" t="t"/>
              <a:pathLst>
                <a:path extrusionOk="0" h="70549" w="46241">
                  <a:moveTo>
                    <a:pt x="7290" y="0"/>
                  </a:moveTo>
                  <a:cubicBezTo>
                    <a:pt x="8471" y="1435"/>
                    <a:pt x="9462" y="2375"/>
                    <a:pt x="10211" y="2807"/>
                  </a:cubicBezTo>
                  <a:cubicBezTo>
                    <a:pt x="11113" y="3391"/>
                    <a:pt x="12344" y="3683"/>
                    <a:pt x="13894" y="3683"/>
                  </a:cubicBezTo>
                  <a:lnTo>
                    <a:pt x="38113" y="3645"/>
                  </a:lnTo>
                  <a:cubicBezTo>
                    <a:pt x="40284" y="3645"/>
                    <a:pt x="42126" y="4572"/>
                    <a:pt x="43599" y="6439"/>
                  </a:cubicBezTo>
                  <a:cubicBezTo>
                    <a:pt x="45364" y="8661"/>
                    <a:pt x="46241" y="10833"/>
                    <a:pt x="46241" y="12967"/>
                  </a:cubicBezTo>
                  <a:cubicBezTo>
                    <a:pt x="46241" y="15126"/>
                    <a:pt x="45644" y="17221"/>
                    <a:pt x="44450" y="19279"/>
                  </a:cubicBezTo>
                  <a:cubicBezTo>
                    <a:pt x="43332" y="20930"/>
                    <a:pt x="41948" y="23114"/>
                    <a:pt x="40335" y="25806"/>
                  </a:cubicBezTo>
                  <a:lnTo>
                    <a:pt x="38913" y="28702"/>
                  </a:lnTo>
                  <a:cubicBezTo>
                    <a:pt x="37427" y="31623"/>
                    <a:pt x="35471" y="33884"/>
                    <a:pt x="33096" y="35496"/>
                  </a:cubicBezTo>
                  <a:cubicBezTo>
                    <a:pt x="31331" y="36576"/>
                    <a:pt x="28067" y="38722"/>
                    <a:pt x="23266" y="41910"/>
                  </a:cubicBezTo>
                  <a:cubicBezTo>
                    <a:pt x="22593" y="42431"/>
                    <a:pt x="21107" y="43840"/>
                    <a:pt x="18923" y="46126"/>
                  </a:cubicBezTo>
                  <a:lnTo>
                    <a:pt x="19152" y="40907"/>
                  </a:lnTo>
                  <a:cubicBezTo>
                    <a:pt x="19279" y="38900"/>
                    <a:pt x="19482" y="37579"/>
                    <a:pt x="19723" y="36970"/>
                  </a:cubicBezTo>
                  <a:cubicBezTo>
                    <a:pt x="20129" y="36055"/>
                    <a:pt x="21120" y="35141"/>
                    <a:pt x="22733" y="34201"/>
                  </a:cubicBezTo>
                  <a:lnTo>
                    <a:pt x="33096" y="27965"/>
                  </a:lnTo>
                  <a:cubicBezTo>
                    <a:pt x="36906" y="25629"/>
                    <a:pt x="38799" y="22619"/>
                    <a:pt x="38799" y="18974"/>
                  </a:cubicBezTo>
                  <a:cubicBezTo>
                    <a:pt x="38786" y="17717"/>
                    <a:pt x="38316" y="16485"/>
                    <a:pt x="37363" y="15303"/>
                  </a:cubicBezTo>
                  <a:cubicBezTo>
                    <a:pt x="36093" y="13754"/>
                    <a:pt x="34379" y="12979"/>
                    <a:pt x="32220" y="12979"/>
                  </a:cubicBezTo>
                  <a:lnTo>
                    <a:pt x="12763" y="13005"/>
                  </a:lnTo>
                  <a:lnTo>
                    <a:pt x="12776" y="25489"/>
                  </a:lnTo>
                  <a:cubicBezTo>
                    <a:pt x="12802" y="38951"/>
                    <a:pt x="12332" y="51575"/>
                    <a:pt x="11417" y="63348"/>
                  </a:cubicBezTo>
                  <a:cubicBezTo>
                    <a:pt x="11278" y="65100"/>
                    <a:pt x="9627" y="67500"/>
                    <a:pt x="6452" y="70549"/>
                  </a:cubicBezTo>
                  <a:cubicBezTo>
                    <a:pt x="6718" y="54686"/>
                    <a:pt x="6706" y="44640"/>
                    <a:pt x="6401" y="40399"/>
                  </a:cubicBezTo>
                  <a:cubicBezTo>
                    <a:pt x="6337" y="35496"/>
                    <a:pt x="6147" y="29121"/>
                    <a:pt x="5766" y="21298"/>
                  </a:cubicBezTo>
                  <a:cubicBezTo>
                    <a:pt x="5537" y="17818"/>
                    <a:pt x="5232" y="15557"/>
                    <a:pt x="4813" y="14516"/>
                  </a:cubicBezTo>
                  <a:cubicBezTo>
                    <a:pt x="4420" y="13462"/>
                    <a:pt x="3619" y="12306"/>
                    <a:pt x="2337" y="11062"/>
                  </a:cubicBezTo>
                  <a:cubicBezTo>
                    <a:pt x="1892" y="10579"/>
                    <a:pt x="1219" y="9957"/>
                    <a:pt x="368" y="9169"/>
                  </a:cubicBezTo>
                  <a:lnTo>
                    <a:pt x="0" y="8738"/>
                  </a:lnTo>
                  <a:lnTo>
                    <a:pt x="7290"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22"/>
            <p:cNvSpPr/>
            <p:nvPr/>
          </p:nvSpPr>
          <p:spPr>
            <a:xfrm>
              <a:off x="1004015" y="602999"/>
              <a:ext cx="40691" cy="66319"/>
            </a:xfrm>
            <a:custGeom>
              <a:rect b="b" l="l" r="r" t="t"/>
              <a:pathLst>
                <a:path extrusionOk="0" h="66319" w="40691">
                  <a:moveTo>
                    <a:pt x="6248" y="0"/>
                  </a:moveTo>
                  <a:cubicBezTo>
                    <a:pt x="7950" y="2324"/>
                    <a:pt x="8801" y="4750"/>
                    <a:pt x="8801" y="7264"/>
                  </a:cubicBezTo>
                  <a:cubicBezTo>
                    <a:pt x="8801" y="7823"/>
                    <a:pt x="8763" y="8331"/>
                    <a:pt x="8700" y="8801"/>
                  </a:cubicBezTo>
                  <a:lnTo>
                    <a:pt x="7887" y="13919"/>
                  </a:lnTo>
                  <a:cubicBezTo>
                    <a:pt x="7557" y="16205"/>
                    <a:pt x="7366" y="17666"/>
                    <a:pt x="7366" y="18313"/>
                  </a:cubicBezTo>
                  <a:cubicBezTo>
                    <a:pt x="7379" y="22022"/>
                    <a:pt x="8928" y="23876"/>
                    <a:pt x="12014" y="23863"/>
                  </a:cubicBezTo>
                  <a:lnTo>
                    <a:pt x="32804" y="23838"/>
                  </a:lnTo>
                  <a:cubicBezTo>
                    <a:pt x="34938" y="23838"/>
                    <a:pt x="36728" y="24765"/>
                    <a:pt x="38240" y="26632"/>
                  </a:cubicBezTo>
                  <a:cubicBezTo>
                    <a:pt x="39878" y="28651"/>
                    <a:pt x="40691" y="30823"/>
                    <a:pt x="40691" y="33160"/>
                  </a:cubicBezTo>
                  <a:cubicBezTo>
                    <a:pt x="40691" y="35319"/>
                    <a:pt x="40081" y="37414"/>
                    <a:pt x="38900" y="39472"/>
                  </a:cubicBezTo>
                  <a:cubicBezTo>
                    <a:pt x="37783" y="41135"/>
                    <a:pt x="36386" y="43307"/>
                    <a:pt x="34785" y="45999"/>
                  </a:cubicBezTo>
                  <a:lnTo>
                    <a:pt x="33363" y="48895"/>
                  </a:lnTo>
                  <a:cubicBezTo>
                    <a:pt x="32029" y="51524"/>
                    <a:pt x="30163" y="53670"/>
                    <a:pt x="27711" y="55347"/>
                  </a:cubicBezTo>
                  <a:cubicBezTo>
                    <a:pt x="25603" y="56718"/>
                    <a:pt x="21984" y="59118"/>
                    <a:pt x="16840" y="62535"/>
                  </a:cubicBezTo>
                  <a:cubicBezTo>
                    <a:pt x="15176" y="63690"/>
                    <a:pt x="13602" y="64935"/>
                    <a:pt x="12078" y="66319"/>
                  </a:cubicBezTo>
                  <a:lnTo>
                    <a:pt x="12382" y="60046"/>
                  </a:lnTo>
                  <a:cubicBezTo>
                    <a:pt x="12433" y="58471"/>
                    <a:pt x="12738" y="57328"/>
                    <a:pt x="13272" y="56629"/>
                  </a:cubicBezTo>
                  <a:cubicBezTo>
                    <a:pt x="13602" y="56134"/>
                    <a:pt x="14465" y="55512"/>
                    <a:pt x="15824" y="54750"/>
                  </a:cubicBezTo>
                  <a:lnTo>
                    <a:pt x="16828" y="54089"/>
                  </a:lnTo>
                  <a:lnTo>
                    <a:pt x="27432" y="47892"/>
                  </a:lnTo>
                  <a:cubicBezTo>
                    <a:pt x="31318" y="45606"/>
                    <a:pt x="33249" y="42697"/>
                    <a:pt x="33249" y="39167"/>
                  </a:cubicBezTo>
                  <a:cubicBezTo>
                    <a:pt x="33236" y="37859"/>
                    <a:pt x="32855" y="36627"/>
                    <a:pt x="32055" y="35496"/>
                  </a:cubicBezTo>
                  <a:cubicBezTo>
                    <a:pt x="30975" y="33947"/>
                    <a:pt x="29388" y="33172"/>
                    <a:pt x="27318" y="33172"/>
                  </a:cubicBezTo>
                  <a:lnTo>
                    <a:pt x="7925" y="33198"/>
                  </a:lnTo>
                  <a:cubicBezTo>
                    <a:pt x="5512" y="33211"/>
                    <a:pt x="3962" y="32550"/>
                    <a:pt x="3289" y="31242"/>
                  </a:cubicBezTo>
                  <a:cubicBezTo>
                    <a:pt x="2731" y="30277"/>
                    <a:pt x="2426" y="29083"/>
                    <a:pt x="2426" y="27648"/>
                  </a:cubicBezTo>
                  <a:cubicBezTo>
                    <a:pt x="2426" y="25514"/>
                    <a:pt x="2515" y="22492"/>
                    <a:pt x="2692" y="18580"/>
                  </a:cubicBezTo>
                  <a:lnTo>
                    <a:pt x="2896" y="14110"/>
                  </a:lnTo>
                  <a:cubicBezTo>
                    <a:pt x="2883" y="11074"/>
                    <a:pt x="1918" y="8446"/>
                    <a:pt x="0" y="6223"/>
                  </a:cubicBezTo>
                  <a:lnTo>
                    <a:pt x="624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22"/>
            <p:cNvSpPr/>
            <p:nvPr/>
          </p:nvSpPr>
          <p:spPr>
            <a:xfrm>
              <a:off x="1051164" y="623040"/>
              <a:ext cx="43561" cy="46304"/>
            </a:xfrm>
            <a:custGeom>
              <a:rect b="b" l="l" r="r" t="t"/>
              <a:pathLst>
                <a:path extrusionOk="0" h="46304" w="43561">
                  <a:moveTo>
                    <a:pt x="7633" y="0"/>
                  </a:moveTo>
                  <a:cubicBezTo>
                    <a:pt x="8890" y="1689"/>
                    <a:pt x="10020" y="2769"/>
                    <a:pt x="11036" y="3238"/>
                  </a:cubicBezTo>
                  <a:cubicBezTo>
                    <a:pt x="11849" y="3581"/>
                    <a:pt x="13119" y="3759"/>
                    <a:pt x="14897" y="3759"/>
                  </a:cubicBezTo>
                  <a:lnTo>
                    <a:pt x="32969" y="3734"/>
                  </a:lnTo>
                  <a:cubicBezTo>
                    <a:pt x="37592" y="3721"/>
                    <a:pt x="40818" y="5664"/>
                    <a:pt x="42659" y="9538"/>
                  </a:cubicBezTo>
                  <a:cubicBezTo>
                    <a:pt x="43243" y="10858"/>
                    <a:pt x="43536" y="12294"/>
                    <a:pt x="43536" y="13881"/>
                  </a:cubicBezTo>
                  <a:lnTo>
                    <a:pt x="43548" y="19177"/>
                  </a:lnTo>
                  <a:cubicBezTo>
                    <a:pt x="43561" y="27826"/>
                    <a:pt x="43243" y="34366"/>
                    <a:pt x="42609" y="38811"/>
                  </a:cubicBezTo>
                  <a:cubicBezTo>
                    <a:pt x="42494" y="39713"/>
                    <a:pt x="42126" y="40640"/>
                    <a:pt x="41516" y="41618"/>
                  </a:cubicBezTo>
                  <a:cubicBezTo>
                    <a:pt x="40297" y="43574"/>
                    <a:pt x="39053" y="45085"/>
                    <a:pt x="37757" y="46177"/>
                  </a:cubicBezTo>
                  <a:cubicBezTo>
                    <a:pt x="37808" y="40805"/>
                    <a:pt x="37541" y="32461"/>
                    <a:pt x="37008" y="21158"/>
                  </a:cubicBezTo>
                  <a:cubicBezTo>
                    <a:pt x="36830" y="17856"/>
                    <a:pt x="35941" y="15634"/>
                    <a:pt x="34366" y="14503"/>
                  </a:cubicBezTo>
                  <a:cubicBezTo>
                    <a:pt x="33122" y="13538"/>
                    <a:pt x="31013" y="13068"/>
                    <a:pt x="28004" y="13068"/>
                  </a:cubicBezTo>
                  <a:lnTo>
                    <a:pt x="12040" y="13094"/>
                  </a:lnTo>
                  <a:cubicBezTo>
                    <a:pt x="12586" y="26492"/>
                    <a:pt x="12535" y="34874"/>
                    <a:pt x="11811" y="38240"/>
                  </a:cubicBezTo>
                  <a:cubicBezTo>
                    <a:pt x="11671" y="38646"/>
                    <a:pt x="11468" y="39395"/>
                    <a:pt x="11087" y="40475"/>
                  </a:cubicBezTo>
                  <a:cubicBezTo>
                    <a:pt x="9741" y="43104"/>
                    <a:pt x="8293" y="45047"/>
                    <a:pt x="6744" y="46304"/>
                  </a:cubicBezTo>
                  <a:lnTo>
                    <a:pt x="5436" y="18656"/>
                  </a:lnTo>
                  <a:cubicBezTo>
                    <a:pt x="5182" y="14948"/>
                    <a:pt x="4178" y="12344"/>
                    <a:pt x="2438" y="10871"/>
                  </a:cubicBezTo>
                  <a:cubicBezTo>
                    <a:pt x="1918" y="10452"/>
                    <a:pt x="1092" y="9804"/>
                    <a:pt x="0" y="8890"/>
                  </a:cubicBezTo>
                  <a:lnTo>
                    <a:pt x="76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22"/>
            <p:cNvSpPr/>
            <p:nvPr/>
          </p:nvSpPr>
          <p:spPr>
            <a:xfrm>
              <a:off x="1099480" y="623136"/>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34"/>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46"/>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22"/>
            <p:cNvSpPr/>
            <p:nvPr/>
          </p:nvSpPr>
          <p:spPr>
            <a:xfrm>
              <a:off x="928583" y="778957"/>
              <a:ext cx="7366" cy="26733"/>
            </a:xfrm>
            <a:custGeom>
              <a:rect b="b" l="l" r="r" t="t"/>
              <a:pathLst>
                <a:path extrusionOk="0" h="26733" w="7366">
                  <a:moveTo>
                    <a:pt x="5296" y="0"/>
                  </a:moveTo>
                  <a:cubicBezTo>
                    <a:pt x="6642" y="2184"/>
                    <a:pt x="7341" y="5207"/>
                    <a:pt x="7366" y="9068"/>
                  </a:cubicBezTo>
                  <a:cubicBezTo>
                    <a:pt x="7366" y="13945"/>
                    <a:pt x="7214" y="17107"/>
                    <a:pt x="6934" y="18580"/>
                  </a:cubicBezTo>
                  <a:cubicBezTo>
                    <a:pt x="6502" y="20358"/>
                    <a:pt x="5931" y="21819"/>
                    <a:pt x="5207" y="22962"/>
                  </a:cubicBezTo>
                  <a:cubicBezTo>
                    <a:pt x="4077" y="24625"/>
                    <a:pt x="2946" y="25883"/>
                    <a:pt x="1803" y="26733"/>
                  </a:cubicBezTo>
                  <a:cubicBezTo>
                    <a:pt x="1803" y="25654"/>
                    <a:pt x="1803" y="24193"/>
                    <a:pt x="1803" y="22352"/>
                  </a:cubicBezTo>
                  <a:cubicBezTo>
                    <a:pt x="1753" y="20536"/>
                    <a:pt x="1727" y="19101"/>
                    <a:pt x="1727" y="18021"/>
                  </a:cubicBezTo>
                  <a:cubicBezTo>
                    <a:pt x="1715" y="14249"/>
                    <a:pt x="1143" y="10986"/>
                    <a:pt x="0" y="8242"/>
                  </a:cubicBezTo>
                  <a:lnTo>
                    <a:pt x="5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 name="Google Shape;347;p22"/>
            <p:cNvSpPr/>
            <p:nvPr/>
          </p:nvSpPr>
          <p:spPr>
            <a:xfrm>
              <a:off x="924583" y="759374"/>
              <a:ext cx="41770" cy="46190"/>
            </a:xfrm>
            <a:custGeom>
              <a:rect b="b" l="l" r="r" t="t"/>
              <a:pathLst>
                <a:path extrusionOk="0" h="46190" w="41770">
                  <a:moveTo>
                    <a:pt x="7188" y="0"/>
                  </a:moveTo>
                  <a:cubicBezTo>
                    <a:pt x="8814" y="2515"/>
                    <a:pt x="11163" y="3772"/>
                    <a:pt x="14288" y="3772"/>
                  </a:cubicBezTo>
                  <a:lnTo>
                    <a:pt x="34087" y="3734"/>
                  </a:lnTo>
                  <a:cubicBezTo>
                    <a:pt x="36081" y="3734"/>
                    <a:pt x="37579" y="4115"/>
                    <a:pt x="38621" y="4902"/>
                  </a:cubicBezTo>
                  <a:cubicBezTo>
                    <a:pt x="40691" y="6401"/>
                    <a:pt x="41732" y="8903"/>
                    <a:pt x="41745" y="12446"/>
                  </a:cubicBezTo>
                  <a:lnTo>
                    <a:pt x="41758" y="19190"/>
                  </a:lnTo>
                  <a:cubicBezTo>
                    <a:pt x="41770" y="27305"/>
                    <a:pt x="41427" y="33858"/>
                    <a:pt x="40792" y="38824"/>
                  </a:cubicBezTo>
                  <a:cubicBezTo>
                    <a:pt x="40703" y="39548"/>
                    <a:pt x="40348" y="40411"/>
                    <a:pt x="39789" y="41402"/>
                  </a:cubicBezTo>
                  <a:cubicBezTo>
                    <a:pt x="38646" y="43447"/>
                    <a:pt x="37363" y="45047"/>
                    <a:pt x="35877" y="46190"/>
                  </a:cubicBezTo>
                  <a:cubicBezTo>
                    <a:pt x="35865" y="43205"/>
                    <a:pt x="35573" y="34112"/>
                    <a:pt x="35039" y="18885"/>
                  </a:cubicBezTo>
                  <a:cubicBezTo>
                    <a:pt x="34912" y="15011"/>
                    <a:pt x="32906" y="13068"/>
                    <a:pt x="29045" y="13068"/>
                  </a:cubicBezTo>
                  <a:lnTo>
                    <a:pt x="10465" y="13106"/>
                  </a:lnTo>
                  <a:cubicBezTo>
                    <a:pt x="5829" y="13106"/>
                    <a:pt x="2375" y="11709"/>
                    <a:pt x="0" y="8903"/>
                  </a:cubicBezTo>
                  <a:lnTo>
                    <a:pt x="718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22"/>
            <p:cNvSpPr/>
            <p:nvPr/>
          </p:nvSpPr>
          <p:spPr>
            <a:xfrm>
              <a:off x="971532" y="739214"/>
              <a:ext cx="40691" cy="66307"/>
            </a:xfrm>
            <a:custGeom>
              <a:rect b="b" l="l" r="r" t="t"/>
              <a:pathLst>
                <a:path extrusionOk="0" h="66307" w="40691">
                  <a:moveTo>
                    <a:pt x="6248" y="0"/>
                  </a:moveTo>
                  <a:cubicBezTo>
                    <a:pt x="7950" y="2311"/>
                    <a:pt x="8801" y="4750"/>
                    <a:pt x="8801" y="7264"/>
                  </a:cubicBezTo>
                  <a:cubicBezTo>
                    <a:pt x="8801" y="7823"/>
                    <a:pt x="8763" y="8331"/>
                    <a:pt x="8700" y="8788"/>
                  </a:cubicBezTo>
                  <a:lnTo>
                    <a:pt x="7887" y="13907"/>
                  </a:lnTo>
                  <a:cubicBezTo>
                    <a:pt x="7557" y="16193"/>
                    <a:pt x="7366" y="17653"/>
                    <a:pt x="7366" y="18301"/>
                  </a:cubicBezTo>
                  <a:cubicBezTo>
                    <a:pt x="7391" y="22009"/>
                    <a:pt x="8928" y="23876"/>
                    <a:pt x="12014" y="23876"/>
                  </a:cubicBezTo>
                  <a:lnTo>
                    <a:pt x="32804" y="23838"/>
                  </a:lnTo>
                  <a:cubicBezTo>
                    <a:pt x="34938" y="23838"/>
                    <a:pt x="36728" y="24765"/>
                    <a:pt x="38240" y="26619"/>
                  </a:cubicBezTo>
                  <a:cubicBezTo>
                    <a:pt x="39878" y="28651"/>
                    <a:pt x="40691" y="30810"/>
                    <a:pt x="40691" y="33147"/>
                  </a:cubicBezTo>
                  <a:cubicBezTo>
                    <a:pt x="40691" y="35319"/>
                    <a:pt x="40081" y="37414"/>
                    <a:pt x="38900" y="39459"/>
                  </a:cubicBezTo>
                  <a:cubicBezTo>
                    <a:pt x="37783" y="41135"/>
                    <a:pt x="36386" y="43307"/>
                    <a:pt x="34785" y="45999"/>
                  </a:cubicBezTo>
                  <a:lnTo>
                    <a:pt x="33363" y="48882"/>
                  </a:lnTo>
                  <a:cubicBezTo>
                    <a:pt x="32029" y="51511"/>
                    <a:pt x="30163" y="53658"/>
                    <a:pt x="27711" y="55334"/>
                  </a:cubicBezTo>
                  <a:cubicBezTo>
                    <a:pt x="25603" y="56706"/>
                    <a:pt x="21984" y="59119"/>
                    <a:pt x="16840" y="62522"/>
                  </a:cubicBezTo>
                  <a:cubicBezTo>
                    <a:pt x="15176" y="63678"/>
                    <a:pt x="13602" y="64935"/>
                    <a:pt x="12078" y="66307"/>
                  </a:cubicBezTo>
                  <a:lnTo>
                    <a:pt x="12383" y="60033"/>
                  </a:lnTo>
                  <a:cubicBezTo>
                    <a:pt x="12433" y="58458"/>
                    <a:pt x="12738" y="57315"/>
                    <a:pt x="13272" y="56629"/>
                  </a:cubicBezTo>
                  <a:cubicBezTo>
                    <a:pt x="13602" y="56134"/>
                    <a:pt x="14465" y="55512"/>
                    <a:pt x="15824" y="54737"/>
                  </a:cubicBezTo>
                  <a:lnTo>
                    <a:pt x="16828" y="54077"/>
                  </a:lnTo>
                  <a:lnTo>
                    <a:pt x="27432" y="47879"/>
                  </a:lnTo>
                  <a:cubicBezTo>
                    <a:pt x="31318" y="45593"/>
                    <a:pt x="33249" y="42697"/>
                    <a:pt x="33249" y="39167"/>
                  </a:cubicBezTo>
                  <a:cubicBezTo>
                    <a:pt x="33236" y="37846"/>
                    <a:pt x="32855" y="36614"/>
                    <a:pt x="32055" y="35497"/>
                  </a:cubicBezTo>
                  <a:cubicBezTo>
                    <a:pt x="30975" y="33947"/>
                    <a:pt x="29388" y="33172"/>
                    <a:pt x="27318" y="33172"/>
                  </a:cubicBezTo>
                  <a:lnTo>
                    <a:pt x="7925" y="33198"/>
                  </a:lnTo>
                  <a:cubicBezTo>
                    <a:pt x="5512" y="33211"/>
                    <a:pt x="3962" y="32537"/>
                    <a:pt x="3289" y="31242"/>
                  </a:cubicBezTo>
                  <a:cubicBezTo>
                    <a:pt x="2731" y="30264"/>
                    <a:pt x="2426" y="29083"/>
                    <a:pt x="2426" y="27635"/>
                  </a:cubicBezTo>
                  <a:cubicBezTo>
                    <a:pt x="2426" y="25502"/>
                    <a:pt x="2515" y="22479"/>
                    <a:pt x="2692" y="18580"/>
                  </a:cubicBezTo>
                  <a:lnTo>
                    <a:pt x="2896" y="14097"/>
                  </a:lnTo>
                  <a:cubicBezTo>
                    <a:pt x="2883" y="11074"/>
                    <a:pt x="1918" y="8446"/>
                    <a:pt x="0" y="6223"/>
                  </a:cubicBezTo>
                  <a:lnTo>
                    <a:pt x="624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22"/>
            <p:cNvSpPr/>
            <p:nvPr/>
          </p:nvSpPr>
          <p:spPr>
            <a:xfrm>
              <a:off x="1018856" y="759334"/>
              <a:ext cx="18605" cy="27559"/>
            </a:xfrm>
            <a:custGeom>
              <a:rect b="b" l="l" r="r" t="t"/>
              <a:pathLst>
                <a:path extrusionOk="0" h="27559" w="18605">
                  <a:moveTo>
                    <a:pt x="6172" y="0"/>
                  </a:moveTo>
                  <a:cubicBezTo>
                    <a:pt x="7163" y="1435"/>
                    <a:pt x="8369" y="2540"/>
                    <a:pt x="9868" y="3327"/>
                  </a:cubicBezTo>
                  <a:cubicBezTo>
                    <a:pt x="10719" y="3670"/>
                    <a:pt x="12128" y="4356"/>
                    <a:pt x="14110" y="5372"/>
                  </a:cubicBezTo>
                  <a:cubicBezTo>
                    <a:pt x="17107" y="6985"/>
                    <a:pt x="18605" y="9487"/>
                    <a:pt x="18605" y="12903"/>
                  </a:cubicBezTo>
                  <a:cubicBezTo>
                    <a:pt x="18605" y="14834"/>
                    <a:pt x="17843" y="16840"/>
                    <a:pt x="16370" y="18910"/>
                  </a:cubicBezTo>
                  <a:lnTo>
                    <a:pt x="14745" y="21285"/>
                  </a:lnTo>
                  <a:cubicBezTo>
                    <a:pt x="12776" y="24028"/>
                    <a:pt x="10744" y="25908"/>
                    <a:pt x="8687" y="26937"/>
                  </a:cubicBezTo>
                  <a:cubicBezTo>
                    <a:pt x="7938" y="27292"/>
                    <a:pt x="7112" y="27495"/>
                    <a:pt x="6147" y="27559"/>
                  </a:cubicBezTo>
                  <a:cubicBezTo>
                    <a:pt x="7163" y="26302"/>
                    <a:pt x="8725" y="24181"/>
                    <a:pt x="10820" y="21196"/>
                  </a:cubicBezTo>
                  <a:cubicBezTo>
                    <a:pt x="11570" y="19736"/>
                    <a:pt x="11963" y="18428"/>
                    <a:pt x="11951" y="17259"/>
                  </a:cubicBezTo>
                  <a:cubicBezTo>
                    <a:pt x="11951" y="15507"/>
                    <a:pt x="11036" y="14275"/>
                    <a:pt x="9284" y="13576"/>
                  </a:cubicBezTo>
                  <a:cubicBezTo>
                    <a:pt x="6693" y="12497"/>
                    <a:pt x="4966" y="11747"/>
                    <a:pt x="4051" y="11316"/>
                  </a:cubicBezTo>
                  <a:cubicBezTo>
                    <a:pt x="2489" y="10554"/>
                    <a:pt x="1168" y="9690"/>
                    <a:pt x="0" y="8725"/>
                  </a:cubicBezTo>
                  <a:lnTo>
                    <a:pt x="617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22"/>
            <p:cNvSpPr/>
            <p:nvPr/>
          </p:nvSpPr>
          <p:spPr>
            <a:xfrm>
              <a:off x="1044513" y="759243"/>
              <a:ext cx="51613" cy="46609"/>
            </a:xfrm>
            <a:custGeom>
              <a:rect b="b" l="l" r="r" t="t"/>
              <a:pathLst>
                <a:path extrusionOk="0" h="46609" w="51613">
                  <a:moveTo>
                    <a:pt x="45466" y="0"/>
                  </a:moveTo>
                  <a:cubicBezTo>
                    <a:pt x="45720" y="1575"/>
                    <a:pt x="46584" y="3340"/>
                    <a:pt x="48019" y="5296"/>
                  </a:cubicBezTo>
                  <a:lnTo>
                    <a:pt x="50165" y="8357"/>
                  </a:lnTo>
                  <a:cubicBezTo>
                    <a:pt x="51143" y="9728"/>
                    <a:pt x="51613" y="11303"/>
                    <a:pt x="51613" y="13094"/>
                  </a:cubicBezTo>
                  <a:cubicBezTo>
                    <a:pt x="51613" y="14351"/>
                    <a:pt x="51168" y="15570"/>
                    <a:pt x="50267" y="16777"/>
                  </a:cubicBezTo>
                  <a:cubicBezTo>
                    <a:pt x="48666" y="18986"/>
                    <a:pt x="46863" y="22619"/>
                    <a:pt x="44895" y="27648"/>
                  </a:cubicBezTo>
                  <a:lnTo>
                    <a:pt x="43282" y="31852"/>
                  </a:lnTo>
                  <a:cubicBezTo>
                    <a:pt x="41999" y="35039"/>
                    <a:pt x="39459" y="37325"/>
                    <a:pt x="35560" y="38697"/>
                  </a:cubicBezTo>
                  <a:cubicBezTo>
                    <a:pt x="32525" y="39726"/>
                    <a:pt x="25210" y="42367"/>
                    <a:pt x="13602" y="46609"/>
                  </a:cubicBezTo>
                  <a:lnTo>
                    <a:pt x="7544" y="23419"/>
                  </a:lnTo>
                  <a:cubicBezTo>
                    <a:pt x="6579" y="19710"/>
                    <a:pt x="5613" y="16878"/>
                    <a:pt x="4636" y="14973"/>
                  </a:cubicBezTo>
                  <a:cubicBezTo>
                    <a:pt x="3658" y="13068"/>
                    <a:pt x="2121" y="11024"/>
                    <a:pt x="0" y="8865"/>
                  </a:cubicBezTo>
                  <a:lnTo>
                    <a:pt x="7429" y="140"/>
                  </a:lnTo>
                  <a:cubicBezTo>
                    <a:pt x="9373" y="2769"/>
                    <a:pt x="10782" y="6261"/>
                    <a:pt x="11735" y="10655"/>
                  </a:cubicBezTo>
                  <a:lnTo>
                    <a:pt x="15443" y="27254"/>
                  </a:lnTo>
                  <a:lnTo>
                    <a:pt x="16002" y="27254"/>
                  </a:lnTo>
                  <a:cubicBezTo>
                    <a:pt x="16459" y="24854"/>
                    <a:pt x="17221" y="20549"/>
                    <a:pt x="18225" y="14313"/>
                  </a:cubicBezTo>
                  <a:cubicBezTo>
                    <a:pt x="18567" y="11989"/>
                    <a:pt x="19393" y="10185"/>
                    <a:pt x="20638" y="8928"/>
                  </a:cubicBezTo>
                  <a:cubicBezTo>
                    <a:pt x="23266" y="6299"/>
                    <a:pt x="26759" y="4432"/>
                    <a:pt x="31153" y="3340"/>
                  </a:cubicBezTo>
                  <a:lnTo>
                    <a:pt x="33122" y="2819"/>
                  </a:lnTo>
                  <a:lnTo>
                    <a:pt x="33299" y="3264"/>
                  </a:lnTo>
                  <a:lnTo>
                    <a:pt x="30226" y="13386"/>
                  </a:lnTo>
                  <a:cubicBezTo>
                    <a:pt x="28727" y="13830"/>
                    <a:pt x="27191" y="14580"/>
                    <a:pt x="25578" y="15672"/>
                  </a:cubicBezTo>
                  <a:cubicBezTo>
                    <a:pt x="23825" y="16929"/>
                    <a:pt x="22327" y="18910"/>
                    <a:pt x="21095" y="21628"/>
                  </a:cubicBezTo>
                  <a:cubicBezTo>
                    <a:pt x="19825" y="24346"/>
                    <a:pt x="19063" y="27229"/>
                    <a:pt x="18771" y="30264"/>
                  </a:cubicBezTo>
                  <a:lnTo>
                    <a:pt x="18440" y="35039"/>
                  </a:lnTo>
                  <a:cubicBezTo>
                    <a:pt x="20599" y="34696"/>
                    <a:pt x="24689" y="33541"/>
                    <a:pt x="30709" y="31610"/>
                  </a:cubicBezTo>
                  <a:cubicBezTo>
                    <a:pt x="34506" y="30404"/>
                    <a:pt x="37275" y="29146"/>
                    <a:pt x="38976" y="27838"/>
                  </a:cubicBezTo>
                  <a:cubicBezTo>
                    <a:pt x="41186" y="26060"/>
                    <a:pt x="42685" y="23952"/>
                    <a:pt x="43421" y="21565"/>
                  </a:cubicBezTo>
                  <a:cubicBezTo>
                    <a:pt x="43675" y="20828"/>
                    <a:pt x="43790" y="20079"/>
                    <a:pt x="43790" y="19329"/>
                  </a:cubicBezTo>
                  <a:cubicBezTo>
                    <a:pt x="43777" y="16815"/>
                    <a:pt x="42990" y="14656"/>
                    <a:pt x="41440" y="12840"/>
                  </a:cubicBezTo>
                  <a:cubicBezTo>
                    <a:pt x="40361" y="11582"/>
                    <a:pt x="39281" y="10249"/>
                    <a:pt x="38176" y="8814"/>
                  </a:cubicBezTo>
                  <a:lnTo>
                    <a:pt x="4546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22"/>
            <p:cNvSpPr/>
            <p:nvPr/>
          </p:nvSpPr>
          <p:spPr>
            <a:xfrm>
              <a:off x="1288454" y="1127341"/>
              <a:ext cx="25260" cy="65303"/>
            </a:xfrm>
            <a:custGeom>
              <a:rect b="b" l="l" r="r" t="t"/>
              <a:pathLst>
                <a:path extrusionOk="0" h="65303" w="25260">
                  <a:moveTo>
                    <a:pt x="9423" y="0"/>
                  </a:moveTo>
                  <a:cubicBezTo>
                    <a:pt x="10732" y="2654"/>
                    <a:pt x="12687" y="4572"/>
                    <a:pt x="15227" y="5804"/>
                  </a:cubicBezTo>
                  <a:cubicBezTo>
                    <a:pt x="17767" y="7023"/>
                    <a:pt x="19888" y="7938"/>
                    <a:pt x="21577" y="8560"/>
                  </a:cubicBezTo>
                  <a:cubicBezTo>
                    <a:pt x="23965" y="9385"/>
                    <a:pt x="25171" y="11100"/>
                    <a:pt x="25171" y="13703"/>
                  </a:cubicBezTo>
                  <a:lnTo>
                    <a:pt x="25171" y="25425"/>
                  </a:lnTo>
                  <a:cubicBezTo>
                    <a:pt x="25260" y="41427"/>
                    <a:pt x="24701" y="52007"/>
                    <a:pt x="23495" y="57175"/>
                  </a:cubicBezTo>
                  <a:cubicBezTo>
                    <a:pt x="23266" y="58534"/>
                    <a:pt x="22428" y="60198"/>
                    <a:pt x="21082" y="62141"/>
                  </a:cubicBezTo>
                  <a:cubicBezTo>
                    <a:pt x="20739" y="62636"/>
                    <a:pt x="19647" y="63690"/>
                    <a:pt x="17805" y="65303"/>
                  </a:cubicBezTo>
                  <a:cubicBezTo>
                    <a:pt x="17539" y="54801"/>
                    <a:pt x="17145" y="42482"/>
                    <a:pt x="16599" y="28334"/>
                  </a:cubicBezTo>
                  <a:cubicBezTo>
                    <a:pt x="16434" y="23012"/>
                    <a:pt x="14592" y="19698"/>
                    <a:pt x="11036" y="18415"/>
                  </a:cubicBezTo>
                  <a:cubicBezTo>
                    <a:pt x="8268" y="17424"/>
                    <a:pt x="6388" y="16701"/>
                    <a:pt x="5436" y="16243"/>
                  </a:cubicBezTo>
                  <a:cubicBezTo>
                    <a:pt x="3594" y="15342"/>
                    <a:pt x="1765" y="14122"/>
                    <a:pt x="0" y="12586"/>
                  </a:cubicBezTo>
                  <a:lnTo>
                    <a:pt x="942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22"/>
            <p:cNvSpPr/>
            <p:nvPr/>
          </p:nvSpPr>
          <p:spPr>
            <a:xfrm>
              <a:off x="1324721" y="1127211"/>
              <a:ext cx="61570" cy="65557"/>
            </a:xfrm>
            <a:custGeom>
              <a:rect b="b" l="l" r="r" t="t"/>
              <a:pathLst>
                <a:path extrusionOk="0" h="65557" w="61570">
                  <a:moveTo>
                    <a:pt x="10808" y="0"/>
                  </a:moveTo>
                  <a:cubicBezTo>
                    <a:pt x="12586" y="2400"/>
                    <a:pt x="14199" y="3937"/>
                    <a:pt x="15646" y="4597"/>
                  </a:cubicBezTo>
                  <a:cubicBezTo>
                    <a:pt x="16764" y="5093"/>
                    <a:pt x="18555" y="5334"/>
                    <a:pt x="21082" y="5334"/>
                  </a:cubicBezTo>
                  <a:lnTo>
                    <a:pt x="46634" y="5334"/>
                  </a:lnTo>
                  <a:cubicBezTo>
                    <a:pt x="53226" y="5334"/>
                    <a:pt x="57772" y="8090"/>
                    <a:pt x="60325" y="13589"/>
                  </a:cubicBezTo>
                  <a:cubicBezTo>
                    <a:pt x="61176" y="15443"/>
                    <a:pt x="61570" y="17488"/>
                    <a:pt x="61570" y="19723"/>
                  </a:cubicBezTo>
                  <a:lnTo>
                    <a:pt x="61570" y="27229"/>
                  </a:lnTo>
                  <a:cubicBezTo>
                    <a:pt x="61570" y="39459"/>
                    <a:pt x="61138" y="48730"/>
                    <a:pt x="60223" y="55016"/>
                  </a:cubicBezTo>
                  <a:cubicBezTo>
                    <a:pt x="60058" y="56299"/>
                    <a:pt x="59550" y="57620"/>
                    <a:pt x="58661" y="58979"/>
                  </a:cubicBezTo>
                  <a:cubicBezTo>
                    <a:pt x="56985" y="61747"/>
                    <a:pt x="55194" y="63894"/>
                    <a:pt x="53353" y="65430"/>
                  </a:cubicBezTo>
                  <a:cubicBezTo>
                    <a:pt x="53404" y="57823"/>
                    <a:pt x="53086" y="46012"/>
                    <a:pt x="52337" y="30023"/>
                  </a:cubicBezTo>
                  <a:cubicBezTo>
                    <a:pt x="52108" y="25349"/>
                    <a:pt x="50851" y="22200"/>
                    <a:pt x="48616" y="20599"/>
                  </a:cubicBezTo>
                  <a:cubicBezTo>
                    <a:pt x="46850" y="19228"/>
                    <a:pt x="43840" y="18542"/>
                    <a:pt x="39611" y="18542"/>
                  </a:cubicBezTo>
                  <a:lnTo>
                    <a:pt x="16993" y="18542"/>
                  </a:lnTo>
                  <a:cubicBezTo>
                    <a:pt x="17793" y="37528"/>
                    <a:pt x="17653" y="49390"/>
                    <a:pt x="16637" y="54140"/>
                  </a:cubicBezTo>
                  <a:cubicBezTo>
                    <a:pt x="16446" y="54724"/>
                    <a:pt x="16142" y="55778"/>
                    <a:pt x="15646" y="57302"/>
                  </a:cubicBezTo>
                  <a:cubicBezTo>
                    <a:pt x="13678" y="61024"/>
                    <a:pt x="11608" y="63767"/>
                    <a:pt x="9449" y="65557"/>
                  </a:cubicBezTo>
                  <a:lnTo>
                    <a:pt x="7633" y="26429"/>
                  </a:lnTo>
                  <a:cubicBezTo>
                    <a:pt x="7315" y="21171"/>
                    <a:pt x="5880" y="17488"/>
                    <a:pt x="3416" y="15380"/>
                  </a:cubicBezTo>
                  <a:cubicBezTo>
                    <a:pt x="2654" y="14808"/>
                    <a:pt x="1524" y="13881"/>
                    <a:pt x="0" y="12598"/>
                  </a:cubicBezTo>
                  <a:lnTo>
                    <a:pt x="1080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22"/>
            <p:cNvSpPr/>
            <p:nvPr/>
          </p:nvSpPr>
          <p:spPr>
            <a:xfrm>
              <a:off x="1396724" y="1127346"/>
              <a:ext cx="26289" cy="39002"/>
            </a:xfrm>
            <a:custGeom>
              <a:rect b="b" l="l" r="r" t="t"/>
              <a:pathLst>
                <a:path extrusionOk="0" h="39002" w="26289">
                  <a:moveTo>
                    <a:pt x="8738" y="0"/>
                  </a:moveTo>
                  <a:cubicBezTo>
                    <a:pt x="10122" y="2019"/>
                    <a:pt x="11836" y="3594"/>
                    <a:pt x="13945" y="4712"/>
                  </a:cubicBezTo>
                  <a:cubicBezTo>
                    <a:pt x="15138" y="5207"/>
                    <a:pt x="17145" y="6172"/>
                    <a:pt x="19964" y="7620"/>
                  </a:cubicBezTo>
                  <a:cubicBezTo>
                    <a:pt x="24181" y="9893"/>
                    <a:pt x="26289" y="13449"/>
                    <a:pt x="26289" y="18288"/>
                  </a:cubicBezTo>
                  <a:cubicBezTo>
                    <a:pt x="26289" y="21018"/>
                    <a:pt x="25248" y="23851"/>
                    <a:pt x="23139" y="26784"/>
                  </a:cubicBezTo>
                  <a:lnTo>
                    <a:pt x="20815" y="30137"/>
                  </a:lnTo>
                  <a:cubicBezTo>
                    <a:pt x="18034" y="34023"/>
                    <a:pt x="15138" y="36690"/>
                    <a:pt x="12230" y="38138"/>
                  </a:cubicBezTo>
                  <a:cubicBezTo>
                    <a:pt x="11189" y="38633"/>
                    <a:pt x="9995" y="38926"/>
                    <a:pt x="8611" y="39002"/>
                  </a:cubicBezTo>
                  <a:cubicBezTo>
                    <a:pt x="10071" y="37224"/>
                    <a:pt x="12268" y="34226"/>
                    <a:pt x="15253" y="30010"/>
                  </a:cubicBezTo>
                  <a:cubicBezTo>
                    <a:pt x="16332" y="27940"/>
                    <a:pt x="16866" y="26086"/>
                    <a:pt x="16866" y="24422"/>
                  </a:cubicBezTo>
                  <a:cubicBezTo>
                    <a:pt x="16866" y="21946"/>
                    <a:pt x="15596" y="20206"/>
                    <a:pt x="13094" y="19215"/>
                  </a:cubicBezTo>
                  <a:cubicBezTo>
                    <a:pt x="9449" y="17691"/>
                    <a:pt x="6972" y="16612"/>
                    <a:pt x="5702" y="15989"/>
                  </a:cubicBezTo>
                  <a:cubicBezTo>
                    <a:pt x="3518" y="14923"/>
                    <a:pt x="1613" y="13703"/>
                    <a:pt x="0" y="12332"/>
                  </a:cubicBezTo>
                  <a:lnTo>
                    <a:pt x="873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22"/>
            <p:cNvSpPr/>
            <p:nvPr/>
          </p:nvSpPr>
          <p:spPr>
            <a:xfrm>
              <a:off x="1432996" y="1127341"/>
              <a:ext cx="54165" cy="65303"/>
            </a:xfrm>
            <a:custGeom>
              <a:rect b="b" l="l" r="r" t="t"/>
              <a:pathLst>
                <a:path extrusionOk="0" h="65303" w="54165">
                  <a:moveTo>
                    <a:pt x="10046" y="0"/>
                  </a:moveTo>
                  <a:cubicBezTo>
                    <a:pt x="12421" y="3467"/>
                    <a:pt x="15621" y="5207"/>
                    <a:pt x="19647" y="5207"/>
                  </a:cubicBezTo>
                  <a:lnTo>
                    <a:pt x="43053" y="5207"/>
                  </a:lnTo>
                  <a:cubicBezTo>
                    <a:pt x="47892" y="5207"/>
                    <a:pt x="51118" y="7074"/>
                    <a:pt x="52730" y="10795"/>
                  </a:cubicBezTo>
                  <a:cubicBezTo>
                    <a:pt x="53454" y="12484"/>
                    <a:pt x="53861" y="15304"/>
                    <a:pt x="53950" y="19228"/>
                  </a:cubicBezTo>
                  <a:cubicBezTo>
                    <a:pt x="54127" y="25133"/>
                    <a:pt x="54165" y="31610"/>
                    <a:pt x="54089" y="38633"/>
                  </a:cubicBezTo>
                  <a:cubicBezTo>
                    <a:pt x="53988" y="42520"/>
                    <a:pt x="53899" y="45441"/>
                    <a:pt x="53823" y="47371"/>
                  </a:cubicBezTo>
                  <a:cubicBezTo>
                    <a:pt x="53594" y="50851"/>
                    <a:pt x="53226" y="53823"/>
                    <a:pt x="52730" y="56312"/>
                  </a:cubicBezTo>
                  <a:cubicBezTo>
                    <a:pt x="52375" y="57798"/>
                    <a:pt x="51537" y="59423"/>
                    <a:pt x="50152" y="61201"/>
                  </a:cubicBezTo>
                  <a:cubicBezTo>
                    <a:pt x="49517" y="62243"/>
                    <a:pt x="48336" y="63602"/>
                    <a:pt x="46634" y="65303"/>
                  </a:cubicBezTo>
                  <a:cubicBezTo>
                    <a:pt x="46634" y="58928"/>
                    <a:pt x="46203" y="46139"/>
                    <a:pt x="45339" y="26911"/>
                  </a:cubicBezTo>
                  <a:cubicBezTo>
                    <a:pt x="45072" y="22695"/>
                    <a:pt x="43383" y="20028"/>
                    <a:pt x="40234" y="18910"/>
                  </a:cubicBezTo>
                  <a:cubicBezTo>
                    <a:pt x="39243" y="18580"/>
                    <a:pt x="37097" y="18415"/>
                    <a:pt x="33782"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22"/>
            <p:cNvSpPr/>
            <p:nvPr/>
          </p:nvSpPr>
          <p:spPr>
            <a:xfrm>
              <a:off x="1498002" y="1127346"/>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22"/>
            <p:cNvSpPr/>
            <p:nvPr/>
          </p:nvSpPr>
          <p:spPr>
            <a:xfrm>
              <a:off x="1607001" y="874709"/>
              <a:ext cx="100470" cy="25794"/>
            </a:xfrm>
            <a:custGeom>
              <a:rect b="b" l="l" r="r" t="t"/>
              <a:pathLst>
                <a:path extrusionOk="0" h="25794" w="100470">
                  <a:moveTo>
                    <a:pt x="88049" y="0"/>
                  </a:moveTo>
                  <a:lnTo>
                    <a:pt x="100470" y="9588"/>
                  </a:lnTo>
                  <a:cubicBezTo>
                    <a:pt x="98247" y="10732"/>
                    <a:pt x="96431" y="12471"/>
                    <a:pt x="95022" y="14783"/>
                  </a:cubicBezTo>
                  <a:cubicBezTo>
                    <a:pt x="94552" y="15519"/>
                    <a:pt x="93447" y="17920"/>
                    <a:pt x="91643" y="21958"/>
                  </a:cubicBezTo>
                  <a:cubicBezTo>
                    <a:pt x="90576" y="24524"/>
                    <a:pt x="88621" y="25794"/>
                    <a:pt x="85814" y="25794"/>
                  </a:cubicBezTo>
                  <a:cubicBezTo>
                    <a:pt x="51638" y="25718"/>
                    <a:pt x="26708" y="25298"/>
                    <a:pt x="11011" y="24562"/>
                  </a:cubicBezTo>
                  <a:cubicBezTo>
                    <a:pt x="9246" y="24486"/>
                    <a:pt x="7341" y="23939"/>
                    <a:pt x="5309" y="22936"/>
                  </a:cubicBezTo>
                  <a:cubicBezTo>
                    <a:pt x="2934" y="21654"/>
                    <a:pt x="1156" y="20168"/>
                    <a:pt x="0" y="18466"/>
                  </a:cubicBezTo>
                  <a:cubicBezTo>
                    <a:pt x="13538" y="17920"/>
                    <a:pt x="37770" y="17412"/>
                    <a:pt x="72746" y="16954"/>
                  </a:cubicBezTo>
                  <a:cubicBezTo>
                    <a:pt x="77076" y="16891"/>
                    <a:pt x="79870" y="15304"/>
                    <a:pt x="81128" y="12205"/>
                  </a:cubicBezTo>
                  <a:cubicBezTo>
                    <a:pt x="81902" y="10262"/>
                    <a:pt x="82690" y="8255"/>
                    <a:pt x="83426" y="6198"/>
                  </a:cubicBezTo>
                  <a:cubicBezTo>
                    <a:pt x="84544" y="3759"/>
                    <a:pt x="86081" y="1689"/>
                    <a:pt x="8804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22"/>
            <p:cNvSpPr/>
            <p:nvPr/>
          </p:nvSpPr>
          <p:spPr>
            <a:xfrm>
              <a:off x="1642133" y="911480"/>
              <a:ext cx="65392" cy="59182"/>
            </a:xfrm>
            <a:custGeom>
              <a:rect b="b" l="l" r="r" t="t"/>
              <a:pathLst>
                <a:path extrusionOk="0" h="59182" w="65392">
                  <a:moveTo>
                    <a:pt x="52832" y="0"/>
                  </a:moveTo>
                  <a:lnTo>
                    <a:pt x="65392" y="10084"/>
                  </a:lnTo>
                  <a:cubicBezTo>
                    <a:pt x="61900" y="12344"/>
                    <a:pt x="60173" y="15380"/>
                    <a:pt x="60160" y="19190"/>
                  </a:cubicBezTo>
                  <a:lnTo>
                    <a:pt x="60097" y="47523"/>
                  </a:lnTo>
                  <a:cubicBezTo>
                    <a:pt x="60084" y="52857"/>
                    <a:pt x="60249" y="56744"/>
                    <a:pt x="60554" y="59182"/>
                  </a:cubicBezTo>
                  <a:lnTo>
                    <a:pt x="47358" y="56490"/>
                  </a:lnTo>
                  <a:cubicBezTo>
                    <a:pt x="47269" y="55245"/>
                    <a:pt x="47104" y="53429"/>
                    <a:pt x="46888" y="51029"/>
                  </a:cubicBezTo>
                  <a:cubicBezTo>
                    <a:pt x="46787" y="50279"/>
                    <a:pt x="46546" y="49784"/>
                    <a:pt x="46152" y="49543"/>
                  </a:cubicBezTo>
                  <a:cubicBezTo>
                    <a:pt x="45771" y="49289"/>
                    <a:pt x="44780" y="49162"/>
                    <a:pt x="43167" y="49149"/>
                  </a:cubicBezTo>
                  <a:cubicBezTo>
                    <a:pt x="27788" y="49124"/>
                    <a:pt x="17539" y="48959"/>
                    <a:pt x="12472" y="48654"/>
                  </a:cubicBezTo>
                  <a:cubicBezTo>
                    <a:pt x="11252" y="48578"/>
                    <a:pt x="9906" y="48146"/>
                    <a:pt x="8382" y="47396"/>
                  </a:cubicBezTo>
                  <a:cubicBezTo>
                    <a:pt x="6337" y="46368"/>
                    <a:pt x="3886" y="44793"/>
                    <a:pt x="1016" y="42672"/>
                  </a:cubicBezTo>
                  <a:cubicBezTo>
                    <a:pt x="356" y="42177"/>
                    <a:pt x="0" y="41720"/>
                    <a:pt x="0" y="41300"/>
                  </a:cubicBezTo>
                  <a:cubicBezTo>
                    <a:pt x="9690" y="40881"/>
                    <a:pt x="24765" y="40310"/>
                    <a:pt x="45212" y="39611"/>
                  </a:cubicBezTo>
                  <a:cubicBezTo>
                    <a:pt x="46342" y="39611"/>
                    <a:pt x="46914" y="39141"/>
                    <a:pt x="46914" y="38189"/>
                  </a:cubicBezTo>
                  <a:lnTo>
                    <a:pt x="46965" y="12090"/>
                  </a:lnTo>
                  <a:cubicBezTo>
                    <a:pt x="46990" y="6922"/>
                    <a:pt x="48933" y="2896"/>
                    <a:pt x="52832"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22"/>
            <p:cNvSpPr/>
            <p:nvPr/>
          </p:nvSpPr>
          <p:spPr>
            <a:xfrm>
              <a:off x="1641973" y="979517"/>
              <a:ext cx="65405" cy="54102"/>
            </a:xfrm>
            <a:custGeom>
              <a:rect b="b" l="l" r="r" t="t"/>
              <a:pathLst>
                <a:path extrusionOk="0" h="54102" w="65405">
                  <a:moveTo>
                    <a:pt x="52934" y="0"/>
                  </a:moveTo>
                  <a:lnTo>
                    <a:pt x="65405" y="10071"/>
                  </a:lnTo>
                  <a:cubicBezTo>
                    <a:pt x="61900" y="12421"/>
                    <a:pt x="60173" y="15621"/>
                    <a:pt x="60173" y="19672"/>
                  </a:cubicBezTo>
                  <a:lnTo>
                    <a:pt x="60109" y="43040"/>
                  </a:lnTo>
                  <a:cubicBezTo>
                    <a:pt x="60097" y="47879"/>
                    <a:pt x="58217" y="51092"/>
                    <a:pt x="54496" y="52705"/>
                  </a:cubicBezTo>
                  <a:cubicBezTo>
                    <a:pt x="52819" y="53442"/>
                    <a:pt x="50000" y="53848"/>
                    <a:pt x="46050" y="53924"/>
                  </a:cubicBezTo>
                  <a:cubicBezTo>
                    <a:pt x="40145" y="54077"/>
                    <a:pt x="33681" y="54102"/>
                    <a:pt x="26645" y="54000"/>
                  </a:cubicBezTo>
                  <a:cubicBezTo>
                    <a:pt x="22746" y="53911"/>
                    <a:pt x="19863" y="53823"/>
                    <a:pt x="17907" y="53734"/>
                  </a:cubicBezTo>
                  <a:cubicBezTo>
                    <a:pt x="14440" y="53480"/>
                    <a:pt x="11481" y="53099"/>
                    <a:pt x="8979" y="52603"/>
                  </a:cubicBezTo>
                  <a:cubicBezTo>
                    <a:pt x="7493" y="52260"/>
                    <a:pt x="5855" y="51410"/>
                    <a:pt x="4102" y="50038"/>
                  </a:cubicBezTo>
                  <a:cubicBezTo>
                    <a:pt x="3073" y="49378"/>
                    <a:pt x="1689" y="48196"/>
                    <a:pt x="0" y="46495"/>
                  </a:cubicBezTo>
                  <a:cubicBezTo>
                    <a:pt x="6363" y="46520"/>
                    <a:pt x="19152" y="46101"/>
                    <a:pt x="38405" y="45288"/>
                  </a:cubicBezTo>
                  <a:cubicBezTo>
                    <a:pt x="42621" y="45047"/>
                    <a:pt x="45288" y="43358"/>
                    <a:pt x="46419" y="40221"/>
                  </a:cubicBezTo>
                  <a:cubicBezTo>
                    <a:pt x="46736" y="39230"/>
                    <a:pt x="46927" y="37084"/>
                    <a:pt x="46927" y="33782"/>
                  </a:cubicBezTo>
                  <a:lnTo>
                    <a:pt x="46977" y="13564"/>
                  </a:lnTo>
                  <a:cubicBezTo>
                    <a:pt x="46990" y="7569"/>
                    <a:pt x="48984" y="3048"/>
                    <a:pt x="52934"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 name="Google Shape;359;p22"/>
            <p:cNvSpPr/>
            <p:nvPr/>
          </p:nvSpPr>
          <p:spPr>
            <a:xfrm>
              <a:off x="1668195" y="1044498"/>
              <a:ext cx="39014" cy="26289"/>
            </a:xfrm>
            <a:custGeom>
              <a:rect b="b" l="l" r="r" t="t"/>
              <a:pathLst>
                <a:path extrusionOk="0" h="26289" w="39014">
                  <a:moveTo>
                    <a:pt x="26708" y="0"/>
                  </a:moveTo>
                  <a:lnTo>
                    <a:pt x="39014" y="8776"/>
                  </a:lnTo>
                  <a:cubicBezTo>
                    <a:pt x="36982" y="10135"/>
                    <a:pt x="35408" y="11862"/>
                    <a:pt x="34277" y="13970"/>
                  </a:cubicBezTo>
                  <a:cubicBezTo>
                    <a:pt x="33782" y="15164"/>
                    <a:pt x="32817" y="17170"/>
                    <a:pt x="31369" y="19977"/>
                  </a:cubicBezTo>
                  <a:cubicBezTo>
                    <a:pt x="29070" y="24181"/>
                    <a:pt x="25540" y="26289"/>
                    <a:pt x="20688" y="26276"/>
                  </a:cubicBezTo>
                  <a:cubicBezTo>
                    <a:pt x="17958" y="26276"/>
                    <a:pt x="15126" y="25210"/>
                    <a:pt x="12192" y="23101"/>
                  </a:cubicBezTo>
                  <a:lnTo>
                    <a:pt x="8852" y="20790"/>
                  </a:lnTo>
                  <a:cubicBezTo>
                    <a:pt x="4978" y="17971"/>
                    <a:pt x="2324" y="15088"/>
                    <a:pt x="864" y="12154"/>
                  </a:cubicBezTo>
                  <a:cubicBezTo>
                    <a:pt x="368" y="11113"/>
                    <a:pt x="102" y="9919"/>
                    <a:pt x="0" y="8547"/>
                  </a:cubicBezTo>
                  <a:cubicBezTo>
                    <a:pt x="1803" y="10008"/>
                    <a:pt x="4775" y="12230"/>
                    <a:pt x="8979" y="15202"/>
                  </a:cubicBezTo>
                  <a:cubicBezTo>
                    <a:pt x="11036" y="16281"/>
                    <a:pt x="12916" y="16827"/>
                    <a:pt x="14580" y="16840"/>
                  </a:cubicBezTo>
                  <a:cubicBezTo>
                    <a:pt x="17056" y="16840"/>
                    <a:pt x="18796" y="15583"/>
                    <a:pt x="19787" y="13068"/>
                  </a:cubicBezTo>
                  <a:cubicBezTo>
                    <a:pt x="21336" y="9423"/>
                    <a:pt x="22415" y="6972"/>
                    <a:pt x="23038" y="5690"/>
                  </a:cubicBezTo>
                  <a:cubicBezTo>
                    <a:pt x="24117" y="3505"/>
                    <a:pt x="25324" y="1613"/>
                    <a:pt x="26708"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22"/>
            <p:cNvSpPr/>
            <p:nvPr/>
          </p:nvSpPr>
          <p:spPr>
            <a:xfrm>
              <a:off x="1641702" y="1086413"/>
              <a:ext cx="37833" cy="10427"/>
            </a:xfrm>
            <a:custGeom>
              <a:rect b="b" l="l" r="r" t="t"/>
              <a:pathLst>
                <a:path extrusionOk="0" h="10427" w="37833">
                  <a:moveTo>
                    <a:pt x="26187" y="0"/>
                  </a:moveTo>
                  <a:lnTo>
                    <a:pt x="37833" y="7531"/>
                  </a:lnTo>
                  <a:cubicBezTo>
                    <a:pt x="34722" y="9461"/>
                    <a:pt x="30455" y="10427"/>
                    <a:pt x="24994" y="10414"/>
                  </a:cubicBezTo>
                  <a:cubicBezTo>
                    <a:pt x="18072" y="10389"/>
                    <a:pt x="13602" y="10185"/>
                    <a:pt x="11506" y="9779"/>
                  </a:cubicBezTo>
                  <a:cubicBezTo>
                    <a:pt x="8992" y="9144"/>
                    <a:pt x="6934" y="8318"/>
                    <a:pt x="5321" y="7328"/>
                  </a:cubicBezTo>
                  <a:cubicBezTo>
                    <a:pt x="2997" y="5702"/>
                    <a:pt x="1207" y="4089"/>
                    <a:pt x="0" y="2476"/>
                  </a:cubicBezTo>
                  <a:cubicBezTo>
                    <a:pt x="1537" y="2476"/>
                    <a:pt x="3594" y="2489"/>
                    <a:pt x="6198" y="2489"/>
                  </a:cubicBezTo>
                  <a:cubicBezTo>
                    <a:pt x="8776" y="2426"/>
                    <a:pt x="10833" y="2388"/>
                    <a:pt x="12357" y="2400"/>
                  </a:cubicBezTo>
                  <a:cubicBezTo>
                    <a:pt x="17691" y="2413"/>
                    <a:pt x="22276" y="1600"/>
                    <a:pt x="26187"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 name="Google Shape;361;p22"/>
            <p:cNvSpPr/>
            <p:nvPr/>
          </p:nvSpPr>
          <p:spPr>
            <a:xfrm>
              <a:off x="1641728" y="1080901"/>
              <a:ext cx="65507" cy="59030"/>
            </a:xfrm>
            <a:custGeom>
              <a:rect b="b" l="l" r="r" t="t"/>
              <a:pathLst>
                <a:path extrusionOk="0" h="59030" w="65507">
                  <a:moveTo>
                    <a:pt x="52959" y="0"/>
                  </a:moveTo>
                  <a:lnTo>
                    <a:pt x="65507" y="10185"/>
                  </a:lnTo>
                  <a:cubicBezTo>
                    <a:pt x="61963" y="12459"/>
                    <a:pt x="60173" y="15811"/>
                    <a:pt x="60147" y="20218"/>
                  </a:cubicBezTo>
                  <a:lnTo>
                    <a:pt x="60122" y="48247"/>
                  </a:lnTo>
                  <a:cubicBezTo>
                    <a:pt x="60109" y="51067"/>
                    <a:pt x="59550" y="53200"/>
                    <a:pt x="58420" y="54635"/>
                  </a:cubicBezTo>
                  <a:cubicBezTo>
                    <a:pt x="56299" y="57569"/>
                    <a:pt x="52743" y="59030"/>
                    <a:pt x="47739" y="59017"/>
                  </a:cubicBezTo>
                  <a:lnTo>
                    <a:pt x="38189" y="59004"/>
                  </a:lnTo>
                  <a:cubicBezTo>
                    <a:pt x="26708" y="58966"/>
                    <a:pt x="17425" y="58496"/>
                    <a:pt x="10401" y="57569"/>
                  </a:cubicBezTo>
                  <a:cubicBezTo>
                    <a:pt x="9360" y="57404"/>
                    <a:pt x="8166" y="56921"/>
                    <a:pt x="6744" y="56121"/>
                  </a:cubicBezTo>
                  <a:cubicBezTo>
                    <a:pt x="3861" y="54508"/>
                    <a:pt x="1613" y="52654"/>
                    <a:pt x="0" y="50533"/>
                  </a:cubicBezTo>
                  <a:cubicBezTo>
                    <a:pt x="4216" y="50546"/>
                    <a:pt x="17107" y="50216"/>
                    <a:pt x="38633" y="49517"/>
                  </a:cubicBezTo>
                  <a:cubicBezTo>
                    <a:pt x="44145" y="49352"/>
                    <a:pt x="46901" y="46545"/>
                    <a:pt x="46927" y="41034"/>
                  </a:cubicBezTo>
                  <a:lnTo>
                    <a:pt x="46952" y="14745"/>
                  </a:lnTo>
                  <a:cubicBezTo>
                    <a:pt x="46977" y="8217"/>
                    <a:pt x="48997" y="3289"/>
                    <a:pt x="5295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 name="Google Shape;362;p22"/>
            <p:cNvSpPr/>
            <p:nvPr/>
          </p:nvSpPr>
          <p:spPr>
            <a:xfrm>
              <a:off x="1040354" y="302232"/>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3" name="Google Shape;363;p22"/>
            <p:cNvSpPr/>
            <p:nvPr/>
          </p:nvSpPr>
          <p:spPr>
            <a:xfrm>
              <a:off x="800266" y="210006"/>
              <a:ext cx="36185" cy="64300"/>
            </a:xfrm>
            <a:custGeom>
              <a:rect b="b" l="l" r="r" t="t"/>
              <a:pathLst>
                <a:path extrusionOk="0" h="64300" w="36185">
                  <a:moveTo>
                    <a:pt x="10655" y="0"/>
                  </a:moveTo>
                  <a:cubicBezTo>
                    <a:pt x="12192" y="2400"/>
                    <a:pt x="13716" y="3924"/>
                    <a:pt x="15253" y="4585"/>
                  </a:cubicBezTo>
                  <a:cubicBezTo>
                    <a:pt x="16408" y="5080"/>
                    <a:pt x="18301" y="5334"/>
                    <a:pt x="20955" y="5334"/>
                  </a:cubicBezTo>
                  <a:lnTo>
                    <a:pt x="36185" y="5334"/>
                  </a:lnTo>
                  <a:lnTo>
                    <a:pt x="36185" y="18542"/>
                  </a:lnTo>
                  <a:lnTo>
                    <a:pt x="16993" y="18542"/>
                  </a:lnTo>
                  <a:lnTo>
                    <a:pt x="16993" y="46253"/>
                  </a:lnTo>
                  <a:cubicBezTo>
                    <a:pt x="16993" y="47866"/>
                    <a:pt x="17196" y="48857"/>
                    <a:pt x="17628" y="49238"/>
                  </a:cubicBezTo>
                  <a:cubicBezTo>
                    <a:pt x="18059" y="49606"/>
                    <a:pt x="18974" y="49797"/>
                    <a:pt x="20333" y="49797"/>
                  </a:cubicBezTo>
                  <a:lnTo>
                    <a:pt x="36185" y="49797"/>
                  </a:lnTo>
                  <a:lnTo>
                    <a:pt x="36185" y="62878"/>
                  </a:lnTo>
                  <a:lnTo>
                    <a:pt x="29566" y="62878"/>
                  </a:lnTo>
                  <a:cubicBezTo>
                    <a:pt x="20180" y="62878"/>
                    <a:pt x="12941" y="63348"/>
                    <a:pt x="7861" y="64300"/>
                  </a:cubicBezTo>
                  <a:cubicBezTo>
                    <a:pt x="7861" y="44628"/>
                    <a:pt x="7734" y="32080"/>
                    <a:pt x="7480" y="26657"/>
                  </a:cubicBezTo>
                  <a:cubicBezTo>
                    <a:pt x="7328" y="22365"/>
                    <a:pt x="6858" y="19444"/>
                    <a:pt x="6071" y="17920"/>
                  </a:cubicBezTo>
                  <a:cubicBezTo>
                    <a:pt x="5334" y="16637"/>
                    <a:pt x="3289" y="14859"/>
                    <a:pt x="0" y="12586"/>
                  </a:cubicBezTo>
                  <a:lnTo>
                    <a:pt x="1065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22"/>
            <p:cNvSpPr/>
            <p:nvPr/>
          </p:nvSpPr>
          <p:spPr>
            <a:xfrm>
              <a:off x="836451" y="215340"/>
              <a:ext cx="27430" cy="57544"/>
            </a:xfrm>
            <a:custGeom>
              <a:rect b="b" l="l" r="r" t="t"/>
              <a:pathLst>
                <a:path extrusionOk="0" h="57544" w="27430">
                  <a:moveTo>
                    <a:pt x="0" y="0"/>
                  </a:moveTo>
                  <a:lnTo>
                    <a:pt x="13714" y="0"/>
                  </a:lnTo>
                  <a:cubicBezTo>
                    <a:pt x="18552" y="0"/>
                    <a:pt x="22197" y="1816"/>
                    <a:pt x="24636" y="5448"/>
                  </a:cubicBezTo>
                  <a:cubicBezTo>
                    <a:pt x="26490" y="8103"/>
                    <a:pt x="27430" y="12294"/>
                    <a:pt x="27430" y="18034"/>
                  </a:cubicBezTo>
                  <a:lnTo>
                    <a:pt x="27430" y="33172"/>
                  </a:lnTo>
                  <a:cubicBezTo>
                    <a:pt x="27430" y="39078"/>
                    <a:pt x="26909" y="44336"/>
                    <a:pt x="25868" y="48920"/>
                  </a:cubicBezTo>
                  <a:lnTo>
                    <a:pt x="24013" y="57544"/>
                  </a:lnTo>
                  <a:lnTo>
                    <a:pt x="0" y="57544"/>
                  </a:lnTo>
                  <a:lnTo>
                    <a:pt x="0" y="44463"/>
                  </a:lnTo>
                  <a:lnTo>
                    <a:pt x="15657" y="44463"/>
                  </a:lnTo>
                  <a:cubicBezTo>
                    <a:pt x="18171" y="44463"/>
                    <a:pt x="19352" y="42266"/>
                    <a:pt x="19175" y="37884"/>
                  </a:cubicBezTo>
                  <a:lnTo>
                    <a:pt x="18679" y="22758"/>
                  </a:lnTo>
                  <a:cubicBezTo>
                    <a:pt x="18425" y="16383"/>
                    <a:pt x="14666" y="13208"/>
                    <a:pt x="7338" y="13208"/>
                  </a:cubicBezTo>
                  <a:lnTo>
                    <a:pt x="0" y="13208"/>
                  </a:lnTo>
                  <a:lnTo>
                    <a:pt x="0"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22"/>
            <p:cNvSpPr/>
            <p:nvPr/>
          </p:nvSpPr>
          <p:spPr>
            <a:xfrm>
              <a:off x="873107" y="209879"/>
              <a:ext cx="57671" cy="65049"/>
            </a:xfrm>
            <a:custGeom>
              <a:rect b="b" l="l" r="r" t="t"/>
              <a:pathLst>
                <a:path extrusionOk="0" h="65049" w="57671">
                  <a:moveTo>
                    <a:pt x="11405" y="0"/>
                  </a:moveTo>
                  <a:cubicBezTo>
                    <a:pt x="12776" y="2108"/>
                    <a:pt x="13894" y="3467"/>
                    <a:pt x="14770" y="4089"/>
                  </a:cubicBezTo>
                  <a:cubicBezTo>
                    <a:pt x="16002" y="5004"/>
                    <a:pt x="17729" y="5461"/>
                    <a:pt x="19964" y="5461"/>
                  </a:cubicBezTo>
                  <a:lnTo>
                    <a:pt x="43853" y="5461"/>
                  </a:lnTo>
                  <a:cubicBezTo>
                    <a:pt x="45784" y="5461"/>
                    <a:pt x="47460" y="6337"/>
                    <a:pt x="48882" y="8128"/>
                  </a:cubicBezTo>
                  <a:lnTo>
                    <a:pt x="51562" y="11468"/>
                  </a:lnTo>
                  <a:cubicBezTo>
                    <a:pt x="54038" y="14402"/>
                    <a:pt x="55855" y="18288"/>
                    <a:pt x="57048" y="23127"/>
                  </a:cubicBezTo>
                  <a:cubicBezTo>
                    <a:pt x="57468" y="24905"/>
                    <a:pt x="57671" y="27953"/>
                    <a:pt x="57671" y="32245"/>
                  </a:cubicBezTo>
                  <a:cubicBezTo>
                    <a:pt x="57671" y="37084"/>
                    <a:pt x="55791" y="42367"/>
                    <a:pt x="51981" y="48120"/>
                  </a:cubicBezTo>
                  <a:lnTo>
                    <a:pt x="45110" y="58420"/>
                  </a:lnTo>
                  <a:cubicBezTo>
                    <a:pt x="43078" y="61468"/>
                    <a:pt x="41123" y="63005"/>
                    <a:pt x="39281" y="63005"/>
                  </a:cubicBezTo>
                  <a:lnTo>
                    <a:pt x="18567" y="63005"/>
                  </a:lnTo>
                  <a:cubicBezTo>
                    <a:pt x="10693" y="63005"/>
                    <a:pt x="4509" y="63690"/>
                    <a:pt x="0" y="65049"/>
                  </a:cubicBezTo>
                  <a:lnTo>
                    <a:pt x="5334" y="55258"/>
                  </a:lnTo>
                  <a:cubicBezTo>
                    <a:pt x="6795" y="52730"/>
                    <a:pt x="8268" y="51206"/>
                    <a:pt x="9792" y="50698"/>
                  </a:cubicBezTo>
                  <a:cubicBezTo>
                    <a:pt x="11354" y="50178"/>
                    <a:pt x="15075" y="49924"/>
                    <a:pt x="20955" y="49924"/>
                  </a:cubicBezTo>
                  <a:lnTo>
                    <a:pt x="39408" y="49924"/>
                  </a:lnTo>
                  <a:cubicBezTo>
                    <a:pt x="41072" y="49924"/>
                    <a:pt x="42482" y="49403"/>
                    <a:pt x="43548" y="48374"/>
                  </a:cubicBezTo>
                  <a:cubicBezTo>
                    <a:pt x="44094" y="47955"/>
                    <a:pt x="45085" y="46774"/>
                    <a:pt x="46507" y="44831"/>
                  </a:cubicBezTo>
                  <a:cubicBezTo>
                    <a:pt x="48387" y="42304"/>
                    <a:pt x="49327" y="38964"/>
                    <a:pt x="49327" y="34785"/>
                  </a:cubicBezTo>
                  <a:cubicBezTo>
                    <a:pt x="49327" y="29210"/>
                    <a:pt x="47371" y="24638"/>
                    <a:pt x="43548" y="21082"/>
                  </a:cubicBezTo>
                  <a:cubicBezTo>
                    <a:pt x="41897" y="19469"/>
                    <a:pt x="39522" y="18669"/>
                    <a:pt x="36462" y="18669"/>
                  </a:cubicBezTo>
                  <a:lnTo>
                    <a:pt x="15024" y="18669"/>
                  </a:lnTo>
                  <a:cubicBezTo>
                    <a:pt x="11303" y="18669"/>
                    <a:pt x="8547" y="18263"/>
                    <a:pt x="6782" y="17450"/>
                  </a:cubicBezTo>
                  <a:cubicBezTo>
                    <a:pt x="5004" y="16650"/>
                    <a:pt x="3112" y="15024"/>
                    <a:pt x="1118" y="12586"/>
                  </a:cubicBezTo>
                  <a:lnTo>
                    <a:pt x="1140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 name="Google Shape;366;p22"/>
            <p:cNvSpPr/>
            <p:nvPr/>
          </p:nvSpPr>
          <p:spPr>
            <a:xfrm>
              <a:off x="938962" y="210125"/>
              <a:ext cx="73050" cy="65913"/>
            </a:xfrm>
            <a:custGeom>
              <a:rect b="b" l="l" r="r" t="t"/>
              <a:pathLst>
                <a:path extrusionOk="0" h="65913" w="73050">
                  <a:moveTo>
                    <a:pt x="64364" y="0"/>
                  </a:moveTo>
                  <a:cubicBezTo>
                    <a:pt x="64757" y="2235"/>
                    <a:pt x="65938" y="4737"/>
                    <a:pt x="67983" y="7506"/>
                  </a:cubicBezTo>
                  <a:lnTo>
                    <a:pt x="71031" y="11849"/>
                  </a:lnTo>
                  <a:cubicBezTo>
                    <a:pt x="72377" y="13779"/>
                    <a:pt x="73050" y="16015"/>
                    <a:pt x="73050" y="18542"/>
                  </a:cubicBezTo>
                  <a:cubicBezTo>
                    <a:pt x="73050" y="20320"/>
                    <a:pt x="72415" y="22060"/>
                    <a:pt x="71158" y="23749"/>
                  </a:cubicBezTo>
                  <a:cubicBezTo>
                    <a:pt x="68872" y="26899"/>
                    <a:pt x="66332" y="32017"/>
                    <a:pt x="63500" y="39129"/>
                  </a:cubicBezTo>
                  <a:lnTo>
                    <a:pt x="61214" y="45085"/>
                  </a:lnTo>
                  <a:cubicBezTo>
                    <a:pt x="59449" y="49593"/>
                    <a:pt x="55816" y="52819"/>
                    <a:pt x="50305" y="54762"/>
                  </a:cubicBezTo>
                  <a:cubicBezTo>
                    <a:pt x="45999" y="56197"/>
                    <a:pt x="35636" y="59919"/>
                    <a:pt x="19190" y="65913"/>
                  </a:cubicBezTo>
                  <a:lnTo>
                    <a:pt x="10681" y="33058"/>
                  </a:lnTo>
                  <a:cubicBezTo>
                    <a:pt x="9296" y="27800"/>
                    <a:pt x="7938" y="23825"/>
                    <a:pt x="6566" y="21120"/>
                  </a:cubicBezTo>
                  <a:cubicBezTo>
                    <a:pt x="5156" y="18402"/>
                    <a:pt x="2972" y="15519"/>
                    <a:pt x="0" y="12459"/>
                  </a:cubicBezTo>
                  <a:lnTo>
                    <a:pt x="10541" y="127"/>
                  </a:lnTo>
                  <a:cubicBezTo>
                    <a:pt x="13284" y="3848"/>
                    <a:pt x="15304" y="8801"/>
                    <a:pt x="16637" y="15011"/>
                  </a:cubicBezTo>
                  <a:lnTo>
                    <a:pt x="21844" y="38506"/>
                  </a:lnTo>
                  <a:lnTo>
                    <a:pt x="22644" y="38506"/>
                  </a:lnTo>
                  <a:cubicBezTo>
                    <a:pt x="23304" y="35115"/>
                    <a:pt x="24359" y="29019"/>
                    <a:pt x="25794" y="20218"/>
                  </a:cubicBezTo>
                  <a:cubicBezTo>
                    <a:pt x="26289" y="16916"/>
                    <a:pt x="27432" y="14364"/>
                    <a:pt x="29235" y="12586"/>
                  </a:cubicBezTo>
                  <a:cubicBezTo>
                    <a:pt x="32957" y="8865"/>
                    <a:pt x="37897" y="6248"/>
                    <a:pt x="44120" y="4712"/>
                  </a:cubicBezTo>
                  <a:lnTo>
                    <a:pt x="46876" y="3975"/>
                  </a:lnTo>
                  <a:lnTo>
                    <a:pt x="47130" y="4585"/>
                  </a:lnTo>
                  <a:lnTo>
                    <a:pt x="42786" y="18910"/>
                  </a:lnTo>
                  <a:cubicBezTo>
                    <a:pt x="40678" y="19533"/>
                    <a:pt x="38494" y="20612"/>
                    <a:pt x="36233" y="22136"/>
                  </a:cubicBezTo>
                  <a:cubicBezTo>
                    <a:pt x="33731" y="23914"/>
                    <a:pt x="31610" y="26733"/>
                    <a:pt x="29858" y="30569"/>
                  </a:cubicBezTo>
                  <a:cubicBezTo>
                    <a:pt x="28054" y="34417"/>
                    <a:pt x="26962" y="38494"/>
                    <a:pt x="26556" y="42786"/>
                  </a:cubicBezTo>
                  <a:lnTo>
                    <a:pt x="26060" y="49543"/>
                  </a:lnTo>
                  <a:cubicBezTo>
                    <a:pt x="29108" y="49047"/>
                    <a:pt x="34900" y="47434"/>
                    <a:pt x="43409" y="44717"/>
                  </a:cubicBezTo>
                  <a:cubicBezTo>
                    <a:pt x="48844" y="43015"/>
                    <a:pt x="52730" y="41237"/>
                    <a:pt x="55156" y="39383"/>
                  </a:cubicBezTo>
                  <a:cubicBezTo>
                    <a:pt x="58293" y="36855"/>
                    <a:pt x="60401" y="33896"/>
                    <a:pt x="61481" y="30505"/>
                  </a:cubicBezTo>
                  <a:cubicBezTo>
                    <a:pt x="61785" y="29477"/>
                    <a:pt x="61976" y="28423"/>
                    <a:pt x="61976" y="27343"/>
                  </a:cubicBezTo>
                  <a:cubicBezTo>
                    <a:pt x="61976" y="23800"/>
                    <a:pt x="60858" y="20726"/>
                    <a:pt x="58661" y="18174"/>
                  </a:cubicBezTo>
                  <a:cubicBezTo>
                    <a:pt x="57137" y="16396"/>
                    <a:pt x="55626" y="14491"/>
                    <a:pt x="54089" y="12459"/>
                  </a:cubicBezTo>
                  <a:lnTo>
                    <a:pt x="64364"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22"/>
            <p:cNvSpPr/>
            <p:nvPr/>
          </p:nvSpPr>
          <p:spPr>
            <a:xfrm>
              <a:off x="921553" y="1086947"/>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22"/>
            <p:cNvSpPr/>
            <p:nvPr/>
          </p:nvSpPr>
          <p:spPr>
            <a:xfrm>
              <a:off x="738476" y="1122048"/>
              <a:ext cx="57544" cy="93878"/>
            </a:xfrm>
            <a:custGeom>
              <a:rect b="b" l="l" r="r" t="t"/>
              <a:pathLst>
                <a:path extrusionOk="0" h="93878" w="57544">
                  <a:moveTo>
                    <a:pt x="8877" y="0"/>
                  </a:moveTo>
                  <a:cubicBezTo>
                    <a:pt x="11265" y="3302"/>
                    <a:pt x="12471" y="6744"/>
                    <a:pt x="12471" y="10287"/>
                  </a:cubicBezTo>
                  <a:cubicBezTo>
                    <a:pt x="12471" y="11074"/>
                    <a:pt x="12421" y="11798"/>
                    <a:pt x="12344" y="12459"/>
                  </a:cubicBezTo>
                  <a:lnTo>
                    <a:pt x="11163" y="19723"/>
                  </a:lnTo>
                  <a:cubicBezTo>
                    <a:pt x="10668" y="22936"/>
                    <a:pt x="10414" y="25006"/>
                    <a:pt x="10414" y="25921"/>
                  </a:cubicBezTo>
                  <a:cubicBezTo>
                    <a:pt x="10414" y="31166"/>
                    <a:pt x="12611" y="33795"/>
                    <a:pt x="16993" y="33795"/>
                  </a:cubicBezTo>
                  <a:lnTo>
                    <a:pt x="46380" y="33795"/>
                  </a:lnTo>
                  <a:cubicBezTo>
                    <a:pt x="49403" y="33795"/>
                    <a:pt x="51968" y="35115"/>
                    <a:pt x="54077" y="37757"/>
                  </a:cubicBezTo>
                  <a:cubicBezTo>
                    <a:pt x="56388" y="40615"/>
                    <a:pt x="57544" y="43701"/>
                    <a:pt x="57544" y="47003"/>
                  </a:cubicBezTo>
                  <a:cubicBezTo>
                    <a:pt x="57544" y="50063"/>
                    <a:pt x="56706" y="53035"/>
                    <a:pt x="55016" y="55931"/>
                  </a:cubicBezTo>
                  <a:cubicBezTo>
                    <a:pt x="53404" y="58293"/>
                    <a:pt x="51460" y="61366"/>
                    <a:pt x="49187" y="65176"/>
                  </a:cubicBezTo>
                  <a:lnTo>
                    <a:pt x="47130" y="69266"/>
                  </a:lnTo>
                  <a:cubicBezTo>
                    <a:pt x="45263" y="72987"/>
                    <a:pt x="42609" y="76022"/>
                    <a:pt x="39141" y="78384"/>
                  </a:cubicBezTo>
                  <a:cubicBezTo>
                    <a:pt x="36157" y="80327"/>
                    <a:pt x="31026" y="83718"/>
                    <a:pt x="23762" y="88544"/>
                  </a:cubicBezTo>
                  <a:cubicBezTo>
                    <a:pt x="21400" y="90157"/>
                    <a:pt x="19152" y="91948"/>
                    <a:pt x="16993" y="93878"/>
                  </a:cubicBezTo>
                  <a:lnTo>
                    <a:pt x="17437" y="85014"/>
                  </a:lnTo>
                  <a:cubicBezTo>
                    <a:pt x="17513" y="82779"/>
                    <a:pt x="17932" y="81166"/>
                    <a:pt x="18669" y="80175"/>
                  </a:cubicBezTo>
                  <a:cubicBezTo>
                    <a:pt x="19177" y="79477"/>
                    <a:pt x="20384" y="78588"/>
                    <a:pt x="22327" y="77508"/>
                  </a:cubicBezTo>
                  <a:lnTo>
                    <a:pt x="23762" y="76581"/>
                  </a:lnTo>
                  <a:lnTo>
                    <a:pt x="38760" y="67843"/>
                  </a:lnTo>
                  <a:cubicBezTo>
                    <a:pt x="44260" y="64618"/>
                    <a:pt x="47003" y="60503"/>
                    <a:pt x="47003" y="55499"/>
                  </a:cubicBezTo>
                  <a:cubicBezTo>
                    <a:pt x="47003" y="53632"/>
                    <a:pt x="46457" y="51905"/>
                    <a:pt x="45339" y="50292"/>
                  </a:cubicBezTo>
                  <a:cubicBezTo>
                    <a:pt x="43802" y="48095"/>
                    <a:pt x="41567" y="47003"/>
                    <a:pt x="38646" y="47003"/>
                  </a:cubicBezTo>
                  <a:lnTo>
                    <a:pt x="11163" y="47003"/>
                  </a:lnTo>
                  <a:cubicBezTo>
                    <a:pt x="7772" y="47003"/>
                    <a:pt x="5575" y="46076"/>
                    <a:pt x="4585" y="44209"/>
                  </a:cubicBezTo>
                  <a:cubicBezTo>
                    <a:pt x="3810" y="42850"/>
                    <a:pt x="3416" y="41161"/>
                    <a:pt x="3416" y="39129"/>
                  </a:cubicBezTo>
                  <a:cubicBezTo>
                    <a:pt x="3416" y="36106"/>
                    <a:pt x="3543" y="31826"/>
                    <a:pt x="3797" y="26289"/>
                  </a:cubicBezTo>
                  <a:lnTo>
                    <a:pt x="4089" y="19964"/>
                  </a:lnTo>
                  <a:cubicBezTo>
                    <a:pt x="4089" y="15672"/>
                    <a:pt x="2731" y="11951"/>
                    <a:pt x="0" y="8801"/>
                  </a:cubicBezTo>
                  <a:lnTo>
                    <a:pt x="88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22"/>
            <p:cNvSpPr/>
            <p:nvPr/>
          </p:nvSpPr>
          <p:spPr>
            <a:xfrm>
              <a:off x="806141" y="1150628"/>
              <a:ext cx="58242" cy="65303"/>
            </a:xfrm>
            <a:custGeom>
              <a:rect b="b" l="l" r="r" t="t"/>
              <a:pathLst>
                <a:path extrusionOk="0" h="65303" w="58242">
                  <a:moveTo>
                    <a:pt x="10287" y="0"/>
                  </a:moveTo>
                  <a:cubicBezTo>
                    <a:pt x="10795" y="2565"/>
                    <a:pt x="12129" y="5588"/>
                    <a:pt x="14313" y="9055"/>
                  </a:cubicBezTo>
                  <a:cubicBezTo>
                    <a:pt x="16294" y="12154"/>
                    <a:pt x="19393" y="15761"/>
                    <a:pt x="23609" y="19850"/>
                  </a:cubicBezTo>
                  <a:lnTo>
                    <a:pt x="36589" y="32245"/>
                  </a:lnTo>
                  <a:cubicBezTo>
                    <a:pt x="37160" y="32868"/>
                    <a:pt x="37922" y="33185"/>
                    <a:pt x="38862" y="33185"/>
                  </a:cubicBezTo>
                  <a:cubicBezTo>
                    <a:pt x="40411" y="33185"/>
                    <a:pt x="41618" y="32626"/>
                    <a:pt x="42545" y="31509"/>
                  </a:cubicBezTo>
                  <a:cubicBezTo>
                    <a:pt x="43726" y="30061"/>
                    <a:pt x="44577" y="28588"/>
                    <a:pt x="45072" y="27102"/>
                  </a:cubicBezTo>
                  <a:cubicBezTo>
                    <a:pt x="45314" y="26403"/>
                    <a:pt x="45441" y="25197"/>
                    <a:pt x="45441" y="23508"/>
                  </a:cubicBezTo>
                  <a:cubicBezTo>
                    <a:pt x="45441" y="21971"/>
                    <a:pt x="44945" y="20587"/>
                    <a:pt x="43955" y="19355"/>
                  </a:cubicBezTo>
                  <a:cubicBezTo>
                    <a:pt x="42583" y="17666"/>
                    <a:pt x="40780" y="15316"/>
                    <a:pt x="38494" y="12344"/>
                  </a:cubicBezTo>
                  <a:lnTo>
                    <a:pt x="48743" y="0"/>
                  </a:lnTo>
                  <a:cubicBezTo>
                    <a:pt x="49187" y="2565"/>
                    <a:pt x="50305" y="5067"/>
                    <a:pt x="52083" y="7506"/>
                  </a:cubicBezTo>
                  <a:lnTo>
                    <a:pt x="54991" y="11595"/>
                  </a:lnTo>
                  <a:cubicBezTo>
                    <a:pt x="56693" y="13957"/>
                    <a:pt x="57544" y="16269"/>
                    <a:pt x="57544" y="18542"/>
                  </a:cubicBezTo>
                  <a:cubicBezTo>
                    <a:pt x="57544" y="19914"/>
                    <a:pt x="56871" y="21628"/>
                    <a:pt x="55563" y="23698"/>
                  </a:cubicBezTo>
                  <a:cubicBezTo>
                    <a:pt x="54229" y="25756"/>
                    <a:pt x="52515" y="27915"/>
                    <a:pt x="50406" y="30137"/>
                  </a:cubicBezTo>
                  <a:lnTo>
                    <a:pt x="42659" y="37897"/>
                  </a:lnTo>
                  <a:lnTo>
                    <a:pt x="55855" y="51968"/>
                  </a:lnTo>
                  <a:cubicBezTo>
                    <a:pt x="57226" y="53416"/>
                    <a:pt x="57988" y="55563"/>
                    <a:pt x="58166" y="58420"/>
                  </a:cubicBezTo>
                  <a:cubicBezTo>
                    <a:pt x="58242" y="59614"/>
                    <a:pt x="58166" y="61836"/>
                    <a:pt x="57912" y="65049"/>
                  </a:cubicBezTo>
                  <a:cubicBezTo>
                    <a:pt x="57252" y="64478"/>
                    <a:pt x="55563" y="63119"/>
                    <a:pt x="52832" y="60960"/>
                  </a:cubicBezTo>
                  <a:cubicBezTo>
                    <a:pt x="51384" y="59893"/>
                    <a:pt x="46926" y="56121"/>
                    <a:pt x="39484" y="49682"/>
                  </a:cubicBezTo>
                  <a:lnTo>
                    <a:pt x="18161" y="31140"/>
                  </a:lnTo>
                  <a:lnTo>
                    <a:pt x="14884" y="43104"/>
                  </a:lnTo>
                  <a:cubicBezTo>
                    <a:pt x="12649" y="50711"/>
                    <a:pt x="10554" y="56045"/>
                    <a:pt x="8611" y="59106"/>
                  </a:cubicBezTo>
                  <a:cubicBezTo>
                    <a:pt x="7366" y="61049"/>
                    <a:pt x="6274" y="62344"/>
                    <a:pt x="5334" y="63005"/>
                  </a:cubicBezTo>
                  <a:cubicBezTo>
                    <a:pt x="4915" y="63259"/>
                    <a:pt x="3607" y="64021"/>
                    <a:pt x="1410" y="65303"/>
                  </a:cubicBezTo>
                  <a:cubicBezTo>
                    <a:pt x="4978" y="51168"/>
                    <a:pt x="7493" y="39395"/>
                    <a:pt x="8979" y="30023"/>
                  </a:cubicBezTo>
                  <a:cubicBezTo>
                    <a:pt x="9525" y="26873"/>
                    <a:pt x="9309" y="24574"/>
                    <a:pt x="8357" y="23139"/>
                  </a:cubicBezTo>
                  <a:cubicBezTo>
                    <a:pt x="8039" y="22644"/>
                    <a:pt x="7264" y="21628"/>
                    <a:pt x="6071" y="20091"/>
                  </a:cubicBezTo>
                  <a:cubicBezTo>
                    <a:pt x="3137" y="16700"/>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p22"/>
            <p:cNvSpPr/>
            <p:nvPr/>
          </p:nvSpPr>
          <p:spPr>
            <a:xfrm>
              <a:off x="910078" y="1150635"/>
              <a:ext cx="67704" cy="65291"/>
            </a:xfrm>
            <a:custGeom>
              <a:rect b="b" l="l" r="r" t="t"/>
              <a:pathLst>
                <a:path extrusionOk="0" h="65291" w="67704">
                  <a:moveTo>
                    <a:pt x="16993" y="0"/>
                  </a:moveTo>
                  <a:cubicBezTo>
                    <a:pt x="18606" y="2400"/>
                    <a:pt x="20295" y="3924"/>
                    <a:pt x="22060" y="4585"/>
                  </a:cubicBezTo>
                  <a:cubicBezTo>
                    <a:pt x="23178" y="5004"/>
                    <a:pt x="24968" y="5207"/>
                    <a:pt x="27394" y="5207"/>
                  </a:cubicBezTo>
                  <a:lnTo>
                    <a:pt x="51524" y="5207"/>
                  </a:lnTo>
                  <a:cubicBezTo>
                    <a:pt x="54407" y="5207"/>
                    <a:pt x="56629" y="5474"/>
                    <a:pt x="58153" y="6007"/>
                  </a:cubicBezTo>
                  <a:cubicBezTo>
                    <a:pt x="60668" y="6921"/>
                    <a:pt x="62814" y="8598"/>
                    <a:pt x="64618" y="11036"/>
                  </a:cubicBezTo>
                  <a:cubicBezTo>
                    <a:pt x="65964" y="13106"/>
                    <a:pt x="66777" y="15608"/>
                    <a:pt x="67005" y="18542"/>
                  </a:cubicBezTo>
                  <a:cubicBezTo>
                    <a:pt x="67462" y="24244"/>
                    <a:pt x="67704" y="29845"/>
                    <a:pt x="67704" y="35344"/>
                  </a:cubicBezTo>
                  <a:cubicBezTo>
                    <a:pt x="67704" y="43447"/>
                    <a:pt x="67399" y="50038"/>
                    <a:pt x="66777" y="55131"/>
                  </a:cubicBezTo>
                  <a:cubicBezTo>
                    <a:pt x="66510" y="57150"/>
                    <a:pt x="65735" y="59055"/>
                    <a:pt x="64351" y="60833"/>
                  </a:cubicBezTo>
                  <a:cubicBezTo>
                    <a:pt x="63271" y="62281"/>
                    <a:pt x="61989" y="63767"/>
                    <a:pt x="60452" y="65291"/>
                  </a:cubicBezTo>
                  <a:cubicBezTo>
                    <a:pt x="60376" y="53099"/>
                    <a:pt x="59817" y="40818"/>
                    <a:pt x="58788" y="28461"/>
                  </a:cubicBezTo>
                  <a:cubicBezTo>
                    <a:pt x="58445" y="24663"/>
                    <a:pt x="57277" y="21946"/>
                    <a:pt x="55245" y="20333"/>
                  </a:cubicBezTo>
                  <a:cubicBezTo>
                    <a:pt x="53696" y="19050"/>
                    <a:pt x="51156" y="18415"/>
                    <a:pt x="47625" y="18415"/>
                  </a:cubicBezTo>
                  <a:lnTo>
                    <a:pt x="25654" y="18415"/>
                  </a:lnTo>
                  <a:cubicBezTo>
                    <a:pt x="24790" y="18415"/>
                    <a:pt x="24359" y="19101"/>
                    <a:pt x="24359" y="20460"/>
                  </a:cubicBezTo>
                  <a:lnTo>
                    <a:pt x="24359" y="28207"/>
                  </a:lnTo>
                  <a:cubicBezTo>
                    <a:pt x="24359" y="36144"/>
                    <a:pt x="25629" y="43472"/>
                    <a:pt x="28207" y="50165"/>
                  </a:cubicBezTo>
                  <a:cubicBezTo>
                    <a:pt x="28791" y="51613"/>
                    <a:pt x="28702" y="53022"/>
                    <a:pt x="27940" y="54381"/>
                  </a:cubicBezTo>
                  <a:lnTo>
                    <a:pt x="24219" y="61328"/>
                  </a:lnTo>
                  <a:cubicBezTo>
                    <a:pt x="23724" y="62281"/>
                    <a:pt x="22898" y="62751"/>
                    <a:pt x="21704" y="62751"/>
                  </a:cubicBezTo>
                  <a:lnTo>
                    <a:pt x="12700" y="62751"/>
                  </a:lnTo>
                  <a:cubicBezTo>
                    <a:pt x="7684" y="62751"/>
                    <a:pt x="3454" y="63271"/>
                    <a:pt x="0" y="64300"/>
                  </a:cubicBezTo>
                  <a:lnTo>
                    <a:pt x="5067" y="54635"/>
                  </a:lnTo>
                  <a:cubicBezTo>
                    <a:pt x="5563" y="53607"/>
                    <a:pt x="6337" y="52375"/>
                    <a:pt x="7353" y="50965"/>
                  </a:cubicBezTo>
                  <a:cubicBezTo>
                    <a:pt x="8534" y="50101"/>
                    <a:pt x="9855" y="49670"/>
                    <a:pt x="11392" y="49670"/>
                  </a:cubicBezTo>
                  <a:lnTo>
                    <a:pt x="16624" y="49670"/>
                  </a:lnTo>
                  <a:cubicBezTo>
                    <a:pt x="17717" y="49670"/>
                    <a:pt x="18212" y="49073"/>
                    <a:pt x="18034" y="47866"/>
                  </a:cubicBezTo>
                  <a:lnTo>
                    <a:pt x="17120" y="40805"/>
                  </a:lnTo>
                  <a:cubicBezTo>
                    <a:pt x="16624" y="36792"/>
                    <a:pt x="16358" y="33007"/>
                    <a:pt x="16358" y="29451"/>
                  </a:cubicBezTo>
                  <a:cubicBezTo>
                    <a:pt x="16358" y="28296"/>
                    <a:pt x="16421" y="27165"/>
                    <a:pt x="16548" y="26073"/>
                  </a:cubicBezTo>
                  <a:cubicBezTo>
                    <a:pt x="16650" y="24981"/>
                    <a:pt x="16726" y="23952"/>
                    <a:pt x="16726" y="23000"/>
                  </a:cubicBezTo>
                  <a:cubicBezTo>
                    <a:pt x="16802" y="20193"/>
                    <a:pt x="15748" y="18301"/>
                    <a:pt x="13551" y="17335"/>
                  </a:cubicBezTo>
                  <a:cubicBezTo>
                    <a:pt x="11367" y="16358"/>
                    <a:pt x="9055" y="14732"/>
                    <a:pt x="6579" y="12459"/>
                  </a:cubicBezTo>
                  <a:lnTo>
                    <a:pt x="1699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22"/>
            <p:cNvSpPr/>
            <p:nvPr/>
          </p:nvSpPr>
          <p:spPr>
            <a:xfrm>
              <a:off x="988465" y="1150638"/>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 name="Google Shape;372;p22"/>
            <p:cNvSpPr/>
            <p:nvPr/>
          </p:nvSpPr>
          <p:spPr>
            <a:xfrm>
              <a:off x="1023715" y="1150380"/>
              <a:ext cx="61595" cy="65545"/>
            </a:xfrm>
            <a:custGeom>
              <a:rect b="b" l="l" r="r" t="t"/>
              <a:pathLst>
                <a:path extrusionOk="0" h="65545" w="61595">
                  <a:moveTo>
                    <a:pt x="11786" y="0"/>
                  </a:moveTo>
                  <a:cubicBezTo>
                    <a:pt x="13170" y="2108"/>
                    <a:pt x="14313" y="3480"/>
                    <a:pt x="15278" y="4102"/>
                  </a:cubicBezTo>
                  <a:cubicBezTo>
                    <a:pt x="16421" y="5004"/>
                    <a:pt x="18161" y="5461"/>
                    <a:pt x="20485" y="5461"/>
                  </a:cubicBezTo>
                  <a:lnTo>
                    <a:pt x="43536" y="5461"/>
                  </a:lnTo>
                  <a:cubicBezTo>
                    <a:pt x="46952" y="5461"/>
                    <a:pt x="49390" y="6515"/>
                    <a:pt x="50927" y="8623"/>
                  </a:cubicBezTo>
                  <a:cubicBezTo>
                    <a:pt x="52222" y="10401"/>
                    <a:pt x="52857" y="13754"/>
                    <a:pt x="52857" y="18669"/>
                  </a:cubicBezTo>
                  <a:cubicBezTo>
                    <a:pt x="52857" y="19368"/>
                    <a:pt x="52654" y="22123"/>
                    <a:pt x="52235" y="26899"/>
                  </a:cubicBezTo>
                  <a:lnTo>
                    <a:pt x="51067" y="39878"/>
                  </a:lnTo>
                  <a:cubicBezTo>
                    <a:pt x="50736" y="43523"/>
                    <a:pt x="51346" y="46215"/>
                    <a:pt x="52959" y="48006"/>
                  </a:cubicBezTo>
                  <a:cubicBezTo>
                    <a:pt x="54165" y="49289"/>
                    <a:pt x="55613" y="49924"/>
                    <a:pt x="57302" y="49924"/>
                  </a:cubicBezTo>
                  <a:lnTo>
                    <a:pt x="61595" y="49924"/>
                  </a:lnTo>
                  <a:lnTo>
                    <a:pt x="55512" y="58788"/>
                  </a:lnTo>
                  <a:cubicBezTo>
                    <a:pt x="54153" y="60769"/>
                    <a:pt x="53188" y="61976"/>
                    <a:pt x="52591" y="62382"/>
                  </a:cubicBezTo>
                  <a:cubicBezTo>
                    <a:pt x="52019" y="62801"/>
                    <a:pt x="50927" y="63005"/>
                    <a:pt x="49314" y="63005"/>
                  </a:cubicBezTo>
                  <a:lnTo>
                    <a:pt x="17437" y="63005"/>
                  </a:lnTo>
                  <a:cubicBezTo>
                    <a:pt x="10122" y="63005"/>
                    <a:pt x="4305" y="63856"/>
                    <a:pt x="0" y="65545"/>
                  </a:cubicBezTo>
                  <a:lnTo>
                    <a:pt x="5829" y="55004"/>
                  </a:lnTo>
                  <a:cubicBezTo>
                    <a:pt x="6642" y="53645"/>
                    <a:pt x="7061" y="52921"/>
                    <a:pt x="7163" y="52832"/>
                  </a:cubicBezTo>
                  <a:cubicBezTo>
                    <a:pt x="7658" y="52172"/>
                    <a:pt x="8407" y="51575"/>
                    <a:pt x="9449" y="51041"/>
                  </a:cubicBezTo>
                  <a:cubicBezTo>
                    <a:pt x="11290" y="50292"/>
                    <a:pt x="14021" y="49924"/>
                    <a:pt x="17564" y="49924"/>
                  </a:cubicBezTo>
                  <a:lnTo>
                    <a:pt x="43536" y="49924"/>
                  </a:lnTo>
                  <a:lnTo>
                    <a:pt x="43536" y="27724"/>
                  </a:lnTo>
                  <a:cubicBezTo>
                    <a:pt x="43536" y="23876"/>
                    <a:pt x="42634" y="21298"/>
                    <a:pt x="40754" y="19977"/>
                  </a:cubicBezTo>
                  <a:cubicBezTo>
                    <a:pt x="39675" y="19101"/>
                    <a:pt x="38290" y="18669"/>
                    <a:pt x="36589" y="18669"/>
                  </a:cubicBezTo>
                  <a:lnTo>
                    <a:pt x="15011" y="18669"/>
                  </a:lnTo>
                  <a:cubicBezTo>
                    <a:pt x="9411" y="18669"/>
                    <a:pt x="4953" y="16688"/>
                    <a:pt x="1689" y="12713"/>
                  </a:cubicBezTo>
                  <a:lnTo>
                    <a:pt x="1178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 name="Google Shape;373;p22"/>
            <p:cNvSpPr/>
            <p:nvPr/>
          </p:nvSpPr>
          <p:spPr>
            <a:xfrm>
              <a:off x="625478" y="1265765"/>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22"/>
            <p:cNvSpPr/>
            <p:nvPr/>
          </p:nvSpPr>
          <p:spPr>
            <a:xfrm>
              <a:off x="349607" y="1299007"/>
              <a:ext cx="15481" cy="60274"/>
            </a:xfrm>
            <a:custGeom>
              <a:rect b="b" l="l" r="r" t="t"/>
              <a:pathLst>
                <a:path extrusionOk="0" h="60274" w="15481">
                  <a:moveTo>
                    <a:pt x="5728" y="0"/>
                  </a:moveTo>
                  <a:cubicBezTo>
                    <a:pt x="6426" y="1334"/>
                    <a:pt x="7468" y="2426"/>
                    <a:pt x="8865" y="3264"/>
                  </a:cubicBezTo>
                  <a:cubicBezTo>
                    <a:pt x="9309" y="3543"/>
                    <a:pt x="10744" y="4216"/>
                    <a:pt x="13170" y="5283"/>
                  </a:cubicBezTo>
                  <a:cubicBezTo>
                    <a:pt x="14707" y="5918"/>
                    <a:pt x="15481" y="7087"/>
                    <a:pt x="15481" y="8776"/>
                  </a:cubicBezTo>
                  <a:cubicBezTo>
                    <a:pt x="15481" y="29286"/>
                    <a:pt x="15265" y="44247"/>
                    <a:pt x="14846" y="53645"/>
                  </a:cubicBezTo>
                  <a:cubicBezTo>
                    <a:pt x="14795" y="54712"/>
                    <a:pt x="14478" y="55855"/>
                    <a:pt x="13881" y="57074"/>
                  </a:cubicBezTo>
                  <a:cubicBezTo>
                    <a:pt x="13106" y="58509"/>
                    <a:pt x="12217" y="59576"/>
                    <a:pt x="11201" y="60274"/>
                  </a:cubicBezTo>
                  <a:cubicBezTo>
                    <a:pt x="10858" y="52159"/>
                    <a:pt x="10516" y="37617"/>
                    <a:pt x="10198" y="16624"/>
                  </a:cubicBezTo>
                  <a:cubicBezTo>
                    <a:pt x="10147" y="14021"/>
                    <a:pt x="9195" y="12344"/>
                    <a:pt x="7328" y="11608"/>
                  </a:cubicBezTo>
                  <a:cubicBezTo>
                    <a:pt x="6172" y="11138"/>
                    <a:pt x="4966" y="10668"/>
                    <a:pt x="3721" y="10224"/>
                  </a:cubicBezTo>
                  <a:cubicBezTo>
                    <a:pt x="2261" y="9563"/>
                    <a:pt x="1016" y="8636"/>
                    <a:pt x="0" y="7455"/>
                  </a:cubicBezTo>
                  <a:lnTo>
                    <a:pt x="572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22"/>
            <p:cNvSpPr/>
            <p:nvPr/>
          </p:nvSpPr>
          <p:spPr>
            <a:xfrm>
              <a:off x="371753" y="1298929"/>
              <a:ext cx="15151" cy="39179"/>
            </a:xfrm>
            <a:custGeom>
              <a:rect b="b" l="l" r="r" t="t"/>
              <a:pathLst>
                <a:path extrusionOk="0" h="39179" w="15151">
                  <a:moveTo>
                    <a:pt x="5651" y="0"/>
                  </a:moveTo>
                  <a:cubicBezTo>
                    <a:pt x="6439" y="1588"/>
                    <a:pt x="7607" y="2743"/>
                    <a:pt x="9119" y="3480"/>
                  </a:cubicBezTo>
                  <a:cubicBezTo>
                    <a:pt x="10655"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 name="Google Shape;376;p22"/>
            <p:cNvSpPr/>
            <p:nvPr/>
          </p:nvSpPr>
          <p:spPr>
            <a:xfrm>
              <a:off x="393436" y="1298929"/>
              <a:ext cx="32499" cy="39179"/>
            </a:xfrm>
            <a:custGeom>
              <a:rect b="b" l="l" r="r" t="t"/>
              <a:pathLst>
                <a:path extrusionOk="0" h="39179" w="32499">
                  <a:moveTo>
                    <a:pt x="6033" y="0"/>
                  </a:moveTo>
                  <a:cubicBezTo>
                    <a:pt x="7442" y="2083"/>
                    <a:pt x="9373" y="3124"/>
                    <a:pt x="11798" y="3124"/>
                  </a:cubicBezTo>
                  <a:lnTo>
                    <a:pt x="25832" y="3124"/>
                  </a:lnTo>
                  <a:cubicBezTo>
                    <a:pt x="28727" y="3124"/>
                    <a:pt x="30658" y="4242"/>
                    <a:pt x="31636" y="6477"/>
                  </a:cubicBezTo>
                  <a:cubicBezTo>
                    <a:pt x="32080" y="7493"/>
                    <a:pt x="32322" y="9169"/>
                    <a:pt x="32372" y="11532"/>
                  </a:cubicBezTo>
                  <a:cubicBezTo>
                    <a:pt x="32474" y="15075"/>
                    <a:pt x="32499" y="18961"/>
                    <a:pt x="32449" y="23177"/>
                  </a:cubicBezTo>
                  <a:cubicBezTo>
                    <a:pt x="32398" y="25514"/>
                    <a:pt x="32347" y="27254"/>
                    <a:pt x="32296" y="28423"/>
                  </a:cubicBezTo>
                  <a:cubicBezTo>
                    <a:pt x="32156" y="30505"/>
                    <a:pt x="31928" y="32296"/>
                    <a:pt x="31636" y="33782"/>
                  </a:cubicBezTo>
                  <a:cubicBezTo>
                    <a:pt x="31432" y="34671"/>
                    <a:pt x="30925" y="35649"/>
                    <a:pt x="30099" y="36716"/>
                  </a:cubicBezTo>
                  <a:cubicBezTo>
                    <a:pt x="29705" y="37338"/>
                    <a:pt x="29007" y="38163"/>
                    <a:pt x="27978" y="39179"/>
                  </a:cubicBezTo>
                  <a:cubicBezTo>
                    <a:pt x="27978" y="35357"/>
                    <a:pt x="27724" y="27673"/>
                    <a:pt x="27203" y="16142"/>
                  </a:cubicBezTo>
                  <a:cubicBezTo>
                    <a:pt x="27051" y="13614"/>
                    <a:pt x="26035" y="12014"/>
                    <a:pt x="24155" y="11341"/>
                  </a:cubicBezTo>
                  <a:cubicBezTo>
                    <a:pt x="23558" y="11151"/>
                    <a:pt x="22263" y="11049"/>
                    <a:pt x="20282" y="11049"/>
                  </a:cubicBezTo>
                  <a:lnTo>
                    <a:pt x="8153" y="11049"/>
                  </a:lnTo>
                  <a:cubicBezTo>
                    <a:pt x="4559" y="11049"/>
                    <a:pt x="1842" y="9855"/>
                    <a:pt x="0" y="7480"/>
                  </a:cubicBezTo>
                  <a:lnTo>
                    <a:pt x="603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 name="Google Shape;377;p22"/>
            <p:cNvSpPr/>
            <p:nvPr/>
          </p:nvSpPr>
          <p:spPr>
            <a:xfrm>
              <a:off x="432215" y="1298929"/>
              <a:ext cx="15151" cy="39179"/>
            </a:xfrm>
            <a:custGeom>
              <a:rect b="b" l="l" r="r" t="t"/>
              <a:pathLst>
                <a:path extrusionOk="0" h="39179" w="15151">
                  <a:moveTo>
                    <a:pt x="5651" y="0"/>
                  </a:moveTo>
                  <a:cubicBezTo>
                    <a:pt x="6439" y="1588"/>
                    <a:pt x="7595" y="2743"/>
                    <a:pt x="9131" y="3480"/>
                  </a:cubicBezTo>
                  <a:cubicBezTo>
                    <a:pt x="10643"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 name="Google Shape;378;p22"/>
            <p:cNvSpPr/>
            <p:nvPr/>
          </p:nvSpPr>
          <p:spPr>
            <a:xfrm>
              <a:off x="453978" y="1298854"/>
              <a:ext cx="36944" cy="39332"/>
            </a:xfrm>
            <a:custGeom>
              <a:rect b="b" l="l" r="r" t="t"/>
              <a:pathLst>
                <a:path extrusionOk="0" h="39332" w="36944">
                  <a:moveTo>
                    <a:pt x="6477" y="0"/>
                  </a:moveTo>
                  <a:cubicBezTo>
                    <a:pt x="7544" y="1435"/>
                    <a:pt x="8509" y="2350"/>
                    <a:pt x="9373" y="2756"/>
                  </a:cubicBezTo>
                  <a:cubicBezTo>
                    <a:pt x="10046" y="3048"/>
                    <a:pt x="11138" y="3200"/>
                    <a:pt x="12649" y="3200"/>
                  </a:cubicBezTo>
                  <a:lnTo>
                    <a:pt x="27978" y="3200"/>
                  </a:lnTo>
                  <a:cubicBezTo>
                    <a:pt x="31915" y="3200"/>
                    <a:pt x="34658" y="4851"/>
                    <a:pt x="36195" y="8128"/>
                  </a:cubicBezTo>
                  <a:cubicBezTo>
                    <a:pt x="36690" y="9258"/>
                    <a:pt x="36944" y="10490"/>
                    <a:pt x="36944" y="11836"/>
                  </a:cubicBezTo>
                  <a:lnTo>
                    <a:pt x="36944" y="16332"/>
                  </a:lnTo>
                  <a:cubicBezTo>
                    <a:pt x="36944" y="23673"/>
                    <a:pt x="36678" y="29235"/>
                    <a:pt x="36132" y="33007"/>
                  </a:cubicBezTo>
                  <a:cubicBezTo>
                    <a:pt x="36030" y="33769"/>
                    <a:pt x="35712" y="34569"/>
                    <a:pt x="35192" y="35382"/>
                  </a:cubicBezTo>
                  <a:cubicBezTo>
                    <a:pt x="34176" y="37046"/>
                    <a:pt x="33109" y="38329"/>
                    <a:pt x="31991" y="39256"/>
                  </a:cubicBezTo>
                  <a:cubicBezTo>
                    <a:pt x="32042" y="34684"/>
                    <a:pt x="31852" y="27610"/>
                    <a:pt x="31394" y="18009"/>
                  </a:cubicBezTo>
                  <a:cubicBezTo>
                    <a:pt x="31255" y="15202"/>
                    <a:pt x="30505" y="13322"/>
                    <a:pt x="29172" y="12357"/>
                  </a:cubicBezTo>
                  <a:cubicBezTo>
                    <a:pt x="28105" y="11532"/>
                    <a:pt x="26302" y="11125"/>
                    <a:pt x="23774" y="11125"/>
                  </a:cubicBezTo>
                  <a:lnTo>
                    <a:pt x="10198" y="11125"/>
                  </a:lnTo>
                  <a:cubicBezTo>
                    <a:pt x="10668" y="22504"/>
                    <a:pt x="10592" y="29629"/>
                    <a:pt x="9969" y="32474"/>
                  </a:cubicBezTo>
                  <a:cubicBezTo>
                    <a:pt x="9868" y="32830"/>
                    <a:pt x="9677" y="33465"/>
                    <a:pt x="9373" y="34379"/>
                  </a:cubicBezTo>
                  <a:cubicBezTo>
                    <a:pt x="8204" y="36614"/>
                    <a:pt x="6972" y="38265"/>
                    <a:pt x="5651" y="39332"/>
                  </a:cubicBezTo>
                  <a:lnTo>
                    <a:pt x="4572" y="15850"/>
                  </a:lnTo>
                  <a:cubicBezTo>
                    <a:pt x="4382" y="12700"/>
                    <a:pt x="3531" y="10490"/>
                    <a:pt x="2045" y="9220"/>
                  </a:cubicBezTo>
                  <a:cubicBezTo>
                    <a:pt x="1600" y="8877"/>
                    <a:pt x="914" y="8319"/>
                    <a:pt x="0" y="7557"/>
                  </a:cubicBezTo>
                  <a:lnTo>
                    <a:pt x="64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9" name="Google Shape;379;p22"/>
            <p:cNvSpPr/>
            <p:nvPr/>
          </p:nvSpPr>
          <p:spPr>
            <a:xfrm>
              <a:off x="518904" y="1298927"/>
              <a:ext cx="40627" cy="39179"/>
            </a:xfrm>
            <a:custGeom>
              <a:rect b="b" l="l" r="r" t="t"/>
              <a:pathLst>
                <a:path extrusionOk="0" h="39179" w="40627">
                  <a:moveTo>
                    <a:pt x="10198" y="0"/>
                  </a:moveTo>
                  <a:cubicBezTo>
                    <a:pt x="11163" y="1435"/>
                    <a:pt x="12179" y="2362"/>
                    <a:pt x="13246" y="2756"/>
                  </a:cubicBezTo>
                  <a:cubicBezTo>
                    <a:pt x="13907" y="2997"/>
                    <a:pt x="14973" y="3124"/>
                    <a:pt x="16447" y="3124"/>
                  </a:cubicBezTo>
                  <a:lnTo>
                    <a:pt x="30912" y="3124"/>
                  </a:lnTo>
                  <a:cubicBezTo>
                    <a:pt x="32652" y="3124"/>
                    <a:pt x="33985" y="3289"/>
                    <a:pt x="34900" y="3607"/>
                  </a:cubicBezTo>
                  <a:cubicBezTo>
                    <a:pt x="36411" y="4153"/>
                    <a:pt x="37706" y="5156"/>
                    <a:pt x="38773" y="6629"/>
                  </a:cubicBezTo>
                  <a:cubicBezTo>
                    <a:pt x="39586" y="7861"/>
                    <a:pt x="40069" y="9360"/>
                    <a:pt x="40221" y="11125"/>
                  </a:cubicBezTo>
                  <a:cubicBezTo>
                    <a:pt x="40488" y="14554"/>
                    <a:pt x="40627" y="17907"/>
                    <a:pt x="40627" y="21209"/>
                  </a:cubicBezTo>
                  <a:cubicBezTo>
                    <a:pt x="40627" y="26073"/>
                    <a:pt x="40437" y="30023"/>
                    <a:pt x="40069" y="33083"/>
                  </a:cubicBezTo>
                  <a:cubicBezTo>
                    <a:pt x="39916" y="34290"/>
                    <a:pt x="39433" y="35433"/>
                    <a:pt x="38621" y="36500"/>
                  </a:cubicBezTo>
                  <a:cubicBezTo>
                    <a:pt x="37973" y="37363"/>
                    <a:pt x="37186" y="38265"/>
                    <a:pt x="36271" y="39179"/>
                  </a:cubicBezTo>
                  <a:cubicBezTo>
                    <a:pt x="36220" y="31864"/>
                    <a:pt x="35890" y="24498"/>
                    <a:pt x="35268" y="17082"/>
                  </a:cubicBezTo>
                  <a:cubicBezTo>
                    <a:pt x="35065" y="14796"/>
                    <a:pt x="34366" y="13170"/>
                    <a:pt x="33147" y="12205"/>
                  </a:cubicBezTo>
                  <a:cubicBezTo>
                    <a:pt x="32233" y="11430"/>
                    <a:pt x="30709" y="11049"/>
                    <a:pt x="28575" y="11049"/>
                  </a:cubicBezTo>
                  <a:lnTo>
                    <a:pt x="15405" y="11049"/>
                  </a:lnTo>
                  <a:cubicBezTo>
                    <a:pt x="14884" y="11049"/>
                    <a:pt x="14618" y="11455"/>
                    <a:pt x="14618" y="12281"/>
                  </a:cubicBezTo>
                  <a:lnTo>
                    <a:pt x="14618" y="16929"/>
                  </a:lnTo>
                  <a:cubicBezTo>
                    <a:pt x="14618" y="21692"/>
                    <a:pt x="15392" y="26086"/>
                    <a:pt x="16929" y="30099"/>
                  </a:cubicBezTo>
                  <a:cubicBezTo>
                    <a:pt x="17272" y="30975"/>
                    <a:pt x="17221" y="31813"/>
                    <a:pt x="16777" y="32626"/>
                  </a:cubicBezTo>
                  <a:lnTo>
                    <a:pt x="14542" y="36805"/>
                  </a:lnTo>
                  <a:cubicBezTo>
                    <a:pt x="14249" y="37363"/>
                    <a:pt x="13741" y="37655"/>
                    <a:pt x="13018" y="37655"/>
                  </a:cubicBezTo>
                  <a:lnTo>
                    <a:pt x="7620" y="37655"/>
                  </a:lnTo>
                  <a:cubicBezTo>
                    <a:pt x="4623" y="37655"/>
                    <a:pt x="2083" y="37960"/>
                    <a:pt x="0" y="38583"/>
                  </a:cubicBezTo>
                  <a:lnTo>
                    <a:pt x="3048" y="32779"/>
                  </a:lnTo>
                  <a:cubicBezTo>
                    <a:pt x="3340" y="32156"/>
                    <a:pt x="3810" y="31432"/>
                    <a:pt x="4420" y="30582"/>
                  </a:cubicBezTo>
                  <a:cubicBezTo>
                    <a:pt x="5118" y="30061"/>
                    <a:pt x="5931" y="29807"/>
                    <a:pt x="6845" y="29807"/>
                  </a:cubicBezTo>
                  <a:lnTo>
                    <a:pt x="9969" y="29807"/>
                  </a:lnTo>
                  <a:cubicBezTo>
                    <a:pt x="10643" y="29807"/>
                    <a:pt x="10922" y="29439"/>
                    <a:pt x="10820" y="28727"/>
                  </a:cubicBezTo>
                  <a:lnTo>
                    <a:pt x="10262" y="24486"/>
                  </a:lnTo>
                  <a:cubicBezTo>
                    <a:pt x="9969" y="22073"/>
                    <a:pt x="9817" y="19812"/>
                    <a:pt x="9817" y="17678"/>
                  </a:cubicBezTo>
                  <a:cubicBezTo>
                    <a:pt x="9817" y="16980"/>
                    <a:pt x="9855" y="16307"/>
                    <a:pt x="9931" y="15646"/>
                  </a:cubicBezTo>
                  <a:cubicBezTo>
                    <a:pt x="10008" y="14986"/>
                    <a:pt x="10046" y="14376"/>
                    <a:pt x="10046" y="13805"/>
                  </a:cubicBezTo>
                  <a:cubicBezTo>
                    <a:pt x="10097" y="12116"/>
                    <a:pt x="9462" y="10985"/>
                    <a:pt x="8141" y="10401"/>
                  </a:cubicBezTo>
                  <a:cubicBezTo>
                    <a:pt x="6833" y="9817"/>
                    <a:pt x="5436" y="8839"/>
                    <a:pt x="3937" y="7480"/>
                  </a:cubicBezTo>
                  <a:lnTo>
                    <a:pt x="1019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22"/>
            <p:cNvSpPr/>
            <p:nvPr/>
          </p:nvSpPr>
          <p:spPr>
            <a:xfrm>
              <a:off x="565934" y="1298931"/>
              <a:ext cx="15773" cy="23406"/>
            </a:xfrm>
            <a:custGeom>
              <a:rect b="b" l="l" r="r" t="t"/>
              <a:pathLst>
                <a:path extrusionOk="0" h="23406" w="15773">
                  <a:moveTo>
                    <a:pt x="5245" y="0"/>
                  </a:moveTo>
                  <a:cubicBezTo>
                    <a:pt x="6058" y="1207"/>
                    <a:pt x="7099" y="2159"/>
                    <a:pt x="8369" y="2819"/>
                  </a:cubicBezTo>
                  <a:cubicBezTo>
                    <a:pt x="9093" y="3124"/>
                    <a:pt x="10287" y="3708"/>
                    <a:pt x="11976" y="4572"/>
                  </a:cubicBezTo>
                  <a:cubicBezTo>
                    <a:pt x="14503" y="5944"/>
                    <a:pt x="15773" y="8065"/>
                    <a:pt x="15773" y="10973"/>
                  </a:cubicBezTo>
                  <a:cubicBezTo>
                    <a:pt x="15773" y="12611"/>
                    <a:pt x="15138" y="14313"/>
                    <a:pt x="13881" y="16065"/>
                  </a:cubicBezTo>
                  <a:lnTo>
                    <a:pt x="12497" y="18085"/>
                  </a:lnTo>
                  <a:cubicBezTo>
                    <a:pt x="10808" y="20409"/>
                    <a:pt x="9093" y="22009"/>
                    <a:pt x="7328" y="22885"/>
                  </a:cubicBezTo>
                  <a:cubicBezTo>
                    <a:pt x="6706" y="23177"/>
                    <a:pt x="5982" y="23355"/>
                    <a:pt x="5169" y="23406"/>
                  </a:cubicBezTo>
                  <a:cubicBezTo>
                    <a:pt x="6033" y="22339"/>
                    <a:pt x="7366" y="20536"/>
                    <a:pt x="9157" y="18009"/>
                  </a:cubicBezTo>
                  <a:cubicBezTo>
                    <a:pt x="9792" y="16764"/>
                    <a:pt x="10122" y="15646"/>
                    <a:pt x="10122" y="14656"/>
                  </a:cubicBezTo>
                  <a:cubicBezTo>
                    <a:pt x="10122" y="13170"/>
                    <a:pt x="9360" y="12129"/>
                    <a:pt x="7849" y="11532"/>
                  </a:cubicBezTo>
                  <a:cubicBezTo>
                    <a:pt x="5664" y="10617"/>
                    <a:pt x="4191" y="9969"/>
                    <a:pt x="3416" y="9601"/>
                  </a:cubicBezTo>
                  <a:cubicBezTo>
                    <a:pt x="2108" y="8954"/>
                    <a:pt x="965" y="8217"/>
                    <a:pt x="0" y="7404"/>
                  </a:cubicBezTo>
                  <a:lnTo>
                    <a:pt x="524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22"/>
            <p:cNvSpPr/>
            <p:nvPr/>
          </p:nvSpPr>
          <p:spPr>
            <a:xfrm>
              <a:off x="587105" y="1298783"/>
              <a:ext cx="36944" cy="39319"/>
            </a:xfrm>
            <a:custGeom>
              <a:rect b="b" l="l" r="r" t="t"/>
              <a:pathLst>
                <a:path extrusionOk="0" h="39319" w="36944">
                  <a:moveTo>
                    <a:pt x="7061" y="0"/>
                  </a:moveTo>
                  <a:cubicBezTo>
                    <a:pt x="7887" y="1257"/>
                    <a:pt x="8585" y="2083"/>
                    <a:pt x="9157" y="2451"/>
                  </a:cubicBezTo>
                  <a:cubicBezTo>
                    <a:pt x="9843" y="2997"/>
                    <a:pt x="10884" y="3264"/>
                    <a:pt x="12281" y="3264"/>
                  </a:cubicBezTo>
                  <a:lnTo>
                    <a:pt x="26111" y="3264"/>
                  </a:lnTo>
                  <a:cubicBezTo>
                    <a:pt x="28156" y="3264"/>
                    <a:pt x="29629" y="3899"/>
                    <a:pt x="30543" y="5169"/>
                  </a:cubicBezTo>
                  <a:cubicBezTo>
                    <a:pt x="31318" y="6236"/>
                    <a:pt x="31699" y="8242"/>
                    <a:pt x="31699" y="11189"/>
                  </a:cubicBezTo>
                  <a:cubicBezTo>
                    <a:pt x="31699" y="11621"/>
                    <a:pt x="31572" y="13271"/>
                    <a:pt x="31331" y="16142"/>
                  </a:cubicBezTo>
                  <a:lnTo>
                    <a:pt x="30620" y="23914"/>
                  </a:lnTo>
                  <a:cubicBezTo>
                    <a:pt x="30417" y="26099"/>
                    <a:pt x="30810" y="27724"/>
                    <a:pt x="31775" y="28791"/>
                  </a:cubicBezTo>
                  <a:cubicBezTo>
                    <a:pt x="32487" y="29566"/>
                    <a:pt x="33363" y="29947"/>
                    <a:pt x="34379" y="29947"/>
                  </a:cubicBezTo>
                  <a:lnTo>
                    <a:pt x="36944" y="29947"/>
                  </a:lnTo>
                  <a:lnTo>
                    <a:pt x="33299" y="35268"/>
                  </a:lnTo>
                  <a:cubicBezTo>
                    <a:pt x="32474" y="36462"/>
                    <a:pt x="31902" y="37173"/>
                    <a:pt x="31547" y="37427"/>
                  </a:cubicBezTo>
                  <a:cubicBezTo>
                    <a:pt x="31204" y="37668"/>
                    <a:pt x="30543" y="37795"/>
                    <a:pt x="29578" y="37795"/>
                  </a:cubicBezTo>
                  <a:lnTo>
                    <a:pt x="10452" y="37795"/>
                  </a:lnTo>
                  <a:cubicBezTo>
                    <a:pt x="6058" y="37795"/>
                    <a:pt x="2578" y="38303"/>
                    <a:pt x="0" y="39319"/>
                  </a:cubicBezTo>
                  <a:lnTo>
                    <a:pt x="3493" y="32995"/>
                  </a:lnTo>
                  <a:cubicBezTo>
                    <a:pt x="3962" y="32182"/>
                    <a:pt x="4229" y="31750"/>
                    <a:pt x="4280" y="31699"/>
                  </a:cubicBezTo>
                  <a:cubicBezTo>
                    <a:pt x="4572" y="31293"/>
                    <a:pt x="5029" y="30937"/>
                    <a:pt x="5651" y="30620"/>
                  </a:cubicBezTo>
                  <a:cubicBezTo>
                    <a:pt x="6769" y="30175"/>
                    <a:pt x="8395" y="29947"/>
                    <a:pt x="10528" y="29947"/>
                  </a:cubicBezTo>
                  <a:lnTo>
                    <a:pt x="26111" y="29947"/>
                  </a:lnTo>
                  <a:lnTo>
                    <a:pt x="26111" y="16624"/>
                  </a:lnTo>
                  <a:cubicBezTo>
                    <a:pt x="26111" y="14338"/>
                    <a:pt x="25565" y="12764"/>
                    <a:pt x="24447" y="11976"/>
                  </a:cubicBezTo>
                  <a:cubicBezTo>
                    <a:pt x="23800" y="11455"/>
                    <a:pt x="22962" y="11189"/>
                    <a:pt x="21946" y="11189"/>
                  </a:cubicBezTo>
                  <a:lnTo>
                    <a:pt x="9004" y="11189"/>
                  </a:lnTo>
                  <a:cubicBezTo>
                    <a:pt x="5626" y="11189"/>
                    <a:pt x="2959" y="10008"/>
                    <a:pt x="1003" y="7620"/>
                  </a:cubicBezTo>
                  <a:lnTo>
                    <a:pt x="706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22"/>
            <p:cNvSpPr/>
            <p:nvPr/>
          </p:nvSpPr>
          <p:spPr>
            <a:xfrm>
              <a:off x="323319" y="409271"/>
              <a:ext cx="34836" cy="34849"/>
            </a:xfrm>
            <a:custGeom>
              <a:rect b="b" l="l" r="r" t="t"/>
              <a:pathLst>
                <a:path extrusionOk="0" h="34849" w="34836">
                  <a:moveTo>
                    <a:pt x="17424" y="0"/>
                  </a:moveTo>
                  <a:cubicBezTo>
                    <a:pt x="27038" y="0"/>
                    <a:pt x="34836" y="7811"/>
                    <a:pt x="34836" y="17424"/>
                  </a:cubicBezTo>
                  <a:cubicBezTo>
                    <a:pt x="34836" y="27038"/>
                    <a:pt x="27038" y="34849"/>
                    <a:pt x="17424" y="34849"/>
                  </a:cubicBezTo>
                  <a:cubicBezTo>
                    <a:pt x="7798" y="34849"/>
                    <a:pt x="0" y="27038"/>
                    <a:pt x="0" y="17424"/>
                  </a:cubicBezTo>
                  <a:cubicBezTo>
                    <a:pt x="0" y="7811"/>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 name="Google Shape;383;p22"/>
            <p:cNvSpPr/>
            <p:nvPr/>
          </p:nvSpPr>
          <p:spPr>
            <a:xfrm>
              <a:off x="276503" y="304969"/>
              <a:ext cx="65418" cy="99835"/>
            </a:xfrm>
            <a:custGeom>
              <a:rect b="b" l="l" r="r" t="t"/>
              <a:pathLst>
                <a:path extrusionOk="0" h="99835" w="65418">
                  <a:moveTo>
                    <a:pt x="10287" y="0"/>
                  </a:moveTo>
                  <a:cubicBezTo>
                    <a:pt x="11989" y="2019"/>
                    <a:pt x="13373" y="3340"/>
                    <a:pt x="14440" y="3962"/>
                  </a:cubicBezTo>
                  <a:cubicBezTo>
                    <a:pt x="15735" y="4788"/>
                    <a:pt x="17475" y="5207"/>
                    <a:pt x="19647" y="5207"/>
                  </a:cubicBezTo>
                  <a:lnTo>
                    <a:pt x="53950" y="5207"/>
                  </a:lnTo>
                  <a:cubicBezTo>
                    <a:pt x="57010" y="5207"/>
                    <a:pt x="59588" y="6528"/>
                    <a:pt x="61697" y="9169"/>
                  </a:cubicBezTo>
                  <a:cubicBezTo>
                    <a:pt x="64173" y="12319"/>
                    <a:pt x="65418" y="15392"/>
                    <a:pt x="65418" y="18415"/>
                  </a:cubicBezTo>
                  <a:cubicBezTo>
                    <a:pt x="65418" y="21476"/>
                    <a:pt x="64579" y="24448"/>
                    <a:pt x="62878" y="27343"/>
                  </a:cubicBezTo>
                  <a:cubicBezTo>
                    <a:pt x="61265" y="29705"/>
                    <a:pt x="59322" y="32779"/>
                    <a:pt x="57048" y="36589"/>
                  </a:cubicBezTo>
                  <a:lnTo>
                    <a:pt x="55004" y="40678"/>
                  </a:lnTo>
                  <a:cubicBezTo>
                    <a:pt x="52895" y="44818"/>
                    <a:pt x="50140" y="48019"/>
                    <a:pt x="46749" y="50292"/>
                  </a:cubicBezTo>
                  <a:cubicBezTo>
                    <a:pt x="44272" y="51816"/>
                    <a:pt x="39649" y="54839"/>
                    <a:pt x="32868" y="59347"/>
                  </a:cubicBezTo>
                  <a:cubicBezTo>
                    <a:pt x="31864" y="60084"/>
                    <a:pt x="29794" y="62078"/>
                    <a:pt x="26657" y="65291"/>
                  </a:cubicBezTo>
                  <a:lnTo>
                    <a:pt x="27038" y="57912"/>
                  </a:lnTo>
                  <a:cubicBezTo>
                    <a:pt x="27191" y="55067"/>
                    <a:pt x="27470" y="53200"/>
                    <a:pt x="27838" y="52337"/>
                  </a:cubicBezTo>
                  <a:cubicBezTo>
                    <a:pt x="28410" y="51054"/>
                    <a:pt x="29845" y="49746"/>
                    <a:pt x="32118" y="48425"/>
                  </a:cubicBezTo>
                  <a:lnTo>
                    <a:pt x="46749" y="39624"/>
                  </a:lnTo>
                  <a:cubicBezTo>
                    <a:pt x="52172" y="36322"/>
                    <a:pt x="54877" y="32080"/>
                    <a:pt x="54877" y="26911"/>
                  </a:cubicBezTo>
                  <a:cubicBezTo>
                    <a:pt x="54877" y="25133"/>
                    <a:pt x="54191" y="23393"/>
                    <a:pt x="52832" y="21704"/>
                  </a:cubicBezTo>
                  <a:cubicBezTo>
                    <a:pt x="51054" y="19507"/>
                    <a:pt x="48628" y="18415"/>
                    <a:pt x="45568" y="18415"/>
                  </a:cubicBezTo>
                  <a:lnTo>
                    <a:pt x="18047" y="18415"/>
                  </a:lnTo>
                  <a:lnTo>
                    <a:pt x="18047" y="36093"/>
                  </a:lnTo>
                  <a:cubicBezTo>
                    <a:pt x="18047" y="55143"/>
                    <a:pt x="17361" y="73000"/>
                    <a:pt x="15989" y="89662"/>
                  </a:cubicBezTo>
                  <a:cubicBezTo>
                    <a:pt x="15837" y="92151"/>
                    <a:pt x="13500" y="95542"/>
                    <a:pt x="8992" y="99835"/>
                  </a:cubicBezTo>
                  <a:cubicBezTo>
                    <a:pt x="9360" y="77394"/>
                    <a:pt x="9360" y="63170"/>
                    <a:pt x="8992" y="57175"/>
                  </a:cubicBezTo>
                  <a:cubicBezTo>
                    <a:pt x="8915" y="50229"/>
                    <a:pt x="8611" y="41212"/>
                    <a:pt x="8115" y="30137"/>
                  </a:cubicBezTo>
                  <a:cubicBezTo>
                    <a:pt x="7798" y="25222"/>
                    <a:pt x="7353" y="22009"/>
                    <a:pt x="6782" y="20523"/>
                  </a:cubicBezTo>
                  <a:cubicBezTo>
                    <a:pt x="6236" y="19037"/>
                    <a:pt x="5067" y="17399"/>
                    <a:pt x="3277" y="15621"/>
                  </a:cubicBezTo>
                  <a:cubicBezTo>
                    <a:pt x="2616" y="14961"/>
                    <a:pt x="1689" y="14072"/>
                    <a:pt x="495" y="12954"/>
                  </a:cubicBezTo>
                  <a:lnTo>
                    <a:pt x="0" y="12332"/>
                  </a:ln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22"/>
            <p:cNvSpPr/>
            <p:nvPr/>
          </p:nvSpPr>
          <p:spPr>
            <a:xfrm>
              <a:off x="349917" y="309062"/>
              <a:ext cx="57036" cy="60833"/>
            </a:xfrm>
            <a:custGeom>
              <a:rect b="b" l="l" r="r" t="t"/>
              <a:pathLst>
                <a:path extrusionOk="0" h="60833" w="57036">
                  <a:moveTo>
                    <a:pt x="18047" y="0"/>
                  </a:moveTo>
                  <a:cubicBezTo>
                    <a:pt x="18542" y="0"/>
                    <a:pt x="19190" y="76"/>
                    <a:pt x="19964" y="241"/>
                  </a:cubicBezTo>
                  <a:cubicBezTo>
                    <a:pt x="23076" y="991"/>
                    <a:pt x="28016" y="1359"/>
                    <a:pt x="34785" y="1359"/>
                  </a:cubicBezTo>
                  <a:cubicBezTo>
                    <a:pt x="44717" y="1359"/>
                    <a:pt x="51143" y="940"/>
                    <a:pt x="54077" y="127"/>
                  </a:cubicBezTo>
                  <a:cubicBezTo>
                    <a:pt x="53492" y="7150"/>
                    <a:pt x="53213" y="13373"/>
                    <a:pt x="53213" y="18783"/>
                  </a:cubicBezTo>
                  <a:cubicBezTo>
                    <a:pt x="53213" y="28169"/>
                    <a:pt x="54381" y="37389"/>
                    <a:pt x="56744" y="46444"/>
                  </a:cubicBezTo>
                  <a:cubicBezTo>
                    <a:pt x="57036" y="47308"/>
                    <a:pt x="56921" y="48158"/>
                    <a:pt x="56375" y="48984"/>
                  </a:cubicBezTo>
                  <a:lnTo>
                    <a:pt x="51410" y="57544"/>
                  </a:lnTo>
                  <a:cubicBezTo>
                    <a:pt x="50914" y="58369"/>
                    <a:pt x="49733" y="58788"/>
                    <a:pt x="47879" y="58788"/>
                  </a:cubicBezTo>
                  <a:cubicBezTo>
                    <a:pt x="46596" y="58788"/>
                    <a:pt x="44044" y="58738"/>
                    <a:pt x="40246" y="58661"/>
                  </a:cubicBezTo>
                  <a:lnTo>
                    <a:pt x="30201" y="58661"/>
                  </a:lnTo>
                  <a:cubicBezTo>
                    <a:pt x="23559" y="58585"/>
                    <a:pt x="19190" y="58585"/>
                    <a:pt x="17120" y="58661"/>
                  </a:cubicBezTo>
                  <a:cubicBezTo>
                    <a:pt x="8776" y="59157"/>
                    <a:pt x="3061" y="59881"/>
                    <a:pt x="0" y="60833"/>
                  </a:cubicBezTo>
                  <a:lnTo>
                    <a:pt x="3416" y="55867"/>
                  </a:lnTo>
                  <a:cubicBezTo>
                    <a:pt x="3861" y="55296"/>
                    <a:pt x="4509" y="54369"/>
                    <a:pt x="5334" y="53073"/>
                  </a:cubicBezTo>
                  <a:cubicBezTo>
                    <a:pt x="6172" y="51791"/>
                    <a:pt x="7607" y="50101"/>
                    <a:pt x="9677" y="47993"/>
                  </a:cubicBezTo>
                  <a:cubicBezTo>
                    <a:pt x="11074" y="46965"/>
                    <a:pt x="13360" y="46304"/>
                    <a:pt x="16497" y="46012"/>
                  </a:cubicBezTo>
                  <a:cubicBezTo>
                    <a:pt x="19634" y="45720"/>
                    <a:pt x="27305" y="45580"/>
                    <a:pt x="39510" y="45580"/>
                  </a:cubicBezTo>
                  <a:lnTo>
                    <a:pt x="43967" y="45580"/>
                  </a:lnTo>
                  <a:cubicBezTo>
                    <a:pt x="44793" y="45580"/>
                    <a:pt x="45466" y="45212"/>
                    <a:pt x="45974" y="44488"/>
                  </a:cubicBezTo>
                  <a:cubicBezTo>
                    <a:pt x="46495" y="43764"/>
                    <a:pt x="46723" y="43117"/>
                    <a:pt x="46634" y="42532"/>
                  </a:cubicBezTo>
                  <a:cubicBezTo>
                    <a:pt x="45428" y="34061"/>
                    <a:pt x="44831" y="25857"/>
                    <a:pt x="44831" y="17920"/>
                  </a:cubicBezTo>
                  <a:cubicBezTo>
                    <a:pt x="44831" y="15761"/>
                    <a:pt x="43993" y="14567"/>
                    <a:pt x="42291" y="14326"/>
                  </a:cubicBezTo>
                  <a:cubicBezTo>
                    <a:pt x="36627" y="13741"/>
                    <a:pt x="30201" y="13500"/>
                    <a:pt x="23012" y="13576"/>
                  </a:cubicBezTo>
                  <a:cubicBezTo>
                    <a:pt x="21146" y="13576"/>
                    <a:pt x="18644" y="13627"/>
                    <a:pt x="15507" y="13703"/>
                  </a:cubicBezTo>
                  <a:cubicBezTo>
                    <a:pt x="13983" y="13779"/>
                    <a:pt x="13017" y="14262"/>
                    <a:pt x="12586" y="15126"/>
                  </a:cubicBezTo>
                  <a:cubicBezTo>
                    <a:pt x="12167" y="15875"/>
                    <a:pt x="12344" y="16929"/>
                    <a:pt x="13081" y="18288"/>
                  </a:cubicBezTo>
                  <a:cubicBezTo>
                    <a:pt x="15126" y="21679"/>
                    <a:pt x="19139" y="24041"/>
                    <a:pt x="25184" y="25362"/>
                  </a:cubicBezTo>
                  <a:lnTo>
                    <a:pt x="19291" y="36703"/>
                  </a:lnTo>
                  <a:cubicBezTo>
                    <a:pt x="13538" y="35344"/>
                    <a:pt x="8890" y="32842"/>
                    <a:pt x="5334" y="29210"/>
                  </a:cubicBezTo>
                  <a:cubicBezTo>
                    <a:pt x="3810" y="27597"/>
                    <a:pt x="3035" y="25857"/>
                    <a:pt x="3035" y="23990"/>
                  </a:cubicBezTo>
                  <a:cubicBezTo>
                    <a:pt x="3035" y="22136"/>
                    <a:pt x="3975" y="19799"/>
                    <a:pt x="5829" y="16993"/>
                  </a:cubicBezTo>
                  <a:lnTo>
                    <a:pt x="7633" y="14326"/>
                  </a:lnTo>
                  <a:cubicBezTo>
                    <a:pt x="9322" y="11392"/>
                    <a:pt x="11595" y="7455"/>
                    <a:pt x="14453" y="2540"/>
                  </a:cubicBezTo>
                  <a:cubicBezTo>
                    <a:pt x="15494" y="851"/>
                    <a:pt x="16688" y="0"/>
                    <a:pt x="18047"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22"/>
            <p:cNvSpPr/>
            <p:nvPr/>
          </p:nvSpPr>
          <p:spPr>
            <a:xfrm>
              <a:off x="416832" y="304961"/>
              <a:ext cx="58242" cy="65303"/>
            </a:xfrm>
            <a:custGeom>
              <a:rect b="b" l="l" r="r" t="t"/>
              <a:pathLst>
                <a:path extrusionOk="0" h="65303" w="58242">
                  <a:moveTo>
                    <a:pt x="10287" y="0"/>
                  </a:moveTo>
                  <a:cubicBezTo>
                    <a:pt x="10795" y="2565"/>
                    <a:pt x="12128" y="5588"/>
                    <a:pt x="14326" y="9055"/>
                  </a:cubicBezTo>
                  <a:cubicBezTo>
                    <a:pt x="16307" y="12154"/>
                    <a:pt x="19406" y="15761"/>
                    <a:pt x="23622" y="19850"/>
                  </a:cubicBezTo>
                  <a:lnTo>
                    <a:pt x="36589" y="32245"/>
                  </a:lnTo>
                  <a:cubicBezTo>
                    <a:pt x="37160" y="32868"/>
                    <a:pt x="37922" y="33185"/>
                    <a:pt x="38875" y="33185"/>
                  </a:cubicBezTo>
                  <a:cubicBezTo>
                    <a:pt x="40411" y="33185"/>
                    <a:pt x="41618" y="32626"/>
                    <a:pt x="42545" y="31509"/>
                  </a:cubicBezTo>
                  <a:cubicBezTo>
                    <a:pt x="43726" y="30061"/>
                    <a:pt x="44590" y="28588"/>
                    <a:pt x="45085" y="27102"/>
                  </a:cubicBezTo>
                  <a:cubicBezTo>
                    <a:pt x="45326" y="26403"/>
                    <a:pt x="45453" y="25197"/>
                    <a:pt x="45453" y="23508"/>
                  </a:cubicBezTo>
                  <a:cubicBezTo>
                    <a:pt x="45453" y="21971"/>
                    <a:pt x="44958" y="20587"/>
                    <a:pt x="43967" y="19355"/>
                  </a:cubicBezTo>
                  <a:cubicBezTo>
                    <a:pt x="42596" y="17666"/>
                    <a:pt x="40780" y="15316"/>
                    <a:pt x="38506" y="12344"/>
                  </a:cubicBezTo>
                  <a:lnTo>
                    <a:pt x="48743" y="0"/>
                  </a:lnTo>
                  <a:cubicBezTo>
                    <a:pt x="49187" y="2565"/>
                    <a:pt x="50305" y="5067"/>
                    <a:pt x="52083" y="7506"/>
                  </a:cubicBezTo>
                  <a:lnTo>
                    <a:pt x="55004" y="11595"/>
                  </a:lnTo>
                  <a:cubicBezTo>
                    <a:pt x="56705" y="13957"/>
                    <a:pt x="57544" y="16269"/>
                    <a:pt x="57544" y="18542"/>
                  </a:cubicBezTo>
                  <a:cubicBezTo>
                    <a:pt x="57544" y="19914"/>
                    <a:pt x="56871" y="21628"/>
                    <a:pt x="55562" y="23698"/>
                  </a:cubicBezTo>
                  <a:cubicBezTo>
                    <a:pt x="54242" y="25756"/>
                    <a:pt x="52527" y="27915"/>
                    <a:pt x="50419" y="30137"/>
                  </a:cubicBezTo>
                  <a:lnTo>
                    <a:pt x="42659" y="37897"/>
                  </a:lnTo>
                  <a:lnTo>
                    <a:pt x="55867" y="51968"/>
                  </a:lnTo>
                  <a:cubicBezTo>
                    <a:pt x="57239" y="53416"/>
                    <a:pt x="57988" y="55563"/>
                    <a:pt x="58166" y="58420"/>
                  </a:cubicBezTo>
                  <a:cubicBezTo>
                    <a:pt x="58242" y="59614"/>
                    <a:pt x="58166" y="61836"/>
                    <a:pt x="57912" y="65049"/>
                  </a:cubicBezTo>
                  <a:cubicBezTo>
                    <a:pt x="57252" y="64478"/>
                    <a:pt x="55562" y="63119"/>
                    <a:pt x="52832" y="60960"/>
                  </a:cubicBezTo>
                  <a:cubicBezTo>
                    <a:pt x="51397" y="59893"/>
                    <a:pt x="46939" y="56121"/>
                    <a:pt x="39497" y="49682"/>
                  </a:cubicBezTo>
                  <a:lnTo>
                    <a:pt x="18174" y="31140"/>
                  </a:lnTo>
                  <a:lnTo>
                    <a:pt x="14884" y="43104"/>
                  </a:lnTo>
                  <a:cubicBezTo>
                    <a:pt x="12649" y="50711"/>
                    <a:pt x="10566" y="56045"/>
                    <a:pt x="8623" y="59106"/>
                  </a:cubicBezTo>
                  <a:cubicBezTo>
                    <a:pt x="7379" y="61049"/>
                    <a:pt x="6274" y="62344"/>
                    <a:pt x="5334" y="63005"/>
                  </a:cubicBezTo>
                  <a:cubicBezTo>
                    <a:pt x="4915" y="63259"/>
                    <a:pt x="3619" y="64021"/>
                    <a:pt x="1422" y="65303"/>
                  </a:cubicBezTo>
                  <a:cubicBezTo>
                    <a:pt x="4978" y="51168"/>
                    <a:pt x="7506" y="39395"/>
                    <a:pt x="8992" y="30023"/>
                  </a:cubicBezTo>
                  <a:cubicBezTo>
                    <a:pt x="9525" y="26873"/>
                    <a:pt x="9322" y="24574"/>
                    <a:pt x="8369" y="23139"/>
                  </a:cubicBezTo>
                  <a:cubicBezTo>
                    <a:pt x="8039" y="22644"/>
                    <a:pt x="7264" y="21628"/>
                    <a:pt x="6071" y="20091"/>
                  </a:cubicBezTo>
                  <a:cubicBezTo>
                    <a:pt x="3150" y="16701"/>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 name="Google Shape;386;p22"/>
            <p:cNvSpPr/>
            <p:nvPr/>
          </p:nvSpPr>
          <p:spPr>
            <a:xfrm>
              <a:off x="1383726" y="1206990"/>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22"/>
            <p:cNvSpPr/>
            <p:nvPr/>
          </p:nvSpPr>
          <p:spPr>
            <a:xfrm>
              <a:off x="229185" y="1181404"/>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22"/>
            <p:cNvSpPr/>
            <p:nvPr/>
          </p:nvSpPr>
          <p:spPr>
            <a:xfrm>
              <a:off x="266015" y="1142050"/>
              <a:ext cx="54153" cy="65303"/>
            </a:xfrm>
            <a:custGeom>
              <a:rect b="b" l="l" r="r" t="t"/>
              <a:pathLst>
                <a:path extrusionOk="0" h="65303" w="54153">
                  <a:moveTo>
                    <a:pt x="10046" y="0"/>
                  </a:moveTo>
                  <a:cubicBezTo>
                    <a:pt x="12408" y="3467"/>
                    <a:pt x="15608" y="5207"/>
                    <a:pt x="19660" y="5207"/>
                  </a:cubicBezTo>
                  <a:lnTo>
                    <a:pt x="43040" y="5207"/>
                  </a:lnTo>
                  <a:cubicBezTo>
                    <a:pt x="47879" y="5207"/>
                    <a:pt x="51105" y="7074"/>
                    <a:pt x="52718" y="10795"/>
                  </a:cubicBezTo>
                  <a:cubicBezTo>
                    <a:pt x="53454" y="12484"/>
                    <a:pt x="53873" y="15304"/>
                    <a:pt x="53950" y="19228"/>
                  </a:cubicBezTo>
                  <a:cubicBezTo>
                    <a:pt x="54127" y="25133"/>
                    <a:pt x="54153" y="31610"/>
                    <a:pt x="54077" y="38633"/>
                  </a:cubicBezTo>
                  <a:cubicBezTo>
                    <a:pt x="54000" y="42520"/>
                    <a:pt x="53899" y="45441"/>
                    <a:pt x="53823" y="47371"/>
                  </a:cubicBezTo>
                  <a:cubicBezTo>
                    <a:pt x="53581" y="50851"/>
                    <a:pt x="53213" y="53823"/>
                    <a:pt x="52718" y="56312"/>
                  </a:cubicBezTo>
                  <a:cubicBezTo>
                    <a:pt x="52388" y="57798"/>
                    <a:pt x="51537" y="59423"/>
                    <a:pt x="50165" y="61201"/>
                  </a:cubicBezTo>
                  <a:cubicBezTo>
                    <a:pt x="49517" y="62243"/>
                    <a:pt x="48324" y="63602"/>
                    <a:pt x="46634" y="65303"/>
                  </a:cubicBezTo>
                  <a:cubicBezTo>
                    <a:pt x="46634" y="58928"/>
                    <a:pt x="46203" y="46139"/>
                    <a:pt x="45339" y="26911"/>
                  </a:cubicBezTo>
                  <a:cubicBezTo>
                    <a:pt x="45085" y="22695"/>
                    <a:pt x="43383" y="20028"/>
                    <a:pt x="40246" y="18910"/>
                  </a:cubicBezTo>
                  <a:cubicBezTo>
                    <a:pt x="39256" y="18580"/>
                    <a:pt x="37109" y="18415"/>
                    <a:pt x="33795"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 name="Google Shape;389;p22"/>
            <p:cNvSpPr/>
            <p:nvPr/>
          </p:nvSpPr>
          <p:spPr>
            <a:xfrm>
              <a:off x="330760" y="1142051"/>
              <a:ext cx="27965" cy="65303"/>
            </a:xfrm>
            <a:custGeom>
              <a:rect b="b" l="l" r="r" t="t"/>
              <a:pathLst>
                <a:path extrusionOk="0" h="65303" w="27965">
                  <a:moveTo>
                    <a:pt x="9296" y="0"/>
                  </a:moveTo>
                  <a:cubicBezTo>
                    <a:pt x="9792" y="1029"/>
                    <a:pt x="11608" y="2934"/>
                    <a:pt x="14757" y="5702"/>
                  </a:cubicBezTo>
                  <a:cubicBezTo>
                    <a:pt x="17361" y="7391"/>
                    <a:pt x="21006" y="10173"/>
                    <a:pt x="25667" y="14008"/>
                  </a:cubicBezTo>
                  <a:cubicBezTo>
                    <a:pt x="27203" y="15583"/>
                    <a:pt x="27965" y="17780"/>
                    <a:pt x="27965" y="20587"/>
                  </a:cubicBezTo>
                  <a:cubicBezTo>
                    <a:pt x="27965" y="23482"/>
                    <a:pt x="26975" y="26670"/>
                    <a:pt x="24994" y="30137"/>
                  </a:cubicBezTo>
                  <a:cubicBezTo>
                    <a:pt x="23292" y="27826"/>
                    <a:pt x="22327" y="26581"/>
                    <a:pt x="22073" y="26416"/>
                  </a:cubicBezTo>
                  <a:cubicBezTo>
                    <a:pt x="21260" y="25502"/>
                    <a:pt x="20193" y="24841"/>
                    <a:pt x="18910" y="24435"/>
                  </a:cubicBezTo>
                  <a:cubicBezTo>
                    <a:pt x="18504" y="24232"/>
                    <a:pt x="18136" y="24117"/>
                    <a:pt x="17793" y="24117"/>
                  </a:cubicBezTo>
                  <a:cubicBezTo>
                    <a:pt x="16027" y="24117"/>
                    <a:pt x="15126" y="25362"/>
                    <a:pt x="15126" y="27838"/>
                  </a:cubicBezTo>
                  <a:cubicBezTo>
                    <a:pt x="15126" y="28664"/>
                    <a:pt x="15253" y="29566"/>
                    <a:pt x="15507" y="30505"/>
                  </a:cubicBezTo>
                  <a:cubicBezTo>
                    <a:pt x="19050" y="43777"/>
                    <a:pt x="20828" y="51486"/>
                    <a:pt x="20828" y="53645"/>
                  </a:cubicBezTo>
                  <a:cubicBezTo>
                    <a:pt x="20828" y="54305"/>
                    <a:pt x="20714" y="55270"/>
                    <a:pt x="20460" y="56553"/>
                  </a:cubicBezTo>
                  <a:cubicBezTo>
                    <a:pt x="19837" y="58090"/>
                    <a:pt x="17907" y="60998"/>
                    <a:pt x="14630" y="65303"/>
                  </a:cubicBezTo>
                  <a:cubicBezTo>
                    <a:pt x="13589" y="58357"/>
                    <a:pt x="11265" y="49962"/>
                    <a:pt x="7620" y="40119"/>
                  </a:cubicBezTo>
                  <a:cubicBezTo>
                    <a:pt x="7049" y="38557"/>
                    <a:pt x="6756" y="36817"/>
                    <a:pt x="6756" y="34912"/>
                  </a:cubicBezTo>
                  <a:cubicBezTo>
                    <a:pt x="6756" y="31814"/>
                    <a:pt x="7417" y="29058"/>
                    <a:pt x="8738" y="26670"/>
                  </a:cubicBezTo>
                  <a:cubicBezTo>
                    <a:pt x="9119" y="26251"/>
                    <a:pt x="9792" y="25197"/>
                    <a:pt x="10782" y="23495"/>
                  </a:cubicBezTo>
                  <a:cubicBezTo>
                    <a:pt x="11354" y="22301"/>
                    <a:pt x="11659" y="21577"/>
                    <a:pt x="11659" y="21336"/>
                  </a:cubicBezTo>
                  <a:cubicBezTo>
                    <a:pt x="11659" y="20752"/>
                    <a:pt x="10985" y="20053"/>
                    <a:pt x="9677" y="19228"/>
                  </a:cubicBezTo>
                  <a:cubicBezTo>
                    <a:pt x="7810" y="17856"/>
                    <a:pt x="4585" y="15557"/>
                    <a:pt x="0" y="12344"/>
                  </a:cubicBezTo>
                  <a:lnTo>
                    <a:pt x="9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p22"/>
            <p:cNvSpPr/>
            <p:nvPr/>
          </p:nvSpPr>
          <p:spPr>
            <a:xfrm>
              <a:off x="365055" y="1142054"/>
              <a:ext cx="37325" cy="65913"/>
            </a:xfrm>
            <a:custGeom>
              <a:rect b="b" l="l" r="r" t="t"/>
              <a:pathLst>
                <a:path extrusionOk="0" h="65913" w="37325">
                  <a:moveTo>
                    <a:pt x="12332" y="0"/>
                  </a:moveTo>
                  <a:cubicBezTo>
                    <a:pt x="14440" y="3048"/>
                    <a:pt x="16929" y="5182"/>
                    <a:pt x="19774" y="6388"/>
                  </a:cubicBezTo>
                  <a:cubicBezTo>
                    <a:pt x="21069" y="6795"/>
                    <a:pt x="23685" y="7607"/>
                    <a:pt x="27648" y="8801"/>
                  </a:cubicBezTo>
                  <a:cubicBezTo>
                    <a:pt x="30048" y="9462"/>
                    <a:pt x="31090" y="11328"/>
                    <a:pt x="30747" y="14364"/>
                  </a:cubicBezTo>
                  <a:cubicBezTo>
                    <a:pt x="29972" y="20879"/>
                    <a:pt x="29578" y="24600"/>
                    <a:pt x="29578" y="25540"/>
                  </a:cubicBezTo>
                  <a:cubicBezTo>
                    <a:pt x="29578" y="29020"/>
                    <a:pt x="30048" y="32817"/>
                    <a:pt x="31001" y="36957"/>
                  </a:cubicBezTo>
                  <a:cubicBezTo>
                    <a:pt x="31255" y="38151"/>
                    <a:pt x="33147" y="44412"/>
                    <a:pt x="36703" y="55740"/>
                  </a:cubicBezTo>
                  <a:cubicBezTo>
                    <a:pt x="37287" y="57683"/>
                    <a:pt x="37325" y="59512"/>
                    <a:pt x="36830" y="61201"/>
                  </a:cubicBezTo>
                  <a:cubicBezTo>
                    <a:pt x="36576" y="62065"/>
                    <a:pt x="35725" y="63513"/>
                    <a:pt x="34290" y="65545"/>
                  </a:cubicBezTo>
                  <a:cubicBezTo>
                    <a:pt x="31483" y="59461"/>
                    <a:pt x="28638" y="54178"/>
                    <a:pt x="25794" y="49670"/>
                  </a:cubicBezTo>
                  <a:cubicBezTo>
                    <a:pt x="18136" y="52896"/>
                    <a:pt x="10846" y="57849"/>
                    <a:pt x="3899" y="64554"/>
                  </a:cubicBezTo>
                  <a:cubicBezTo>
                    <a:pt x="2984" y="65456"/>
                    <a:pt x="1689" y="65913"/>
                    <a:pt x="0" y="65913"/>
                  </a:cubicBezTo>
                  <a:lnTo>
                    <a:pt x="4216" y="55740"/>
                  </a:lnTo>
                  <a:cubicBezTo>
                    <a:pt x="5613" y="52197"/>
                    <a:pt x="7442" y="49441"/>
                    <a:pt x="9665" y="47498"/>
                  </a:cubicBezTo>
                  <a:cubicBezTo>
                    <a:pt x="11620" y="45720"/>
                    <a:pt x="16104" y="42367"/>
                    <a:pt x="23127" y="37452"/>
                  </a:cubicBezTo>
                  <a:lnTo>
                    <a:pt x="22200" y="26416"/>
                  </a:lnTo>
                  <a:cubicBezTo>
                    <a:pt x="21946" y="22860"/>
                    <a:pt x="20447" y="20625"/>
                    <a:pt x="17666" y="19710"/>
                  </a:cubicBezTo>
                  <a:cubicBezTo>
                    <a:pt x="16726" y="19393"/>
                    <a:pt x="15265" y="18872"/>
                    <a:pt x="13322" y="18161"/>
                  </a:cubicBezTo>
                  <a:cubicBezTo>
                    <a:pt x="9779" y="17094"/>
                    <a:pt x="6579" y="15227"/>
                    <a:pt x="3772" y="12586"/>
                  </a:cubicBezTo>
                  <a:lnTo>
                    <a:pt x="1233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22"/>
            <p:cNvSpPr/>
            <p:nvPr/>
          </p:nvSpPr>
          <p:spPr>
            <a:xfrm>
              <a:off x="668119" y="869707"/>
              <a:ext cx="43424" cy="77165"/>
            </a:xfrm>
            <a:custGeom>
              <a:rect b="b" l="l" r="r" t="t"/>
              <a:pathLst>
                <a:path extrusionOk="0" h="77165" w="43424">
                  <a:moveTo>
                    <a:pt x="12789" y="0"/>
                  </a:moveTo>
                  <a:cubicBezTo>
                    <a:pt x="14630" y="2896"/>
                    <a:pt x="16459" y="4712"/>
                    <a:pt x="18301" y="5524"/>
                  </a:cubicBezTo>
                  <a:cubicBezTo>
                    <a:pt x="19685" y="6096"/>
                    <a:pt x="21971" y="6413"/>
                    <a:pt x="25146" y="6413"/>
                  </a:cubicBezTo>
                  <a:lnTo>
                    <a:pt x="43424" y="6413"/>
                  </a:lnTo>
                  <a:lnTo>
                    <a:pt x="43424" y="22250"/>
                  </a:lnTo>
                  <a:lnTo>
                    <a:pt x="20383" y="22250"/>
                  </a:lnTo>
                  <a:lnTo>
                    <a:pt x="20383" y="55512"/>
                  </a:lnTo>
                  <a:cubicBezTo>
                    <a:pt x="20383" y="57442"/>
                    <a:pt x="20650" y="58636"/>
                    <a:pt x="21171" y="59080"/>
                  </a:cubicBezTo>
                  <a:cubicBezTo>
                    <a:pt x="21692" y="59538"/>
                    <a:pt x="22771" y="59754"/>
                    <a:pt x="24397" y="59754"/>
                  </a:cubicBezTo>
                  <a:lnTo>
                    <a:pt x="43424" y="59754"/>
                  </a:lnTo>
                  <a:lnTo>
                    <a:pt x="43424" y="75451"/>
                  </a:lnTo>
                  <a:lnTo>
                    <a:pt x="35484" y="75451"/>
                  </a:lnTo>
                  <a:cubicBezTo>
                    <a:pt x="24232" y="75451"/>
                    <a:pt x="15545" y="76022"/>
                    <a:pt x="9449" y="77165"/>
                  </a:cubicBezTo>
                  <a:cubicBezTo>
                    <a:pt x="9449" y="53569"/>
                    <a:pt x="9296" y="38494"/>
                    <a:pt x="9004" y="32017"/>
                  </a:cubicBezTo>
                  <a:cubicBezTo>
                    <a:pt x="8801" y="26835"/>
                    <a:pt x="8230" y="23355"/>
                    <a:pt x="7290" y="21501"/>
                  </a:cubicBezTo>
                  <a:cubicBezTo>
                    <a:pt x="6388" y="19964"/>
                    <a:pt x="3962" y="17831"/>
                    <a:pt x="0" y="15100"/>
                  </a:cubicBezTo>
                  <a:lnTo>
                    <a:pt x="12789"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22"/>
            <p:cNvSpPr/>
            <p:nvPr/>
          </p:nvSpPr>
          <p:spPr>
            <a:xfrm>
              <a:off x="711544" y="876121"/>
              <a:ext cx="32915" cy="69037"/>
            </a:xfrm>
            <a:custGeom>
              <a:rect b="b" l="l" r="r" t="t"/>
              <a:pathLst>
                <a:path extrusionOk="0" h="69037" w="32915">
                  <a:moveTo>
                    <a:pt x="0" y="0"/>
                  </a:moveTo>
                  <a:lnTo>
                    <a:pt x="16469" y="0"/>
                  </a:lnTo>
                  <a:cubicBezTo>
                    <a:pt x="22273" y="0"/>
                    <a:pt x="26641" y="2184"/>
                    <a:pt x="29575" y="6553"/>
                  </a:cubicBezTo>
                  <a:cubicBezTo>
                    <a:pt x="31798" y="9728"/>
                    <a:pt x="32915" y="14745"/>
                    <a:pt x="32915" y="21641"/>
                  </a:cubicBezTo>
                  <a:lnTo>
                    <a:pt x="32915" y="39815"/>
                  </a:lnTo>
                  <a:cubicBezTo>
                    <a:pt x="32915" y="46888"/>
                    <a:pt x="32293" y="53188"/>
                    <a:pt x="31061" y="58699"/>
                  </a:cubicBezTo>
                  <a:lnTo>
                    <a:pt x="28826" y="69037"/>
                  </a:lnTo>
                  <a:lnTo>
                    <a:pt x="0" y="69037"/>
                  </a:lnTo>
                  <a:lnTo>
                    <a:pt x="0" y="53340"/>
                  </a:lnTo>
                  <a:lnTo>
                    <a:pt x="18780" y="53340"/>
                  </a:lnTo>
                  <a:cubicBezTo>
                    <a:pt x="21803" y="53340"/>
                    <a:pt x="23225" y="50711"/>
                    <a:pt x="23022" y="45453"/>
                  </a:cubicBezTo>
                  <a:lnTo>
                    <a:pt x="22425" y="27292"/>
                  </a:lnTo>
                  <a:cubicBezTo>
                    <a:pt x="22133" y="19672"/>
                    <a:pt x="17586" y="15837"/>
                    <a:pt x="8811" y="15837"/>
                  </a:cubicBezTo>
                  <a:lnTo>
                    <a:pt x="0" y="15837"/>
                  </a:lnTo>
                  <a:lnTo>
                    <a:pt x="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22"/>
            <p:cNvSpPr/>
            <p:nvPr/>
          </p:nvSpPr>
          <p:spPr>
            <a:xfrm>
              <a:off x="756895" y="869862"/>
              <a:ext cx="31547" cy="46799"/>
            </a:xfrm>
            <a:custGeom>
              <a:rect b="b" l="l" r="r" t="t"/>
              <a:pathLst>
                <a:path extrusionOk="0" h="46799" w="31547">
                  <a:moveTo>
                    <a:pt x="10490" y="0"/>
                  </a:moveTo>
                  <a:cubicBezTo>
                    <a:pt x="12129" y="2438"/>
                    <a:pt x="14211" y="4305"/>
                    <a:pt x="16739" y="5664"/>
                  </a:cubicBezTo>
                  <a:cubicBezTo>
                    <a:pt x="18174" y="6261"/>
                    <a:pt x="20587" y="7404"/>
                    <a:pt x="23952" y="9144"/>
                  </a:cubicBezTo>
                  <a:cubicBezTo>
                    <a:pt x="29019" y="11874"/>
                    <a:pt x="31547" y="16154"/>
                    <a:pt x="31547" y="21958"/>
                  </a:cubicBezTo>
                  <a:cubicBezTo>
                    <a:pt x="31547" y="25235"/>
                    <a:pt x="30277" y="28613"/>
                    <a:pt x="27750" y="32156"/>
                  </a:cubicBezTo>
                  <a:lnTo>
                    <a:pt x="24994" y="36157"/>
                  </a:lnTo>
                  <a:cubicBezTo>
                    <a:pt x="21628" y="40818"/>
                    <a:pt x="18174" y="44018"/>
                    <a:pt x="14656" y="45771"/>
                  </a:cubicBezTo>
                  <a:cubicBezTo>
                    <a:pt x="13411" y="46368"/>
                    <a:pt x="11976" y="46698"/>
                    <a:pt x="10338" y="46799"/>
                  </a:cubicBezTo>
                  <a:cubicBezTo>
                    <a:pt x="12078" y="44666"/>
                    <a:pt x="14732" y="41084"/>
                    <a:pt x="18301" y="36004"/>
                  </a:cubicBezTo>
                  <a:cubicBezTo>
                    <a:pt x="19596" y="33528"/>
                    <a:pt x="20231" y="31293"/>
                    <a:pt x="20231" y="29312"/>
                  </a:cubicBezTo>
                  <a:cubicBezTo>
                    <a:pt x="20231" y="26352"/>
                    <a:pt x="18720" y="24270"/>
                    <a:pt x="15697" y="23076"/>
                  </a:cubicBezTo>
                  <a:cubicBezTo>
                    <a:pt x="11328"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22"/>
            <p:cNvSpPr/>
            <p:nvPr/>
          </p:nvSpPr>
          <p:spPr>
            <a:xfrm>
              <a:off x="800428" y="869874"/>
              <a:ext cx="64986" cy="78359"/>
            </a:xfrm>
            <a:custGeom>
              <a:rect b="b" l="l" r="r" t="t"/>
              <a:pathLst>
                <a:path extrusionOk="0" h="78359" w="64986">
                  <a:moveTo>
                    <a:pt x="12052" y="0"/>
                  </a:moveTo>
                  <a:cubicBezTo>
                    <a:pt x="14872" y="4166"/>
                    <a:pt x="18720" y="6248"/>
                    <a:pt x="23584" y="6248"/>
                  </a:cubicBezTo>
                  <a:lnTo>
                    <a:pt x="51638" y="6248"/>
                  </a:lnTo>
                  <a:cubicBezTo>
                    <a:pt x="57442" y="6248"/>
                    <a:pt x="61316" y="8484"/>
                    <a:pt x="63246" y="12929"/>
                  </a:cubicBezTo>
                  <a:cubicBezTo>
                    <a:pt x="64135" y="14961"/>
                    <a:pt x="64630" y="18351"/>
                    <a:pt x="64732" y="23063"/>
                  </a:cubicBezTo>
                  <a:cubicBezTo>
                    <a:pt x="64935" y="30163"/>
                    <a:pt x="64986" y="37922"/>
                    <a:pt x="64884" y="46355"/>
                  </a:cubicBezTo>
                  <a:cubicBezTo>
                    <a:pt x="64783" y="51003"/>
                    <a:pt x="64681" y="54521"/>
                    <a:pt x="64592" y="56832"/>
                  </a:cubicBezTo>
                  <a:cubicBezTo>
                    <a:pt x="64287" y="60998"/>
                    <a:pt x="63843" y="64592"/>
                    <a:pt x="63246" y="67564"/>
                  </a:cubicBezTo>
                  <a:cubicBezTo>
                    <a:pt x="62852" y="69355"/>
                    <a:pt x="61836" y="71310"/>
                    <a:pt x="60198" y="73444"/>
                  </a:cubicBezTo>
                  <a:cubicBezTo>
                    <a:pt x="59398" y="74663"/>
                    <a:pt x="57988" y="76302"/>
                    <a:pt x="55956" y="78359"/>
                  </a:cubicBezTo>
                  <a:cubicBezTo>
                    <a:pt x="55956" y="70714"/>
                    <a:pt x="55435" y="55359"/>
                    <a:pt x="54394" y="32296"/>
                  </a:cubicBezTo>
                  <a:cubicBezTo>
                    <a:pt x="54089" y="27216"/>
                    <a:pt x="52057" y="24016"/>
                    <a:pt x="48285" y="22695"/>
                  </a:cubicBezTo>
                  <a:cubicBezTo>
                    <a:pt x="47104" y="22276"/>
                    <a:pt x="44514" y="22098"/>
                    <a:pt x="40551" y="22098"/>
                  </a:cubicBezTo>
                  <a:lnTo>
                    <a:pt x="16294" y="22098"/>
                  </a:lnTo>
                  <a:cubicBezTo>
                    <a:pt x="9093" y="22098"/>
                    <a:pt x="3670" y="19698"/>
                    <a:pt x="0" y="14935"/>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 name="Google Shape;395;p22"/>
            <p:cNvSpPr/>
            <p:nvPr/>
          </p:nvSpPr>
          <p:spPr>
            <a:xfrm>
              <a:off x="876781" y="874763"/>
              <a:ext cx="68415" cy="73000"/>
            </a:xfrm>
            <a:custGeom>
              <a:rect b="b" l="l" r="r" t="t"/>
              <a:pathLst>
                <a:path extrusionOk="0" h="73000" w="68415">
                  <a:moveTo>
                    <a:pt x="21654" y="0"/>
                  </a:moveTo>
                  <a:cubicBezTo>
                    <a:pt x="22250" y="0"/>
                    <a:pt x="23000" y="102"/>
                    <a:pt x="23940" y="318"/>
                  </a:cubicBezTo>
                  <a:cubicBezTo>
                    <a:pt x="27661" y="1194"/>
                    <a:pt x="33592" y="1638"/>
                    <a:pt x="41745" y="1638"/>
                  </a:cubicBezTo>
                  <a:cubicBezTo>
                    <a:pt x="53632" y="1638"/>
                    <a:pt x="61366" y="1143"/>
                    <a:pt x="64872" y="152"/>
                  </a:cubicBezTo>
                  <a:cubicBezTo>
                    <a:pt x="64173" y="8585"/>
                    <a:pt x="63830" y="16065"/>
                    <a:pt x="63830" y="22568"/>
                  </a:cubicBezTo>
                  <a:cubicBezTo>
                    <a:pt x="63830" y="33807"/>
                    <a:pt x="65240" y="44894"/>
                    <a:pt x="68072" y="55753"/>
                  </a:cubicBezTo>
                  <a:cubicBezTo>
                    <a:pt x="68415" y="56794"/>
                    <a:pt x="68288" y="57798"/>
                    <a:pt x="67640" y="58788"/>
                  </a:cubicBezTo>
                  <a:lnTo>
                    <a:pt x="61671" y="69075"/>
                  </a:lnTo>
                  <a:cubicBezTo>
                    <a:pt x="61074" y="70066"/>
                    <a:pt x="59677" y="70561"/>
                    <a:pt x="57429" y="70561"/>
                  </a:cubicBezTo>
                  <a:cubicBezTo>
                    <a:pt x="55893" y="70561"/>
                    <a:pt x="52857" y="70498"/>
                    <a:pt x="48273" y="70396"/>
                  </a:cubicBezTo>
                  <a:lnTo>
                    <a:pt x="36220" y="70396"/>
                  </a:lnTo>
                  <a:cubicBezTo>
                    <a:pt x="28232" y="70307"/>
                    <a:pt x="23000" y="70307"/>
                    <a:pt x="20536" y="70396"/>
                  </a:cubicBezTo>
                  <a:cubicBezTo>
                    <a:pt x="10503" y="70993"/>
                    <a:pt x="3658" y="71882"/>
                    <a:pt x="0" y="73000"/>
                  </a:cubicBezTo>
                  <a:lnTo>
                    <a:pt x="4077" y="67069"/>
                  </a:lnTo>
                  <a:cubicBezTo>
                    <a:pt x="4623" y="66370"/>
                    <a:pt x="5385" y="65240"/>
                    <a:pt x="6401" y="63716"/>
                  </a:cubicBezTo>
                  <a:cubicBezTo>
                    <a:pt x="7391" y="62179"/>
                    <a:pt x="9106" y="60147"/>
                    <a:pt x="11595" y="57607"/>
                  </a:cubicBezTo>
                  <a:cubicBezTo>
                    <a:pt x="13297" y="56375"/>
                    <a:pt x="16002" y="55563"/>
                    <a:pt x="19774" y="55232"/>
                  </a:cubicBezTo>
                  <a:cubicBezTo>
                    <a:pt x="23546" y="54889"/>
                    <a:pt x="32766" y="54712"/>
                    <a:pt x="47384" y="54712"/>
                  </a:cubicBezTo>
                  <a:lnTo>
                    <a:pt x="52743" y="54712"/>
                  </a:lnTo>
                  <a:cubicBezTo>
                    <a:pt x="53734" y="54712"/>
                    <a:pt x="54559" y="54280"/>
                    <a:pt x="55156" y="53391"/>
                  </a:cubicBezTo>
                  <a:cubicBezTo>
                    <a:pt x="55778" y="52527"/>
                    <a:pt x="56058" y="51765"/>
                    <a:pt x="55956" y="51067"/>
                  </a:cubicBezTo>
                  <a:cubicBezTo>
                    <a:pt x="54521" y="40881"/>
                    <a:pt x="53785" y="31051"/>
                    <a:pt x="53785" y="21526"/>
                  </a:cubicBezTo>
                  <a:cubicBezTo>
                    <a:pt x="53785" y="18948"/>
                    <a:pt x="52781" y="17488"/>
                    <a:pt x="50749" y="17208"/>
                  </a:cubicBezTo>
                  <a:cubicBezTo>
                    <a:pt x="43955" y="16497"/>
                    <a:pt x="36220" y="16218"/>
                    <a:pt x="27584" y="16319"/>
                  </a:cubicBezTo>
                  <a:cubicBezTo>
                    <a:pt x="25375" y="16319"/>
                    <a:pt x="22352" y="16345"/>
                    <a:pt x="18593" y="16446"/>
                  </a:cubicBezTo>
                  <a:cubicBezTo>
                    <a:pt x="16751" y="16548"/>
                    <a:pt x="15583" y="17132"/>
                    <a:pt x="15088" y="18174"/>
                  </a:cubicBezTo>
                  <a:cubicBezTo>
                    <a:pt x="14605" y="19050"/>
                    <a:pt x="14808" y="20333"/>
                    <a:pt x="15685" y="21971"/>
                  </a:cubicBezTo>
                  <a:cubicBezTo>
                    <a:pt x="18110" y="26022"/>
                    <a:pt x="22949" y="28867"/>
                    <a:pt x="30213" y="30455"/>
                  </a:cubicBezTo>
                  <a:lnTo>
                    <a:pt x="23139" y="44056"/>
                  </a:lnTo>
                  <a:cubicBezTo>
                    <a:pt x="16231" y="42418"/>
                    <a:pt x="10655" y="39433"/>
                    <a:pt x="6401" y="35052"/>
                  </a:cubicBezTo>
                  <a:cubicBezTo>
                    <a:pt x="4559" y="33134"/>
                    <a:pt x="3632" y="31051"/>
                    <a:pt x="3632" y="28816"/>
                  </a:cubicBezTo>
                  <a:cubicBezTo>
                    <a:pt x="3632" y="26568"/>
                    <a:pt x="4763" y="23762"/>
                    <a:pt x="6972" y="20409"/>
                  </a:cubicBezTo>
                  <a:lnTo>
                    <a:pt x="9131" y="17208"/>
                  </a:lnTo>
                  <a:cubicBezTo>
                    <a:pt x="11189" y="13678"/>
                    <a:pt x="13894" y="8954"/>
                    <a:pt x="17335" y="3073"/>
                  </a:cubicBezTo>
                  <a:cubicBezTo>
                    <a:pt x="18580" y="1016"/>
                    <a:pt x="20015" y="0"/>
                    <a:pt x="21654" y="0"/>
                  </a:cubicBez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22"/>
            <p:cNvSpPr/>
            <p:nvPr/>
          </p:nvSpPr>
          <p:spPr>
            <a:xfrm>
              <a:off x="957072" y="869850"/>
              <a:ext cx="69901" cy="78359"/>
            </a:xfrm>
            <a:custGeom>
              <a:rect b="b" l="l" r="r" t="t"/>
              <a:pathLst>
                <a:path extrusionOk="0" h="78359" w="69901">
                  <a:moveTo>
                    <a:pt x="12357" y="0"/>
                  </a:moveTo>
                  <a:cubicBezTo>
                    <a:pt x="12929" y="3099"/>
                    <a:pt x="14542" y="6718"/>
                    <a:pt x="17170" y="10884"/>
                  </a:cubicBezTo>
                  <a:cubicBezTo>
                    <a:pt x="19571" y="14605"/>
                    <a:pt x="23292" y="18923"/>
                    <a:pt x="28334" y="23813"/>
                  </a:cubicBezTo>
                  <a:lnTo>
                    <a:pt x="43904" y="38697"/>
                  </a:lnTo>
                  <a:cubicBezTo>
                    <a:pt x="44602" y="39459"/>
                    <a:pt x="45517" y="39814"/>
                    <a:pt x="46660" y="39814"/>
                  </a:cubicBezTo>
                  <a:cubicBezTo>
                    <a:pt x="48476" y="39814"/>
                    <a:pt x="49949" y="39141"/>
                    <a:pt x="51029" y="37808"/>
                  </a:cubicBezTo>
                  <a:cubicBezTo>
                    <a:pt x="52489" y="36068"/>
                    <a:pt x="53505" y="34328"/>
                    <a:pt x="54102" y="32525"/>
                  </a:cubicBezTo>
                  <a:cubicBezTo>
                    <a:pt x="54381" y="31699"/>
                    <a:pt x="54547" y="30239"/>
                    <a:pt x="54547" y="28207"/>
                  </a:cubicBezTo>
                  <a:cubicBezTo>
                    <a:pt x="54547" y="26391"/>
                    <a:pt x="53950" y="24727"/>
                    <a:pt x="52743" y="23241"/>
                  </a:cubicBezTo>
                  <a:cubicBezTo>
                    <a:pt x="51105" y="21184"/>
                    <a:pt x="48920" y="18402"/>
                    <a:pt x="46215" y="14808"/>
                  </a:cubicBezTo>
                  <a:lnTo>
                    <a:pt x="58471" y="0"/>
                  </a:lnTo>
                  <a:cubicBezTo>
                    <a:pt x="59017" y="3099"/>
                    <a:pt x="60376" y="6096"/>
                    <a:pt x="62509" y="9004"/>
                  </a:cubicBezTo>
                  <a:lnTo>
                    <a:pt x="65989" y="13919"/>
                  </a:lnTo>
                  <a:cubicBezTo>
                    <a:pt x="68021" y="16764"/>
                    <a:pt x="69037" y="19545"/>
                    <a:pt x="69037" y="22250"/>
                  </a:cubicBezTo>
                  <a:cubicBezTo>
                    <a:pt x="69037" y="23889"/>
                    <a:pt x="68263" y="25946"/>
                    <a:pt x="66675" y="28448"/>
                  </a:cubicBezTo>
                  <a:cubicBezTo>
                    <a:pt x="65088" y="30912"/>
                    <a:pt x="63030" y="33490"/>
                    <a:pt x="60503" y="36170"/>
                  </a:cubicBezTo>
                  <a:lnTo>
                    <a:pt x="51181" y="45491"/>
                  </a:lnTo>
                  <a:lnTo>
                    <a:pt x="67031" y="62382"/>
                  </a:lnTo>
                  <a:cubicBezTo>
                    <a:pt x="68669" y="64097"/>
                    <a:pt x="69583" y="66675"/>
                    <a:pt x="69799" y="70104"/>
                  </a:cubicBezTo>
                  <a:cubicBezTo>
                    <a:pt x="69901" y="71539"/>
                    <a:pt x="69799" y="74193"/>
                    <a:pt x="69507" y="78080"/>
                  </a:cubicBezTo>
                  <a:cubicBezTo>
                    <a:pt x="68694" y="77368"/>
                    <a:pt x="66675" y="75730"/>
                    <a:pt x="63386" y="73152"/>
                  </a:cubicBezTo>
                  <a:cubicBezTo>
                    <a:pt x="61646" y="71882"/>
                    <a:pt x="56312" y="67348"/>
                    <a:pt x="47384" y="59626"/>
                  </a:cubicBezTo>
                  <a:lnTo>
                    <a:pt x="21806" y="37376"/>
                  </a:lnTo>
                  <a:lnTo>
                    <a:pt x="17843" y="51740"/>
                  </a:lnTo>
                  <a:cubicBezTo>
                    <a:pt x="15164" y="60846"/>
                    <a:pt x="12675" y="67246"/>
                    <a:pt x="10325" y="70917"/>
                  </a:cubicBezTo>
                  <a:cubicBezTo>
                    <a:pt x="8839" y="73254"/>
                    <a:pt x="7544" y="74816"/>
                    <a:pt x="6401" y="75628"/>
                  </a:cubicBezTo>
                  <a:cubicBezTo>
                    <a:pt x="5906" y="75908"/>
                    <a:pt x="4343" y="76822"/>
                    <a:pt x="1715" y="78359"/>
                  </a:cubicBezTo>
                  <a:cubicBezTo>
                    <a:pt x="5982" y="61392"/>
                    <a:pt x="9004" y="47282"/>
                    <a:pt x="10795" y="36017"/>
                  </a:cubicBezTo>
                  <a:cubicBezTo>
                    <a:pt x="11417" y="32271"/>
                    <a:pt x="11189" y="29515"/>
                    <a:pt x="10046" y="27762"/>
                  </a:cubicBezTo>
                  <a:cubicBezTo>
                    <a:pt x="9652" y="27165"/>
                    <a:pt x="8712" y="25946"/>
                    <a:pt x="7277" y="24130"/>
                  </a:cubicBezTo>
                  <a:cubicBezTo>
                    <a:pt x="3772" y="20066"/>
                    <a:pt x="1321" y="16942"/>
                    <a:pt x="0" y="14808"/>
                  </a:cubicBezTo>
                  <a:lnTo>
                    <a:pt x="123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22"/>
            <p:cNvSpPr/>
            <p:nvPr/>
          </p:nvSpPr>
          <p:spPr>
            <a:xfrm>
              <a:off x="944537" y="1284886"/>
              <a:ext cx="30963" cy="120548"/>
            </a:xfrm>
            <a:custGeom>
              <a:rect b="b" l="l" r="r" t="t"/>
              <a:pathLst>
                <a:path extrusionOk="0" h="120548" w="30963">
                  <a:moveTo>
                    <a:pt x="11481" y="0"/>
                  </a:moveTo>
                  <a:cubicBezTo>
                    <a:pt x="12852" y="2680"/>
                    <a:pt x="14935" y="4877"/>
                    <a:pt x="17717" y="6566"/>
                  </a:cubicBezTo>
                  <a:cubicBezTo>
                    <a:pt x="18606" y="7112"/>
                    <a:pt x="21501" y="8433"/>
                    <a:pt x="26365" y="10566"/>
                  </a:cubicBezTo>
                  <a:cubicBezTo>
                    <a:pt x="29439" y="11875"/>
                    <a:pt x="30963" y="14186"/>
                    <a:pt x="30963" y="17577"/>
                  </a:cubicBezTo>
                  <a:cubicBezTo>
                    <a:pt x="30963" y="58585"/>
                    <a:pt x="30556" y="88519"/>
                    <a:pt x="29693" y="107302"/>
                  </a:cubicBezTo>
                  <a:cubicBezTo>
                    <a:pt x="29616" y="109436"/>
                    <a:pt x="28969" y="111722"/>
                    <a:pt x="27762" y="114148"/>
                  </a:cubicBezTo>
                  <a:cubicBezTo>
                    <a:pt x="26238" y="117031"/>
                    <a:pt x="24435" y="119177"/>
                    <a:pt x="22403" y="120548"/>
                  </a:cubicBezTo>
                  <a:cubicBezTo>
                    <a:pt x="21704" y="104331"/>
                    <a:pt x="21057" y="75248"/>
                    <a:pt x="20409" y="33261"/>
                  </a:cubicBezTo>
                  <a:cubicBezTo>
                    <a:pt x="20295" y="28054"/>
                    <a:pt x="18402" y="24727"/>
                    <a:pt x="14681" y="23216"/>
                  </a:cubicBezTo>
                  <a:cubicBezTo>
                    <a:pt x="12332" y="22276"/>
                    <a:pt x="9944" y="21374"/>
                    <a:pt x="7442" y="20485"/>
                  </a:cubicBezTo>
                  <a:cubicBezTo>
                    <a:pt x="4534" y="19126"/>
                    <a:pt x="2057" y="17310"/>
                    <a:pt x="0" y="14973"/>
                  </a:cubicBezTo>
                  <a:lnTo>
                    <a:pt x="11481"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 name="Google Shape;398;p22"/>
            <p:cNvSpPr/>
            <p:nvPr/>
          </p:nvSpPr>
          <p:spPr>
            <a:xfrm>
              <a:off x="989284"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22"/>
            <p:cNvSpPr/>
            <p:nvPr/>
          </p:nvSpPr>
          <p:spPr>
            <a:xfrm>
              <a:off x="1033911" y="1284737"/>
              <a:ext cx="76645" cy="77483"/>
            </a:xfrm>
            <a:custGeom>
              <a:rect b="b" l="l" r="r" t="t"/>
              <a:pathLst>
                <a:path extrusionOk="0" h="77483" w="76645">
                  <a:moveTo>
                    <a:pt x="12522" y="0"/>
                  </a:moveTo>
                  <a:cubicBezTo>
                    <a:pt x="13957" y="2680"/>
                    <a:pt x="15875" y="5232"/>
                    <a:pt x="18326" y="7684"/>
                  </a:cubicBezTo>
                  <a:cubicBezTo>
                    <a:pt x="21628" y="11189"/>
                    <a:pt x="23711" y="13487"/>
                    <a:pt x="24574" y="14529"/>
                  </a:cubicBezTo>
                  <a:cubicBezTo>
                    <a:pt x="26048" y="16447"/>
                    <a:pt x="26810" y="18974"/>
                    <a:pt x="26810" y="22098"/>
                  </a:cubicBezTo>
                  <a:cubicBezTo>
                    <a:pt x="26810" y="23241"/>
                    <a:pt x="27280" y="23813"/>
                    <a:pt x="28219" y="23813"/>
                  </a:cubicBezTo>
                  <a:cubicBezTo>
                    <a:pt x="29096" y="23813"/>
                    <a:pt x="31966" y="20612"/>
                    <a:pt x="36779" y="14211"/>
                  </a:cubicBezTo>
                  <a:cubicBezTo>
                    <a:pt x="39192" y="10960"/>
                    <a:pt x="42037" y="9055"/>
                    <a:pt x="45263" y="8560"/>
                  </a:cubicBezTo>
                  <a:cubicBezTo>
                    <a:pt x="46482" y="8357"/>
                    <a:pt x="50749" y="8280"/>
                    <a:pt x="58064" y="8280"/>
                  </a:cubicBezTo>
                  <a:cubicBezTo>
                    <a:pt x="62509" y="8280"/>
                    <a:pt x="67793" y="7493"/>
                    <a:pt x="73914" y="5969"/>
                  </a:cubicBezTo>
                  <a:cubicBezTo>
                    <a:pt x="73419" y="9741"/>
                    <a:pt x="73152" y="16193"/>
                    <a:pt x="73152" y="25298"/>
                  </a:cubicBezTo>
                  <a:cubicBezTo>
                    <a:pt x="73152" y="37503"/>
                    <a:pt x="74232" y="49060"/>
                    <a:pt x="76365" y="59906"/>
                  </a:cubicBezTo>
                  <a:cubicBezTo>
                    <a:pt x="76645" y="61557"/>
                    <a:pt x="76568" y="62814"/>
                    <a:pt x="76073" y="63716"/>
                  </a:cubicBezTo>
                  <a:lnTo>
                    <a:pt x="70561" y="73152"/>
                  </a:lnTo>
                  <a:cubicBezTo>
                    <a:pt x="69748" y="74587"/>
                    <a:pt x="68732" y="75324"/>
                    <a:pt x="67513" y="75324"/>
                  </a:cubicBezTo>
                  <a:lnTo>
                    <a:pt x="44348" y="75324"/>
                  </a:lnTo>
                  <a:cubicBezTo>
                    <a:pt x="36513" y="75324"/>
                    <a:pt x="30213" y="75997"/>
                    <a:pt x="25451" y="77318"/>
                  </a:cubicBezTo>
                  <a:lnTo>
                    <a:pt x="30658" y="68478"/>
                  </a:lnTo>
                  <a:cubicBezTo>
                    <a:pt x="31648" y="66446"/>
                    <a:pt x="33261" y="63995"/>
                    <a:pt x="35496" y="61189"/>
                  </a:cubicBezTo>
                  <a:cubicBezTo>
                    <a:pt x="36640" y="60147"/>
                    <a:pt x="39141" y="59626"/>
                    <a:pt x="43028" y="59626"/>
                  </a:cubicBezTo>
                  <a:lnTo>
                    <a:pt x="61265" y="59626"/>
                  </a:lnTo>
                  <a:cubicBezTo>
                    <a:pt x="62382" y="59626"/>
                    <a:pt x="63398" y="59144"/>
                    <a:pt x="64275" y="58229"/>
                  </a:cubicBezTo>
                  <a:cubicBezTo>
                    <a:pt x="65126" y="57328"/>
                    <a:pt x="65481" y="56032"/>
                    <a:pt x="65278" y="54394"/>
                  </a:cubicBezTo>
                  <a:cubicBezTo>
                    <a:pt x="64122" y="46825"/>
                    <a:pt x="63221" y="38341"/>
                    <a:pt x="62509" y="28943"/>
                  </a:cubicBezTo>
                  <a:cubicBezTo>
                    <a:pt x="62230" y="25324"/>
                    <a:pt x="60274" y="23533"/>
                    <a:pt x="56706" y="23533"/>
                  </a:cubicBezTo>
                  <a:lnTo>
                    <a:pt x="51664" y="23533"/>
                  </a:lnTo>
                  <a:cubicBezTo>
                    <a:pt x="48616" y="23533"/>
                    <a:pt x="45682" y="23711"/>
                    <a:pt x="42786" y="24130"/>
                  </a:cubicBezTo>
                  <a:cubicBezTo>
                    <a:pt x="37744" y="24803"/>
                    <a:pt x="33934" y="26187"/>
                    <a:pt x="31420" y="28219"/>
                  </a:cubicBezTo>
                  <a:cubicBezTo>
                    <a:pt x="28346" y="30531"/>
                    <a:pt x="26111" y="33731"/>
                    <a:pt x="24727" y="37821"/>
                  </a:cubicBezTo>
                  <a:lnTo>
                    <a:pt x="13691" y="67882"/>
                  </a:lnTo>
                  <a:cubicBezTo>
                    <a:pt x="12027" y="71933"/>
                    <a:pt x="8407" y="75133"/>
                    <a:pt x="2921" y="77483"/>
                  </a:cubicBezTo>
                  <a:cubicBezTo>
                    <a:pt x="6375" y="66700"/>
                    <a:pt x="9944" y="53480"/>
                    <a:pt x="13564" y="37821"/>
                  </a:cubicBezTo>
                  <a:cubicBezTo>
                    <a:pt x="14884" y="32461"/>
                    <a:pt x="14503" y="28473"/>
                    <a:pt x="12370" y="25895"/>
                  </a:cubicBezTo>
                  <a:cubicBezTo>
                    <a:pt x="10617" y="23762"/>
                    <a:pt x="8674" y="21819"/>
                    <a:pt x="6477" y="20053"/>
                  </a:cubicBezTo>
                  <a:cubicBezTo>
                    <a:pt x="4293" y="18313"/>
                    <a:pt x="2134" y="16561"/>
                    <a:pt x="0" y="14808"/>
                  </a:cubicBezTo>
                  <a:lnTo>
                    <a:pt x="1252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22"/>
            <p:cNvSpPr/>
            <p:nvPr/>
          </p:nvSpPr>
          <p:spPr>
            <a:xfrm>
              <a:off x="1121741"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 name="Google Shape;401;p22"/>
            <p:cNvSpPr/>
            <p:nvPr/>
          </p:nvSpPr>
          <p:spPr>
            <a:xfrm>
              <a:off x="1161238" y="1284905"/>
              <a:ext cx="48539" cy="78042"/>
            </a:xfrm>
            <a:custGeom>
              <a:rect b="b" l="l" r="r" t="t"/>
              <a:pathLst>
                <a:path extrusionOk="0" h="78042" w="48539">
                  <a:moveTo>
                    <a:pt x="24257" y="0"/>
                  </a:moveTo>
                  <a:cubicBezTo>
                    <a:pt x="26187" y="4166"/>
                    <a:pt x="31839" y="7836"/>
                    <a:pt x="41148" y="11011"/>
                  </a:cubicBezTo>
                  <a:cubicBezTo>
                    <a:pt x="44094" y="12001"/>
                    <a:pt x="45441" y="14135"/>
                    <a:pt x="45237" y="17412"/>
                  </a:cubicBezTo>
                  <a:cubicBezTo>
                    <a:pt x="44348" y="30709"/>
                    <a:pt x="43904" y="37732"/>
                    <a:pt x="43904" y="38545"/>
                  </a:cubicBezTo>
                  <a:cubicBezTo>
                    <a:pt x="44120" y="44132"/>
                    <a:pt x="44704" y="48870"/>
                    <a:pt x="45707" y="52756"/>
                  </a:cubicBezTo>
                  <a:cubicBezTo>
                    <a:pt x="46253" y="54280"/>
                    <a:pt x="47003" y="56706"/>
                    <a:pt x="47993" y="60033"/>
                  </a:cubicBezTo>
                  <a:cubicBezTo>
                    <a:pt x="48489" y="61887"/>
                    <a:pt x="48539" y="63132"/>
                    <a:pt x="48146" y="63830"/>
                  </a:cubicBezTo>
                  <a:lnTo>
                    <a:pt x="43751" y="72847"/>
                  </a:lnTo>
                  <a:cubicBezTo>
                    <a:pt x="43028" y="74371"/>
                    <a:pt x="42189" y="75159"/>
                    <a:pt x="41313" y="75159"/>
                  </a:cubicBezTo>
                  <a:lnTo>
                    <a:pt x="22695" y="75159"/>
                  </a:lnTo>
                  <a:cubicBezTo>
                    <a:pt x="12344" y="75159"/>
                    <a:pt x="4763" y="76124"/>
                    <a:pt x="0" y="78042"/>
                  </a:cubicBezTo>
                  <a:lnTo>
                    <a:pt x="5055" y="69355"/>
                  </a:lnTo>
                  <a:cubicBezTo>
                    <a:pt x="6248" y="67297"/>
                    <a:pt x="7277" y="65443"/>
                    <a:pt x="8166" y="63716"/>
                  </a:cubicBezTo>
                  <a:cubicBezTo>
                    <a:pt x="9030" y="62001"/>
                    <a:pt x="10147" y="60884"/>
                    <a:pt x="11493" y="60312"/>
                  </a:cubicBezTo>
                  <a:cubicBezTo>
                    <a:pt x="12878" y="59741"/>
                    <a:pt x="15875" y="59436"/>
                    <a:pt x="20536" y="59436"/>
                  </a:cubicBezTo>
                  <a:lnTo>
                    <a:pt x="34747" y="59436"/>
                  </a:lnTo>
                  <a:cubicBezTo>
                    <a:pt x="35560" y="59436"/>
                    <a:pt x="36246" y="59004"/>
                    <a:pt x="36868" y="58153"/>
                  </a:cubicBezTo>
                  <a:cubicBezTo>
                    <a:pt x="37490" y="57264"/>
                    <a:pt x="37668" y="56337"/>
                    <a:pt x="37351" y="55347"/>
                  </a:cubicBezTo>
                  <a:cubicBezTo>
                    <a:pt x="36513" y="52286"/>
                    <a:pt x="35941" y="49517"/>
                    <a:pt x="35662" y="47104"/>
                  </a:cubicBezTo>
                  <a:cubicBezTo>
                    <a:pt x="35446" y="42520"/>
                    <a:pt x="35243" y="38024"/>
                    <a:pt x="35065" y="33541"/>
                  </a:cubicBezTo>
                  <a:cubicBezTo>
                    <a:pt x="34468" y="27838"/>
                    <a:pt x="32334" y="24435"/>
                    <a:pt x="28664" y="23343"/>
                  </a:cubicBezTo>
                  <a:cubicBezTo>
                    <a:pt x="21006" y="21133"/>
                    <a:pt x="15621" y="18212"/>
                    <a:pt x="12497" y="14656"/>
                  </a:cubicBezTo>
                  <a:lnTo>
                    <a:pt x="242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 name="Google Shape;402;p22"/>
            <p:cNvSpPr/>
            <p:nvPr/>
          </p:nvSpPr>
          <p:spPr>
            <a:xfrm>
              <a:off x="1219819" y="1284439"/>
              <a:ext cx="73876" cy="78677"/>
            </a:xfrm>
            <a:custGeom>
              <a:rect b="b" l="l" r="r" t="t"/>
              <a:pathLst>
                <a:path extrusionOk="0" h="78677" w="73876">
                  <a:moveTo>
                    <a:pt x="14135" y="0"/>
                  </a:moveTo>
                  <a:cubicBezTo>
                    <a:pt x="15773" y="2527"/>
                    <a:pt x="17145" y="4166"/>
                    <a:pt x="18288" y="4928"/>
                  </a:cubicBezTo>
                  <a:cubicBezTo>
                    <a:pt x="19672" y="6020"/>
                    <a:pt x="21755" y="6566"/>
                    <a:pt x="24536" y="6566"/>
                  </a:cubicBezTo>
                  <a:lnTo>
                    <a:pt x="52235" y="6566"/>
                  </a:lnTo>
                  <a:cubicBezTo>
                    <a:pt x="56286" y="6566"/>
                    <a:pt x="59258" y="7811"/>
                    <a:pt x="61074" y="10363"/>
                  </a:cubicBezTo>
                  <a:cubicBezTo>
                    <a:pt x="62611" y="12497"/>
                    <a:pt x="63398" y="16497"/>
                    <a:pt x="63398" y="22415"/>
                  </a:cubicBezTo>
                  <a:cubicBezTo>
                    <a:pt x="63398" y="23241"/>
                    <a:pt x="63132" y="26543"/>
                    <a:pt x="62636" y="32296"/>
                  </a:cubicBezTo>
                  <a:lnTo>
                    <a:pt x="61239" y="47866"/>
                  </a:lnTo>
                  <a:cubicBezTo>
                    <a:pt x="60846" y="52235"/>
                    <a:pt x="61595" y="55461"/>
                    <a:pt x="63551" y="57595"/>
                  </a:cubicBezTo>
                  <a:cubicBezTo>
                    <a:pt x="64986" y="59131"/>
                    <a:pt x="66726" y="59906"/>
                    <a:pt x="68758" y="59906"/>
                  </a:cubicBezTo>
                  <a:lnTo>
                    <a:pt x="73876" y="59906"/>
                  </a:lnTo>
                  <a:lnTo>
                    <a:pt x="66599" y="70561"/>
                  </a:lnTo>
                  <a:cubicBezTo>
                    <a:pt x="64960" y="72923"/>
                    <a:pt x="63779" y="74384"/>
                    <a:pt x="63081" y="74879"/>
                  </a:cubicBezTo>
                  <a:cubicBezTo>
                    <a:pt x="62408" y="75375"/>
                    <a:pt x="61074" y="75603"/>
                    <a:pt x="59157" y="75603"/>
                  </a:cubicBezTo>
                  <a:lnTo>
                    <a:pt x="20892" y="75603"/>
                  </a:lnTo>
                  <a:cubicBezTo>
                    <a:pt x="12129" y="75603"/>
                    <a:pt x="5156" y="76619"/>
                    <a:pt x="0" y="78677"/>
                  </a:cubicBezTo>
                  <a:lnTo>
                    <a:pt x="6972" y="66002"/>
                  </a:lnTo>
                  <a:cubicBezTo>
                    <a:pt x="7938" y="64389"/>
                    <a:pt x="8458" y="63500"/>
                    <a:pt x="8534" y="63398"/>
                  </a:cubicBezTo>
                  <a:cubicBezTo>
                    <a:pt x="9131" y="62624"/>
                    <a:pt x="10071" y="61887"/>
                    <a:pt x="11290" y="61239"/>
                  </a:cubicBezTo>
                  <a:cubicBezTo>
                    <a:pt x="13526" y="60350"/>
                    <a:pt x="16789" y="59906"/>
                    <a:pt x="21057" y="59906"/>
                  </a:cubicBezTo>
                  <a:lnTo>
                    <a:pt x="52235" y="59906"/>
                  </a:lnTo>
                  <a:lnTo>
                    <a:pt x="52235" y="33261"/>
                  </a:lnTo>
                  <a:cubicBezTo>
                    <a:pt x="52235" y="28651"/>
                    <a:pt x="51105" y="25565"/>
                    <a:pt x="48870" y="23978"/>
                  </a:cubicBezTo>
                  <a:cubicBezTo>
                    <a:pt x="47600" y="22936"/>
                    <a:pt x="45936" y="22415"/>
                    <a:pt x="43904" y="22415"/>
                  </a:cubicBezTo>
                  <a:lnTo>
                    <a:pt x="18009" y="22415"/>
                  </a:lnTo>
                  <a:cubicBezTo>
                    <a:pt x="11240" y="22415"/>
                    <a:pt x="5906" y="20015"/>
                    <a:pt x="2007" y="15253"/>
                  </a:cubicBezTo>
                  <a:lnTo>
                    <a:pt x="14135"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 name="Google Shape;403;p22"/>
            <p:cNvSpPr/>
            <p:nvPr/>
          </p:nvSpPr>
          <p:spPr>
            <a:xfrm>
              <a:off x="64337" y="847244"/>
              <a:ext cx="30963" cy="120548"/>
            </a:xfrm>
            <a:custGeom>
              <a:rect b="b" l="l" r="r" t="t"/>
              <a:pathLst>
                <a:path extrusionOk="0" h="120548" w="30963">
                  <a:moveTo>
                    <a:pt x="11468" y="0"/>
                  </a:moveTo>
                  <a:cubicBezTo>
                    <a:pt x="12852" y="2680"/>
                    <a:pt x="14935" y="4864"/>
                    <a:pt x="17717" y="6566"/>
                  </a:cubicBezTo>
                  <a:cubicBezTo>
                    <a:pt x="18606" y="7112"/>
                    <a:pt x="21488" y="8433"/>
                    <a:pt x="26353" y="10566"/>
                  </a:cubicBezTo>
                  <a:cubicBezTo>
                    <a:pt x="29426" y="11875"/>
                    <a:pt x="30963" y="14186"/>
                    <a:pt x="30963" y="17564"/>
                  </a:cubicBezTo>
                  <a:cubicBezTo>
                    <a:pt x="30963" y="58585"/>
                    <a:pt x="30544" y="88519"/>
                    <a:pt x="29693" y="107302"/>
                  </a:cubicBezTo>
                  <a:cubicBezTo>
                    <a:pt x="29604" y="109436"/>
                    <a:pt x="28956" y="111722"/>
                    <a:pt x="27762" y="114148"/>
                  </a:cubicBezTo>
                  <a:cubicBezTo>
                    <a:pt x="26226" y="117031"/>
                    <a:pt x="24435" y="119164"/>
                    <a:pt x="22403" y="120548"/>
                  </a:cubicBezTo>
                  <a:cubicBezTo>
                    <a:pt x="21704" y="104331"/>
                    <a:pt x="21044" y="75235"/>
                    <a:pt x="20396" y="33261"/>
                  </a:cubicBezTo>
                  <a:cubicBezTo>
                    <a:pt x="20295" y="28054"/>
                    <a:pt x="18390" y="24714"/>
                    <a:pt x="14669" y="23216"/>
                  </a:cubicBezTo>
                  <a:cubicBezTo>
                    <a:pt x="12332" y="22276"/>
                    <a:pt x="9931" y="21374"/>
                    <a:pt x="7442" y="20472"/>
                  </a:cubicBezTo>
                  <a:cubicBezTo>
                    <a:pt x="4521" y="19126"/>
                    <a:pt x="2045" y="17297"/>
                    <a:pt x="0" y="14973"/>
                  </a:cubicBezTo>
                  <a:lnTo>
                    <a:pt x="11468"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22"/>
            <p:cNvSpPr/>
            <p:nvPr/>
          </p:nvSpPr>
          <p:spPr>
            <a:xfrm>
              <a:off x="108469" y="847114"/>
              <a:ext cx="70993" cy="78359"/>
            </a:xfrm>
            <a:custGeom>
              <a:rect b="b" l="l" r="r" t="t"/>
              <a:pathLst>
                <a:path extrusionOk="0" h="78359" w="70993">
                  <a:moveTo>
                    <a:pt x="12052" y="0"/>
                  </a:moveTo>
                  <a:cubicBezTo>
                    <a:pt x="14783" y="4166"/>
                    <a:pt x="18428" y="6248"/>
                    <a:pt x="23000" y="6248"/>
                  </a:cubicBezTo>
                  <a:lnTo>
                    <a:pt x="56998" y="6248"/>
                  </a:lnTo>
                  <a:cubicBezTo>
                    <a:pt x="63398" y="6248"/>
                    <a:pt x="68072" y="6032"/>
                    <a:pt x="70993" y="5651"/>
                  </a:cubicBezTo>
                  <a:lnTo>
                    <a:pt x="67793" y="21488"/>
                  </a:lnTo>
                  <a:cubicBezTo>
                    <a:pt x="66307" y="21603"/>
                    <a:pt x="64122" y="21793"/>
                    <a:pt x="61239" y="22098"/>
                  </a:cubicBezTo>
                  <a:cubicBezTo>
                    <a:pt x="60350" y="22200"/>
                    <a:pt x="59754" y="22466"/>
                    <a:pt x="59461" y="22936"/>
                  </a:cubicBezTo>
                  <a:cubicBezTo>
                    <a:pt x="59157" y="23406"/>
                    <a:pt x="59017" y="24613"/>
                    <a:pt x="59017" y="26556"/>
                  </a:cubicBezTo>
                  <a:cubicBezTo>
                    <a:pt x="59017" y="45021"/>
                    <a:pt x="58839" y="57277"/>
                    <a:pt x="58496" y="63398"/>
                  </a:cubicBezTo>
                  <a:cubicBezTo>
                    <a:pt x="58395" y="64821"/>
                    <a:pt x="57899" y="66459"/>
                    <a:pt x="56998" y="68313"/>
                  </a:cubicBezTo>
                  <a:cubicBezTo>
                    <a:pt x="55766" y="70739"/>
                    <a:pt x="53873" y="73673"/>
                    <a:pt x="51346" y="77165"/>
                  </a:cubicBezTo>
                  <a:cubicBezTo>
                    <a:pt x="50749" y="77940"/>
                    <a:pt x="50203" y="78359"/>
                    <a:pt x="49708" y="78359"/>
                  </a:cubicBezTo>
                  <a:cubicBezTo>
                    <a:pt x="49162" y="66751"/>
                    <a:pt x="48451" y="48666"/>
                    <a:pt x="47549" y="24092"/>
                  </a:cubicBezTo>
                  <a:cubicBezTo>
                    <a:pt x="47549" y="22771"/>
                    <a:pt x="46977" y="22098"/>
                    <a:pt x="45847" y="22098"/>
                  </a:cubicBezTo>
                  <a:lnTo>
                    <a:pt x="14516" y="22098"/>
                  </a:lnTo>
                  <a:cubicBezTo>
                    <a:pt x="8306" y="22098"/>
                    <a:pt x="3480" y="19749"/>
                    <a:pt x="0" y="15088"/>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22"/>
            <p:cNvSpPr/>
            <p:nvPr/>
          </p:nvSpPr>
          <p:spPr>
            <a:xfrm>
              <a:off x="0" y="416796"/>
              <a:ext cx="1026154" cy="173378"/>
            </a:xfrm>
            <a:custGeom>
              <a:rect b="b" l="l" r="r" t="t"/>
              <a:pathLst>
                <a:path extrusionOk="0" h="173378" w="1026154">
                  <a:moveTo>
                    <a:pt x="0" y="173378"/>
                  </a:moveTo>
                  <a:lnTo>
                    <a:pt x="44814" y="170933"/>
                  </a:lnTo>
                  <a:cubicBezTo>
                    <a:pt x="125755" y="161543"/>
                    <a:pt x="199117" y="136938"/>
                    <a:pt x="271393" y="90322"/>
                  </a:cubicBezTo>
                  <a:cubicBezTo>
                    <a:pt x="292856" y="76479"/>
                    <a:pt x="314814" y="55931"/>
                    <a:pt x="341751" y="55537"/>
                  </a:cubicBezTo>
                  <a:cubicBezTo>
                    <a:pt x="366605" y="55182"/>
                    <a:pt x="399117" y="71145"/>
                    <a:pt x="421367" y="81153"/>
                  </a:cubicBezTo>
                  <a:cubicBezTo>
                    <a:pt x="488258" y="111252"/>
                    <a:pt x="510191" y="113716"/>
                    <a:pt x="572129" y="72111"/>
                  </a:cubicBezTo>
                  <a:cubicBezTo>
                    <a:pt x="612261" y="45136"/>
                    <a:pt x="653637" y="24117"/>
                    <a:pt x="699700" y="40996"/>
                  </a:cubicBezTo>
                  <a:cubicBezTo>
                    <a:pt x="745915" y="57925"/>
                    <a:pt x="759504" y="61862"/>
                    <a:pt x="803891" y="33668"/>
                  </a:cubicBezTo>
                  <a:cubicBezTo>
                    <a:pt x="845585" y="7201"/>
                    <a:pt x="877932" y="0"/>
                    <a:pt x="912705" y="32766"/>
                  </a:cubicBezTo>
                  <a:cubicBezTo>
                    <a:pt x="946182" y="64326"/>
                    <a:pt x="977551" y="78321"/>
                    <a:pt x="1026154" y="76683"/>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22"/>
            <p:cNvSpPr/>
            <p:nvPr/>
          </p:nvSpPr>
          <p:spPr>
            <a:xfrm>
              <a:off x="601600" y="475182"/>
              <a:ext cx="413575" cy="256197"/>
            </a:xfrm>
            <a:custGeom>
              <a:rect b="b" l="l" r="r" t="t"/>
              <a:pathLst>
                <a:path extrusionOk="0" h="256197" w="413575">
                  <a:moveTo>
                    <a:pt x="0" y="0"/>
                  </a:moveTo>
                  <a:cubicBezTo>
                    <a:pt x="19545" y="24486"/>
                    <a:pt x="42608" y="73939"/>
                    <a:pt x="59563" y="109804"/>
                  </a:cubicBezTo>
                  <a:cubicBezTo>
                    <a:pt x="76175" y="144945"/>
                    <a:pt x="89205" y="210972"/>
                    <a:pt x="131763" y="223698"/>
                  </a:cubicBezTo>
                  <a:cubicBezTo>
                    <a:pt x="148831" y="205194"/>
                    <a:pt x="162382" y="133160"/>
                    <a:pt x="168364" y="161036"/>
                  </a:cubicBezTo>
                  <a:cubicBezTo>
                    <a:pt x="179337" y="212281"/>
                    <a:pt x="216662" y="230924"/>
                    <a:pt x="413575" y="256197"/>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p22"/>
            <p:cNvSpPr/>
            <p:nvPr/>
          </p:nvSpPr>
          <p:spPr>
            <a:xfrm>
              <a:off x="520874" y="520445"/>
              <a:ext cx="388620" cy="256400"/>
            </a:xfrm>
            <a:custGeom>
              <a:rect b="b" l="l" r="r" t="t"/>
              <a:pathLst>
                <a:path extrusionOk="0" h="256400" w="388620">
                  <a:moveTo>
                    <a:pt x="0" y="0"/>
                  </a:moveTo>
                  <a:cubicBezTo>
                    <a:pt x="2426" y="50851"/>
                    <a:pt x="57163" y="58674"/>
                    <a:pt x="77000" y="95263"/>
                  </a:cubicBezTo>
                  <a:cubicBezTo>
                    <a:pt x="87719" y="115075"/>
                    <a:pt x="89294" y="139510"/>
                    <a:pt x="96063" y="160338"/>
                  </a:cubicBezTo>
                  <a:cubicBezTo>
                    <a:pt x="108217" y="197803"/>
                    <a:pt x="106743" y="184302"/>
                    <a:pt x="140221" y="196304"/>
                  </a:cubicBezTo>
                  <a:cubicBezTo>
                    <a:pt x="179197" y="210287"/>
                    <a:pt x="150673" y="215240"/>
                    <a:pt x="175095" y="237554"/>
                  </a:cubicBezTo>
                  <a:cubicBezTo>
                    <a:pt x="184518" y="246151"/>
                    <a:pt x="235458" y="253289"/>
                    <a:pt x="248310" y="253378"/>
                  </a:cubicBezTo>
                  <a:cubicBezTo>
                    <a:pt x="273660" y="253556"/>
                    <a:pt x="284645" y="240195"/>
                    <a:pt x="308267" y="236169"/>
                  </a:cubicBezTo>
                  <a:cubicBezTo>
                    <a:pt x="339141" y="230911"/>
                    <a:pt x="359613" y="252260"/>
                    <a:pt x="388620" y="256400"/>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8" name="Google Shape;408;p22"/>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409" name="Google Shape;409;p22"/>
          <p:cNvSpPr/>
          <p:nvPr/>
        </p:nvSpPr>
        <p:spPr>
          <a:xfrm>
            <a:off x="3607818" y="44694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22"/>
          <p:cNvSpPr/>
          <p:nvPr/>
        </p:nvSpPr>
        <p:spPr>
          <a:xfrm>
            <a:off x="2502918" y="35931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אֶפְרַיִם</a:t>
            </a:r>
            <a:endParaRPr/>
          </a:p>
        </p:txBody>
      </p:sp>
      <p:sp>
        <p:nvSpPr>
          <p:cNvPr id="416" name="Google Shape;416;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יְרִיחוֹ- מֻכֶּרֶת לָנוּ מִכִּבּוּשׁ הָאָרֶץ</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שִׁלֹה- הוֹפֶכֶת לִהְיוֹת עִיר מֶרְכָּזִית. שָׁם מֻקַּם הַמִּשְׁכָּן.</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גֶּזֶר : "וְלֹא הוֹרִישׁוּ אֶת הַכְּנַעֲנִי הַיּוֹשֵׁב בְּגָזֶר וַיֵּשֶׁב </a:t>
            </a:r>
            <a:br>
              <a:rPr lang="iw-IL" sz="2400">
                <a:latin typeface="David"/>
                <a:ea typeface="David"/>
                <a:cs typeface="David"/>
                <a:sym typeface="David"/>
              </a:rPr>
            </a:br>
            <a:r>
              <a:rPr lang="iw-IL" sz="2400">
                <a:latin typeface="David"/>
                <a:ea typeface="David"/>
                <a:cs typeface="David"/>
                <a:sym typeface="David"/>
              </a:rPr>
              <a:t>הַכְּנַעֲנִי בְּקֶרֶב אֶפְרַיִם עַד הַיּוֹם הַזֶּה וַיְהִי לְמַס עֹבֵד" </a:t>
            </a:r>
            <a:br>
              <a:rPr lang="iw-IL" sz="2400">
                <a:latin typeface="David"/>
                <a:ea typeface="David"/>
                <a:cs typeface="David"/>
                <a:sym typeface="David"/>
              </a:rPr>
            </a:br>
            <a:r>
              <a:rPr lang="iw-IL" sz="2400">
                <a:latin typeface="David"/>
                <a:ea typeface="David"/>
                <a:cs typeface="David"/>
                <a:sym typeface="David"/>
              </a:rPr>
              <a:t>(פס' י)</a:t>
            </a:r>
            <a:endParaRPr/>
          </a:p>
        </p:txBody>
      </p:sp>
      <p:sp>
        <p:nvSpPr>
          <p:cNvPr id="417" name="Google Shape;417;p23"/>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18" name="Google Shape;418;p23"/>
          <p:cNvGrpSpPr/>
          <p:nvPr/>
        </p:nvGrpSpPr>
        <p:grpSpPr>
          <a:xfrm>
            <a:off x="276415" y="2133600"/>
            <a:ext cx="5088078" cy="3236191"/>
            <a:chOff x="0" y="0"/>
            <a:chExt cx="1789928" cy="1417853"/>
          </a:xfrm>
        </p:grpSpPr>
        <p:sp>
          <p:nvSpPr>
            <p:cNvPr id="419" name="Google Shape;419;p23"/>
            <p:cNvSpPr/>
            <p:nvPr/>
          </p:nvSpPr>
          <p:spPr>
            <a:xfrm>
              <a:off x="0" y="0"/>
              <a:ext cx="267016" cy="919788"/>
            </a:xfrm>
            <a:custGeom>
              <a:rect b="b" l="l" r="r" t="t"/>
              <a:pathLst>
                <a:path extrusionOk="0" h="919788" w="267016">
                  <a:moveTo>
                    <a:pt x="0" y="0"/>
                  </a:moveTo>
                  <a:lnTo>
                    <a:pt x="267016" y="0"/>
                  </a:lnTo>
                  <a:lnTo>
                    <a:pt x="257164" y="79669"/>
                  </a:lnTo>
                  <a:cubicBezTo>
                    <a:pt x="250629" y="127616"/>
                    <a:pt x="242980" y="175472"/>
                    <a:pt x="232677" y="223084"/>
                  </a:cubicBezTo>
                  <a:cubicBezTo>
                    <a:pt x="191135" y="415083"/>
                    <a:pt x="124574" y="603602"/>
                    <a:pt x="56375" y="787561"/>
                  </a:cubicBezTo>
                  <a:cubicBezTo>
                    <a:pt x="40119" y="831421"/>
                    <a:pt x="20901" y="873756"/>
                    <a:pt x="1614" y="916038"/>
                  </a:cubicBezTo>
                  <a:lnTo>
                    <a:pt x="0" y="919788"/>
                  </a:lnTo>
                  <a:lnTo>
                    <a:pt x="0" y="0"/>
                  </a:lnTo>
                  <a:close/>
                </a:path>
              </a:pathLst>
            </a:custGeom>
            <a:solidFill>
              <a:srgbClr val="4BB7C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23"/>
            <p:cNvSpPr/>
            <p:nvPr/>
          </p:nvSpPr>
          <p:spPr>
            <a:xfrm>
              <a:off x="0" y="0"/>
              <a:ext cx="1770431" cy="1417853"/>
            </a:xfrm>
            <a:custGeom>
              <a:rect b="b" l="l" r="r" t="t"/>
              <a:pathLst>
                <a:path extrusionOk="0" h="1417853" w="1770431">
                  <a:moveTo>
                    <a:pt x="100959" y="0"/>
                  </a:moveTo>
                  <a:lnTo>
                    <a:pt x="1770431" y="0"/>
                  </a:lnTo>
                  <a:lnTo>
                    <a:pt x="1770431" y="1417853"/>
                  </a:lnTo>
                  <a:lnTo>
                    <a:pt x="0" y="1417853"/>
                  </a:lnTo>
                  <a:lnTo>
                    <a:pt x="0" y="444633"/>
                  </a:lnTo>
                  <a:lnTo>
                    <a:pt x="8695" y="417153"/>
                  </a:lnTo>
                  <a:cubicBezTo>
                    <a:pt x="34510" y="327388"/>
                    <a:pt x="55712" y="236256"/>
                    <a:pt x="71346" y="149305"/>
                  </a:cubicBezTo>
                  <a:lnTo>
                    <a:pt x="100959"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23"/>
            <p:cNvSpPr/>
            <p:nvPr/>
          </p:nvSpPr>
          <p:spPr>
            <a:xfrm>
              <a:off x="1174076" y="627872"/>
              <a:ext cx="596355" cy="789981"/>
            </a:xfrm>
            <a:custGeom>
              <a:rect b="b" l="l" r="r" t="t"/>
              <a:pathLst>
                <a:path extrusionOk="0" h="789981" w="596355">
                  <a:moveTo>
                    <a:pt x="596355" y="0"/>
                  </a:moveTo>
                  <a:lnTo>
                    <a:pt x="596355" y="789981"/>
                  </a:lnTo>
                  <a:lnTo>
                    <a:pt x="124512" y="789981"/>
                  </a:lnTo>
                  <a:lnTo>
                    <a:pt x="127998" y="785615"/>
                  </a:lnTo>
                  <a:cubicBezTo>
                    <a:pt x="129917" y="781436"/>
                    <a:pt x="129664" y="777160"/>
                    <a:pt x="124866" y="772639"/>
                  </a:cubicBezTo>
                  <a:cubicBezTo>
                    <a:pt x="121768" y="769706"/>
                    <a:pt x="120879" y="762251"/>
                    <a:pt x="124181" y="759152"/>
                  </a:cubicBezTo>
                  <a:cubicBezTo>
                    <a:pt x="139662" y="744572"/>
                    <a:pt x="127749" y="740305"/>
                    <a:pt x="123952" y="725319"/>
                  </a:cubicBezTo>
                  <a:cubicBezTo>
                    <a:pt x="123406" y="723185"/>
                    <a:pt x="123876" y="720442"/>
                    <a:pt x="125628" y="718944"/>
                  </a:cubicBezTo>
                  <a:cubicBezTo>
                    <a:pt x="126251" y="718398"/>
                    <a:pt x="127013" y="718055"/>
                    <a:pt x="127686" y="717597"/>
                  </a:cubicBezTo>
                  <a:cubicBezTo>
                    <a:pt x="126035" y="715019"/>
                    <a:pt x="125870" y="711692"/>
                    <a:pt x="128918" y="709050"/>
                  </a:cubicBezTo>
                  <a:cubicBezTo>
                    <a:pt x="137554" y="701608"/>
                    <a:pt x="148158" y="694128"/>
                    <a:pt x="155270" y="685314"/>
                  </a:cubicBezTo>
                  <a:cubicBezTo>
                    <a:pt x="167856" y="669719"/>
                    <a:pt x="131115" y="682850"/>
                    <a:pt x="126683" y="683727"/>
                  </a:cubicBezTo>
                  <a:cubicBezTo>
                    <a:pt x="113119" y="689696"/>
                    <a:pt x="98933" y="687003"/>
                    <a:pt x="84646" y="682152"/>
                  </a:cubicBezTo>
                  <a:cubicBezTo>
                    <a:pt x="60033" y="678977"/>
                    <a:pt x="35674" y="673592"/>
                    <a:pt x="10338" y="675014"/>
                  </a:cubicBezTo>
                  <a:cubicBezTo>
                    <a:pt x="1791" y="675497"/>
                    <a:pt x="0" y="664092"/>
                    <a:pt x="6248" y="659901"/>
                  </a:cubicBezTo>
                  <a:cubicBezTo>
                    <a:pt x="29007" y="644699"/>
                    <a:pt x="52565" y="656815"/>
                    <a:pt x="75400" y="665096"/>
                  </a:cubicBezTo>
                  <a:cubicBezTo>
                    <a:pt x="84252" y="666378"/>
                    <a:pt x="93218" y="667585"/>
                    <a:pt x="102603" y="668398"/>
                  </a:cubicBezTo>
                  <a:cubicBezTo>
                    <a:pt x="111265" y="669134"/>
                    <a:pt x="121666" y="665185"/>
                    <a:pt x="132042" y="661883"/>
                  </a:cubicBezTo>
                  <a:cubicBezTo>
                    <a:pt x="139484" y="653793"/>
                    <a:pt x="143853" y="642528"/>
                    <a:pt x="157251" y="635263"/>
                  </a:cubicBezTo>
                  <a:cubicBezTo>
                    <a:pt x="177114" y="624494"/>
                    <a:pt x="180061" y="610181"/>
                    <a:pt x="191262" y="592896"/>
                  </a:cubicBezTo>
                  <a:cubicBezTo>
                    <a:pt x="191275" y="592871"/>
                    <a:pt x="191287" y="592871"/>
                    <a:pt x="191300" y="592858"/>
                  </a:cubicBezTo>
                  <a:cubicBezTo>
                    <a:pt x="195212" y="568245"/>
                    <a:pt x="176962" y="546363"/>
                    <a:pt x="160909" y="530209"/>
                  </a:cubicBezTo>
                  <a:cubicBezTo>
                    <a:pt x="147002" y="516214"/>
                    <a:pt x="131039" y="515909"/>
                    <a:pt x="120307" y="499107"/>
                  </a:cubicBezTo>
                  <a:cubicBezTo>
                    <a:pt x="114973" y="490763"/>
                    <a:pt x="71209" y="468436"/>
                    <a:pt x="60935" y="470570"/>
                  </a:cubicBezTo>
                  <a:cubicBezTo>
                    <a:pt x="52972" y="472208"/>
                    <a:pt x="49530" y="462658"/>
                    <a:pt x="55651" y="458047"/>
                  </a:cubicBezTo>
                  <a:cubicBezTo>
                    <a:pt x="65608" y="450529"/>
                    <a:pt x="76949" y="448548"/>
                    <a:pt x="79972" y="435378"/>
                  </a:cubicBezTo>
                  <a:cubicBezTo>
                    <a:pt x="81737" y="427593"/>
                    <a:pt x="83553" y="423097"/>
                    <a:pt x="92253" y="420443"/>
                  </a:cubicBezTo>
                  <a:cubicBezTo>
                    <a:pt x="100101" y="418055"/>
                    <a:pt x="117932" y="387842"/>
                    <a:pt x="123177" y="378888"/>
                  </a:cubicBezTo>
                  <a:cubicBezTo>
                    <a:pt x="142672" y="345589"/>
                    <a:pt x="148247" y="312963"/>
                    <a:pt x="148095" y="274850"/>
                  </a:cubicBezTo>
                  <a:cubicBezTo>
                    <a:pt x="148044" y="261058"/>
                    <a:pt x="148069" y="268360"/>
                    <a:pt x="150139" y="258086"/>
                  </a:cubicBezTo>
                  <a:cubicBezTo>
                    <a:pt x="153683" y="240408"/>
                    <a:pt x="144869" y="248421"/>
                    <a:pt x="142900" y="241208"/>
                  </a:cubicBezTo>
                  <a:cubicBezTo>
                    <a:pt x="141186" y="235023"/>
                    <a:pt x="142037" y="232127"/>
                    <a:pt x="144348" y="226831"/>
                  </a:cubicBezTo>
                  <a:cubicBezTo>
                    <a:pt x="145555" y="224101"/>
                    <a:pt x="148196" y="223745"/>
                    <a:pt x="150368" y="224749"/>
                  </a:cubicBezTo>
                  <a:cubicBezTo>
                    <a:pt x="150965" y="224050"/>
                    <a:pt x="151638" y="223402"/>
                    <a:pt x="152641" y="223186"/>
                  </a:cubicBezTo>
                  <a:cubicBezTo>
                    <a:pt x="192494" y="214322"/>
                    <a:pt x="188100" y="67370"/>
                    <a:pt x="228740" y="66087"/>
                  </a:cubicBezTo>
                  <a:cubicBezTo>
                    <a:pt x="271323" y="64729"/>
                    <a:pt x="372377" y="160525"/>
                    <a:pt x="414998" y="159229"/>
                  </a:cubicBezTo>
                  <a:cubicBezTo>
                    <a:pt x="444113" y="158332"/>
                    <a:pt x="523437" y="73422"/>
                    <a:pt x="575354" y="20696"/>
                  </a:cubicBezTo>
                  <a:lnTo>
                    <a:pt x="596355" y="0"/>
                  </a:lnTo>
                  <a:close/>
                </a:path>
              </a:pathLst>
            </a:custGeom>
            <a:solidFill>
              <a:srgbClr val="BECE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23"/>
            <p:cNvSpPr/>
            <p:nvPr/>
          </p:nvSpPr>
          <p:spPr>
            <a:xfrm>
              <a:off x="1661179" y="589902"/>
              <a:ext cx="117634" cy="530079"/>
            </a:xfrm>
            <a:custGeom>
              <a:rect b="b" l="l" r="r" t="t"/>
              <a:pathLst>
                <a:path extrusionOk="0" h="530079" w="117634">
                  <a:moveTo>
                    <a:pt x="109252" y="0"/>
                  </a:moveTo>
                  <a:lnTo>
                    <a:pt x="109252" y="530079"/>
                  </a:lnTo>
                  <a:lnTo>
                    <a:pt x="94203" y="514107"/>
                  </a:lnTo>
                  <a:cubicBezTo>
                    <a:pt x="80229" y="498236"/>
                    <a:pt x="67316" y="481803"/>
                    <a:pt x="56782" y="464261"/>
                  </a:cubicBezTo>
                  <a:cubicBezTo>
                    <a:pt x="0" y="369633"/>
                    <a:pt x="55372" y="328714"/>
                    <a:pt x="92697" y="242188"/>
                  </a:cubicBezTo>
                  <a:cubicBezTo>
                    <a:pt x="117634" y="183638"/>
                    <a:pt x="75126" y="67002"/>
                    <a:pt x="100936" y="9954"/>
                  </a:cubicBezTo>
                  <a:lnTo>
                    <a:pt x="109252"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3" name="Google Shape;423;p23"/>
            <p:cNvSpPr/>
            <p:nvPr/>
          </p:nvSpPr>
          <p:spPr>
            <a:xfrm>
              <a:off x="1760118" y="25332"/>
              <a:ext cx="10313" cy="115064"/>
            </a:xfrm>
            <a:custGeom>
              <a:rect b="b" l="l" r="r" t="t"/>
              <a:pathLst>
                <a:path extrusionOk="0" h="115064" w="10313">
                  <a:moveTo>
                    <a:pt x="10313" y="0"/>
                  </a:moveTo>
                  <a:lnTo>
                    <a:pt x="10313" y="115064"/>
                  </a:lnTo>
                  <a:lnTo>
                    <a:pt x="9867" y="113133"/>
                  </a:lnTo>
                  <a:cubicBezTo>
                    <a:pt x="3238" y="78311"/>
                    <a:pt x="0" y="44345"/>
                    <a:pt x="3874" y="18118"/>
                  </a:cubicBezTo>
                  <a:lnTo>
                    <a:pt x="10313"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4" name="Google Shape;424;p23"/>
            <p:cNvSpPr/>
            <p:nvPr/>
          </p:nvSpPr>
          <p:spPr>
            <a:xfrm>
              <a:off x="265531" y="0"/>
              <a:ext cx="1038211" cy="1417853"/>
            </a:xfrm>
            <a:custGeom>
              <a:rect b="b" l="l" r="r" t="t"/>
              <a:pathLst>
                <a:path extrusionOk="0" h="1417853" w="1038211">
                  <a:moveTo>
                    <a:pt x="350960" y="0"/>
                  </a:moveTo>
                  <a:lnTo>
                    <a:pt x="1038211" y="0"/>
                  </a:lnTo>
                  <a:lnTo>
                    <a:pt x="1038211" y="104069"/>
                  </a:lnTo>
                  <a:lnTo>
                    <a:pt x="1028972" y="102093"/>
                  </a:lnTo>
                  <a:cubicBezTo>
                    <a:pt x="1030297" y="116176"/>
                    <a:pt x="1032280" y="127441"/>
                    <a:pt x="1034830" y="136497"/>
                  </a:cubicBezTo>
                  <a:lnTo>
                    <a:pt x="1038211" y="144215"/>
                  </a:lnTo>
                  <a:lnTo>
                    <a:pt x="1038211" y="234440"/>
                  </a:lnTo>
                  <a:lnTo>
                    <a:pt x="1029937" y="228026"/>
                  </a:lnTo>
                  <a:cubicBezTo>
                    <a:pt x="972431" y="161110"/>
                    <a:pt x="943069" y="184821"/>
                    <a:pt x="911420" y="203388"/>
                  </a:cubicBezTo>
                  <a:cubicBezTo>
                    <a:pt x="923287" y="266507"/>
                    <a:pt x="986087" y="278846"/>
                    <a:pt x="1034434" y="312202"/>
                  </a:cubicBezTo>
                  <a:lnTo>
                    <a:pt x="1038211" y="315465"/>
                  </a:lnTo>
                  <a:lnTo>
                    <a:pt x="1038211" y="531281"/>
                  </a:lnTo>
                  <a:lnTo>
                    <a:pt x="1027854" y="522514"/>
                  </a:lnTo>
                  <a:cubicBezTo>
                    <a:pt x="1024015" y="519589"/>
                    <a:pt x="1022194" y="518720"/>
                    <a:pt x="1021964" y="519491"/>
                  </a:cubicBezTo>
                  <a:cubicBezTo>
                    <a:pt x="1021619" y="520648"/>
                    <a:pt x="1024853" y="525494"/>
                    <a:pt x="1030224" y="532631"/>
                  </a:cubicBezTo>
                  <a:lnTo>
                    <a:pt x="1038211" y="542811"/>
                  </a:lnTo>
                  <a:lnTo>
                    <a:pt x="1038211" y="1035665"/>
                  </a:lnTo>
                  <a:lnTo>
                    <a:pt x="1031600" y="1062665"/>
                  </a:lnTo>
                  <a:cubicBezTo>
                    <a:pt x="1011714" y="1113630"/>
                    <a:pt x="966820" y="1115951"/>
                    <a:pt x="1014420" y="1143335"/>
                  </a:cubicBezTo>
                  <a:lnTo>
                    <a:pt x="1038211" y="1155302"/>
                  </a:lnTo>
                  <a:lnTo>
                    <a:pt x="1038211" y="1294353"/>
                  </a:lnTo>
                  <a:lnTo>
                    <a:pt x="1035451" y="1300149"/>
                  </a:lnTo>
                  <a:cubicBezTo>
                    <a:pt x="1027327" y="1316789"/>
                    <a:pt x="1020847" y="1331589"/>
                    <a:pt x="1019954" y="1342375"/>
                  </a:cubicBezTo>
                  <a:cubicBezTo>
                    <a:pt x="1025079" y="1343762"/>
                    <a:pt x="1029308" y="1345403"/>
                    <a:pt x="1032752" y="1347270"/>
                  </a:cubicBezTo>
                  <a:lnTo>
                    <a:pt x="1038211" y="1351488"/>
                  </a:lnTo>
                  <a:lnTo>
                    <a:pt x="1038211" y="1389766"/>
                  </a:lnTo>
                  <a:lnTo>
                    <a:pt x="1026819" y="1409166"/>
                  </a:lnTo>
                  <a:lnTo>
                    <a:pt x="1021557" y="1417853"/>
                  </a:lnTo>
                  <a:lnTo>
                    <a:pt x="97012" y="1417853"/>
                  </a:lnTo>
                  <a:lnTo>
                    <a:pt x="97862" y="1415650"/>
                  </a:lnTo>
                  <a:cubicBezTo>
                    <a:pt x="109705" y="1363583"/>
                    <a:pt x="0" y="1344156"/>
                    <a:pt x="54640" y="1305418"/>
                  </a:cubicBezTo>
                  <a:cubicBezTo>
                    <a:pt x="88155" y="1281618"/>
                    <a:pt x="133190" y="1310371"/>
                    <a:pt x="168547" y="1289543"/>
                  </a:cubicBezTo>
                  <a:cubicBezTo>
                    <a:pt x="189082" y="1277541"/>
                    <a:pt x="201008" y="1238717"/>
                    <a:pt x="221874" y="1239137"/>
                  </a:cubicBezTo>
                  <a:cubicBezTo>
                    <a:pt x="218419" y="1238984"/>
                    <a:pt x="215181" y="1238857"/>
                    <a:pt x="212374" y="1238743"/>
                  </a:cubicBezTo>
                  <a:cubicBezTo>
                    <a:pt x="223728" y="1213089"/>
                    <a:pt x="170464" y="1135060"/>
                    <a:pt x="188257" y="1130945"/>
                  </a:cubicBezTo>
                  <a:cubicBezTo>
                    <a:pt x="227386" y="1121915"/>
                    <a:pt x="277030" y="1087016"/>
                    <a:pt x="255287" y="1038337"/>
                  </a:cubicBezTo>
                  <a:cubicBezTo>
                    <a:pt x="232173" y="986318"/>
                    <a:pt x="150640" y="1044788"/>
                    <a:pt x="128554" y="996427"/>
                  </a:cubicBezTo>
                  <a:cubicBezTo>
                    <a:pt x="109250" y="954263"/>
                    <a:pt x="201782" y="930730"/>
                    <a:pt x="205389" y="892795"/>
                  </a:cubicBezTo>
                  <a:cubicBezTo>
                    <a:pt x="208844" y="854885"/>
                    <a:pt x="177983" y="826691"/>
                    <a:pt x="185831" y="780273"/>
                  </a:cubicBezTo>
                  <a:cubicBezTo>
                    <a:pt x="194848" y="726882"/>
                    <a:pt x="301998" y="657578"/>
                    <a:pt x="277360" y="602435"/>
                  </a:cubicBezTo>
                  <a:cubicBezTo>
                    <a:pt x="248556" y="537995"/>
                    <a:pt x="204729" y="529448"/>
                    <a:pt x="251643" y="448155"/>
                  </a:cubicBezTo>
                  <a:cubicBezTo>
                    <a:pt x="293248" y="376070"/>
                    <a:pt x="266146" y="368729"/>
                    <a:pt x="273080" y="296911"/>
                  </a:cubicBezTo>
                  <a:cubicBezTo>
                    <a:pt x="279659" y="230591"/>
                    <a:pt x="271785" y="160259"/>
                    <a:pt x="293565" y="96225"/>
                  </a:cubicBezTo>
                  <a:cubicBezTo>
                    <a:pt x="299915" y="77556"/>
                    <a:pt x="325103" y="45670"/>
                    <a:pt x="343279" y="14712"/>
                  </a:cubicBezTo>
                  <a:lnTo>
                    <a:pt x="35096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5" name="Google Shape;425;p23"/>
            <p:cNvSpPr/>
            <p:nvPr/>
          </p:nvSpPr>
          <p:spPr>
            <a:xfrm>
              <a:off x="1303742" y="1351488"/>
              <a:ext cx="10539" cy="38278"/>
            </a:xfrm>
            <a:custGeom>
              <a:rect b="b" l="l" r="r" t="t"/>
              <a:pathLst>
                <a:path extrusionOk="0" h="38278" w="10539">
                  <a:moveTo>
                    <a:pt x="0" y="0"/>
                  </a:moveTo>
                  <a:lnTo>
                    <a:pt x="2620" y="2025"/>
                  </a:lnTo>
                  <a:cubicBezTo>
                    <a:pt x="10539" y="11168"/>
                    <a:pt x="7619" y="23426"/>
                    <a:pt x="828" y="36868"/>
                  </a:cubicBezTo>
                  <a:lnTo>
                    <a:pt x="0" y="38278"/>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6" name="Google Shape;426;p23"/>
            <p:cNvSpPr/>
            <p:nvPr/>
          </p:nvSpPr>
          <p:spPr>
            <a:xfrm>
              <a:off x="1303742" y="1155302"/>
              <a:ext cx="43275" cy="139052"/>
            </a:xfrm>
            <a:custGeom>
              <a:rect b="b" l="l" r="r" t="t"/>
              <a:pathLst>
                <a:path extrusionOk="0" h="139052" w="43275">
                  <a:moveTo>
                    <a:pt x="0" y="0"/>
                  </a:moveTo>
                  <a:lnTo>
                    <a:pt x="8261" y="4155"/>
                  </a:lnTo>
                  <a:cubicBezTo>
                    <a:pt x="43275" y="20354"/>
                    <a:pt x="37538" y="55298"/>
                    <a:pt x="22601" y="91585"/>
                  </a:cubicBezTo>
                  <a:lnTo>
                    <a:pt x="0" y="139052"/>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7" name="Google Shape;427;p23"/>
            <p:cNvSpPr/>
            <p:nvPr/>
          </p:nvSpPr>
          <p:spPr>
            <a:xfrm>
              <a:off x="1303742" y="315465"/>
              <a:ext cx="173463" cy="720200"/>
            </a:xfrm>
            <a:custGeom>
              <a:rect b="b" l="l" r="r" t="t"/>
              <a:pathLst>
                <a:path extrusionOk="0" h="720200" w="173463">
                  <a:moveTo>
                    <a:pt x="0" y="0"/>
                  </a:moveTo>
                  <a:lnTo>
                    <a:pt x="22973" y="19847"/>
                  </a:lnTo>
                  <a:cubicBezTo>
                    <a:pt x="38952" y="37700"/>
                    <a:pt x="50527" y="61214"/>
                    <a:pt x="53511" y="94984"/>
                  </a:cubicBezTo>
                  <a:cubicBezTo>
                    <a:pt x="56102" y="123991"/>
                    <a:pt x="64497" y="259652"/>
                    <a:pt x="81540" y="267640"/>
                  </a:cubicBezTo>
                  <a:cubicBezTo>
                    <a:pt x="173463" y="310706"/>
                    <a:pt x="24098" y="344374"/>
                    <a:pt x="19361" y="381254"/>
                  </a:cubicBezTo>
                  <a:cubicBezTo>
                    <a:pt x="5924" y="485928"/>
                    <a:pt x="14192" y="604368"/>
                    <a:pt x="705" y="717322"/>
                  </a:cubicBezTo>
                  <a:lnTo>
                    <a:pt x="0" y="720200"/>
                  </a:lnTo>
                  <a:lnTo>
                    <a:pt x="0" y="227346"/>
                  </a:lnTo>
                  <a:lnTo>
                    <a:pt x="13100" y="244044"/>
                  </a:lnTo>
                  <a:cubicBezTo>
                    <a:pt x="18539" y="239472"/>
                    <a:pt x="17577" y="232328"/>
                    <a:pt x="5542" y="220507"/>
                  </a:cubicBezTo>
                  <a:lnTo>
                    <a:pt x="0" y="215816"/>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23"/>
            <p:cNvSpPr/>
            <p:nvPr/>
          </p:nvSpPr>
          <p:spPr>
            <a:xfrm>
              <a:off x="1303742" y="144215"/>
              <a:ext cx="140384" cy="120226"/>
            </a:xfrm>
            <a:custGeom>
              <a:rect b="b" l="l" r="r" t="t"/>
              <a:pathLst>
                <a:path extrusionOk="0" h="120226" w="140384">
                  <a:moveTo>
                    <a:pt x="0" y="0"/>
                  </a:moveTo>
                  <a:lnTo>
                    <a:pt x="5881" y="13424"/>
                  </a:lnTo>
                  <a:cubicBezTo>
                    <a:pt x="27451" y="44874"/>
                    <a:pt x="66218" y="18597"/>
                    <a:pt x="102813" y="65650"/>
                  </a:cubicBezTo>
                  <a:cubicBezTo>
                    <a:pt x="140384" y="113989"/>
                    <a:pt x="51716" y="120226"/>
                    <a:pt x="7471" y="96017"/>
                  </a:cubicBezTo>
                  <a:lnTo>
                    <a:pt x="0" y="90225"/>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23"/>
            <p:cNvSpPr/>
            <p:nvPr/>
          </p:nvSpPr>
          <p:spPr>
            <a:xfrm>
              <a:off x="1303742" y="0"/>
              <a:ext cx="181458" cy="139593"/>
            </a:xfrm>
            <a:custGeom>
              <a:rect b="b" l="l" r="r" t="t"/>
              <a:pathLst>
                <a:path extrusionOk="0" h="139593" w="181458">
                  <a:moveTo>
                    <a:pt x="0" y="0"/>
                  </a:moveTo>
                  <a:lnTo>
                    <a:pt x="157883" y="0"/>
                  </a:lnTo>
                  <a:lnTo>
                    <a:pt x="172920" y="27639"/>
                  </a:lnTo>
                  <a:cubicBezTo>
                    <a:pt x="178376" y="39690"/>
                    <a:pt x="181458" y="49686"/>
                    <a:pt x="180384" y="55230"/>
                  </a:cubicBezTo>
                  <a:cubicBezTo>
                    <a:pt x="74314" y="78141"/>
                    <a:pt x="88182" y="21651"/>
                    <a:pt x="89452" y="132573"/>
                  </a:cubicBezTo>
                  <a:cubicBezTo>
                    <a:pt x="59306" y="139593"/>
                    <a:pt x="40225" y="118188"/>
                    <a:pt x="16549" y="107609"/>
                  </a:cubicBezTo>
                  <a:lnTo>
                    <a:pt x="0" y="104069"/>
                  </a:lnTo>
                  <a:lnTo>
                    <a:pt x="0" y="0"/>
                  </a:lnTo>
                  <a:close/>
                </a:path>
              </a:pathLst>
            </a:custGeom>
            <a:solidFill>
              <a:srgbClr val="FEE09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0" name="Google Shape;430;p23"/>
            <p:cNvSpPr/>
            <p:nvPr/>
          </p:nvSpPr>
          <p:spPr>
            <a:xfrm>
              <a:off x="1349832" y="0"/>
              <a:ext cx="440096" cy="1417853"/>
            </a:xfrm>
            <a:custGeom>
              <a:rect b="b" l="l" r="r" t="t"/>
              <a:pathLst>
                <a:path extrusionOk="0" h="1417853" w="440096">
                  <a:moveTo>
                    <a:pt x="267900" y="0"/>
                  </a:moveTo>
                  <a:lnTo>
                    <a:pt x="420599" y="0"/>
                  </a:lnTo>
                  <a:lnTo>
                    <a:pt x="420599" y="58734"/>
                  </a:lnTo>
                  <a:lnTo>
                    <a:pt x="418394" y="69427"/>
                  </a:lnTo>
                  <a:cubicBezTo>
                    <a:pt x="415256" y="95916"/>
                    <a:pt x="416356" y="123209"/>
                    <a:pt x="420445" y="150309"/>
                  </a:cubicBezTo>
                  <a:lnTo>
                    <a:pt x="420599" y="150924"/>
                  </a:lnTo>
                  <a:lnTo>
                    <a:pt x="420599" y="580717"/>
                  </a:lnTo>
                  <a:lnTo>
                    <a:pt x="414372" y="584982"/>
                  </a:lnTo>
                  <a:cubicBezTo>
                    <a:pt x="391919" y="614947"/>
                    <a:pt x="440096" y="675867"/>
                    <a:pt x="410235" y="721920"/>
                  </a:cubicBezTo>
                  <a:cubicBezTo>
                    <a:pt x="391681" y="750559"/>
                    <a:pt x="404190" y="777775"/>
                    <a:pt x="406248" y="809118"/>
                  </a:cubicBezTo>
                  <a:cubicBezTo>
                    <a:pt x="408991" y="850762"/>
                    <a:pt x="369037" y="885458"/>
                    <a:pt x="351930" y="920180"/>
                  </a:cubicBezTo>
                  <a:cubicBezTo>
                    <a:pt x="321116" y="982607"/>
                    <a:pt x="359383" y="1063986"/>
                    <a:pt x="406187" y="1123207"/>
                  </a:cubicBezTo>
                  <a:lnTo>
                    <a:pt x="420599" y="1139881"/>
                  </a:lnTo>
                  <a:lnTo>
                    <a:pt x="420599" y="1417853"/>
                  </a:lnTo>
                  <a:lnTo>
                    <a:pt x="49745" y="1417853"/>
                  </a:lnTo>
                  <a:lnTo>
                    <a:pt x="45838" y="1389858"/>
                  </a:lnTo>
                  <a:cubicBezTo>
                    <a:pt x="42492" y="1371757"/>
                    <a:pt x="38225" y="1352905"/>
                    <a:pt x="33020" y="1333082"/>
                  </a:cubicBezTo>
                  <a:cubicBezTo>
                    <a:pt x="19291" y="1280784"/>
                    <a:pt x="0" y="1136270"/>
                    <a:pt x="69342" y="1139229"/>
                  </a:cubicBezTo>
                  <a:cubicBezTo>
                    <a:pt x="133706" y="1141973"/>
                    <a:pt x="27267" y="1042633"/>
                    <a:pt x="62014" y="1040868"/>
                  </a:cubicBezTo>
                  <a:cubicBezTo>
                    <a:pt x="2718" y="1041643"/>
                    <a:pt x="45720" y="796787"/>
                    <a:pt x="36385" y="726810"/>
                  </a:cubicBezTo>
                  <a:cubicBezTo>
                    <a:pt x="28512" y="663995"/>
                    <a:pt x="129642" y="705588"/>
                    <a:pt x="149288" y="641466"/>
                  </a:cubicBezTo>
                  <a:cubicBezTo>
                    <a:pt x="158090" y="612700"/>
                    <a:pt x="132486" y="409055"/>
                    <a:pt x="119952" y="408167"/>
                  </a:cubicBezTo>
                  <a:cubicBezTo>
                    <a:pt x="146545" y="410287"/>
                    <a:pt x="177635" y="494031"/>
                    <a:pt x="199682" y="455652"/>
                  </a:cubicBezTo>
                  <a:cubicBezTo>
                    <a:pt x="237922" y="388075"/>
                    <a:pt x="261328" y="334037"/>
                    <a:pt x="265265" y="253989"/>
                  </a:cubicBezTo>
                  <a:cubicBezTo>
                    <a:pt x="268427" y="189866"/>
                    <a:pt x="280454" y="90260"/>
                    <a:pt x="274765" y="16130"/>
                  </a:cubicBezTo>
                  <a:lnTo>
                    <a:pt x="267900" y="0"/>
                  </a:lnTo>
                  <a:close/>
                </a:path>
              </a:pathLst>
            </a:custGeom>
            <a:solidFill>
              <a:srgbClr val="8EA38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1" name="Google Shape;431;p23"/>
            <p:cNvSpPr/>
            <p:nvPr/>
          </p:nvSpPr>
          <p:spPr>
            <a:xfrm>
              <a:off x="579356" y="0"/>
              <a:ext cx="779602" cy="1417853"/>
            </a:xfrm>
            <a:custGeom>
              <a:rect b="b" l="l" r="r" t="t"/>
              <a:pathLst>
                <a:path extrusionOk="0" h="1417853" w="779602">
                  <a:moveTo>
                    <a:pt x="245082" y="0"/>
                  </a:moveTo>
                  <a:lnTo>
                    <a:pt x="662461" y="0"/>
                  </a:lnTo>
                  <a:lnTo>
                    <a:pt x="659020" y="1625"/>
                  </a:lnTo>
                  <a:cubicBezTo>
                    <a:pt x="601129" y="34123"/>
                    <a:pt x="478936" y="132150"/>
                    <a:pt x="492404" y="181590"/>
                  </a:cubicBezTo>
                  <a:cubicBezTo>
                    <a:pt x="504939" y="227881"/>
                    <a:pt x="579095" y="204335"/>
                    <a:pt x="597179" y="247503"/>
                  </a:cubicBezTo>
                  <a:cubicBezTo>
                    <a:pt x="631012" y="328364"/>
                    <a:pt x="639420" y="289603"/>
                    <a:pt x="716267" y="342816"/>
                  </a:cubicBezTo>
                  <a:cubicBezTo>
                    <a:pt x="779602" y="386669"/>
                    <a:pt x="770712" y="438790"/>
                    <a:pt x="717639" y="477639"/>
                  </a:cubicBezTo>
                  <a:cubicBezTo>
                    <a:pt x="680936" y="504513"/>
                    <a:pt x="767867" y="574947"/>
                    <a:pt x="717042" y="574833"/>
                  </a:cubicBezTo>
                  <a:cubicBezTo>
                    <a:pt x="537820" y="574451"/>
                    <a:pt x="758622" y="654779"/>
                    <a:pt x="678790" y="718127"/>
                  </a:cubicBezTo>
                  <a:cubicBezTo>
                    <a:pt x="633019" y="754487"/>
                    <a:pt x="671309" y="774692"/>
                    <a:pt x="669900" y="818076"/>
                  </a:cubicBezTo>
                  <a:cubicBezTo>
                    <a:pt x="668439" y="863694"/>
                    <a:pt x="534073" y="927740"/>
                    <a:pt x="649148" y="958969"/>
                  </a:cubicBezTo>
                  <a:cubicBezTo>
                    <a:pt x="751815" y="986833"/>
                    <a:pt x="586651" y="1215954"/>
                    <a:pt x="554253" y="1266043"/>
                  </a:cubicBezTo>
                  <a:cubicBezTo>
                    <a:pt x="524726" y="1312360"/>
                    <a:pt x="577685" y="1331905"/>
                    <a:pt x="554368" y="1360658"/>
                  </a:cubicBezTo>
                  <a:cubicBezTo>
                    <a:pt x="535934" y="1383207"/>
                    <a:pt x="501104" y="1397621"/>
                    <a:pt x="471948" y="1416511"/>
                  </a:cubicBezTo>
                  <a:lnTo>
                    <a:pt x="470141" y="1417853"/>
                  </a:lnTo>
                  <a:lnTo>
                    <a:pt x="17424" y="1417853"/>
                  </a:lnTo>
                  <a:lnTo>
                    <a:pt x="18155" y="1410766"/>
                  </a:lnTo>
                  <a:cubicBezTo>
                    <a:pt x="21900" y="1386552"/>
                    <a:pt x="27197" y="1362252"/>
                    <a:pt x="35052" y="1336642"/>
                  </a:cubicBezTo>
                  <a:cubicBezTo>
                    <a:pt x="47104" y="1297412"/>
                    <a:pt x="0" y="1246078"/>
                    <a:pt x="56325" y="1223320"/>
                  </a:cubicBezTo>
                  <a:cubicBezTo>
                    <a:pt x="84125" y="1212080"/>
                    <a:pt x="146355" y="1204397"/>
                    <a:pt x="148819" y="1163084"/>
                  </a:cubicBezTo>
                  <a:cubicBezTo>
                    <a:pt x="150978" y="1127130"/>
                    <a:pt x="221107" y="1038725"/>
                    <a:pt x="216548" y="1035055"/>
                  </a:cubicBezTo>
                  <a:cubicBezTo>
                    <a:pt x="178867" y="1004639"/>
                    <a:pt x="68961" y="949013"/>
                    <a:pt x="114071" y="877169"/>
                  </a:cubicBezTo>
                  <a:cubicBezTo>
                    <a:pt x="137833" y="839462"/>
                    <a:pt x="280759" y="830674"/>
                    <a:pt x="322847" y="831068"/>
                  </a:cubicBezTo>
                  <a:cubicBezTo>
                    <a:pt x="338366" y="831296"/>
                    <a:pt x="403187" y="829391"/>
                    <a:pt x="377977" y="793603"/>
                  </a:cubicBezTo>
                  <a:cubicBezTo>
                    <a:pt x="358165" y="765294"/>
                    <a:pt x="315430" y="803509"/>
                    <a:pt x="290716" y="790174"/>
                  </a:cubicBezTo>
                  <a:cubicBezTo>
                    <a:pt x="249517" y="768088"/>
                    <a:pt x="385293" y="698518"/>
                    <a:pt x="394868" y="682732"/>
                  </a:cubicBezTo>
                  <a:cubicBezTo>
                    <a:pt x="343738" y="694759"/>
                    <a:pt x="292925" y="718939"/>
                    <a:pt x="238912" y="706100"/>
                  </a:cubicBezTo>
                  <a:cubicBezTo>
                    <a:pt x="257277" y="665815"/>
                    <a:pt x="350406" y="678795"/>
                    <a:pt x="349402" y="627233"/>
                  </a:cubicBezTo>
                  <a:cubicBezTo>
                    <a:pt x="328473" y="624185"/>
                    <a:pt x="237287" y="642219"/>
                    <a:pt x="234747" y="606354"/>
                  </a:cubicBezTo>
                  <a:cubicBezTo>
                    <a:pt x="231673" y="562450"/>
                    <a:pt x="294564" y="572496"/>
                    <a:pt x="311798" y="547604"/>
                  </a:cubicBezTo>
                  <a:cubicBezTo>
                    <a:pt x="327520" y="524795"/>
                    <a:pt x="271640" y="469308"/>
                    <a:pt x="262903" y="453687"/>
                  </a:cubicBezTo>
                  <a:cubicBezTo>
                    <a:pt x="241821" y="415930"/>
                    <a:pt x="257493" y="284244"/>
                    <a:pt x="246405" y="274287"/>
                  </a:cubicBezTo>
                  <a:cubicBezTo>
                    <a:pt x="215887" y="246817"/>
                    <a:pt x="277952" y="229342"/>
                    <a:pt x="286283" y="215499"/>
                  </a:cubicBezTo>
                  <a:cubicBezTo>
                    <a:pt x="312064" y="172954"/>
                    <a:pt x="251650" y="137597"/>
                    <a:pt x="260121" y="94976"/>
                  </a:cubicBezTo>
                  <a:cubicBezTo>
                    <a:pt x="257823" y="106380"/>
                    <a:pt x="330048" y="138816"/>
                    <a:pt x="304546" y="68280"/>
                  </a:cubicBezTo>
                  <a:cubicBezTo>
                    <a:pt x="294246" y="39839"/>
                    <a:pt x="274714" y="22798"/>
                    <a:pt x="253968" y="6931"/>
                  </a:cubicBezTo>
                  <a:lnTo>
                    <a:pt x="245082" y="0"/>
                  </a:lnTo>
                  <a:close/>
                </a:path>
              </a:pathLst>
            </a:custGeom>
            <a:solidFill>
              <a:srgbClr val="CEA27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2" name="Google Shape;432;p23"/>
            <p:cNvSpPr/>
            <p:nvPr/>
          </p:nvSpPr>
          <p:spPr>
            <a:xfrm>
              <a:off x="1580327" y="0"/>
              <a:ext cx="125324" cy="1417853"/>
            </a:xfrm>
            <a:custGeom>
              <a:rect b="b" l="l" r="r" t="t"/>
              <a:pathLst>
                <a:path extrusionOk="0" h="1417853" w="125324">
                  <a:moveTo>
                    <a:pt x="84274" y="1417853"/>
                  </a:moveTo>
                  <a:lnTo>
                    <a:pt x="85611" y="1411277"/>
                  </a:lnTo>
                  <a:cubicBezTo>
                    <a:pt x="84976" y="1401321"/>
                    <a:pt x="73444" y="1393599"/>
                    <a:pt x="66713" y="1387274"/>
                  </a:cubicBezTo>
                  <a:cubicBezTo>
                    <a:pt x="58014" y="1379134"/>
                    <a:pt x="61697" y="1377089"/>
                    <a:pt x="57252" y="1366345"/>
                  </a:cubicBezTo>
                  <a:cubicBezTo>
                    <a:pt x="53696" y="1357861"/>
                    <a:pt x="47155" y="1358890"/>
                    <a:pt x="49225" y="1347676"/>
                  </a:cubicBezTo>
                  <a:cubicBezTo>
                    <a:pt x="51295" y="1336500"/>
                    <a:pt x="57442" y="1339433"/>
                    <a:pt x="64580" y="1332359"/>
                  </a:cubicBezTo>
                  <a:cubicBezTo>
                    <a:pt x="74130" y="1322860"/>
                    <a:pt x="66243" y="1321247"/>
                    <a:pt x="60541" y="1314554"/>
                  </a:cubicBezTo>
                  <a:cubicBezTo>
                    <a:pt x="49543" y="1301689"/>
                    <a:pt x="64440" y="1312522"/>
                    <a:pt x="69075" y="1303683"/>
                  </a:cubicBezTo>
                  <a:cubicBezTo>
                    <a:pt x="71463" y="1299149"/>
                    <a:pt x="63157" y="1279807"/>
                    <a:pt x="60782" y="1275260"/>
                  </a:cubicBezTo>
                  <a:cubicBezTo>
                    <a:pt x="57214" y="1268390"/>
                    <a:pt x="46368" y="1263399"/>
                    <a:pt x="45377" y="1257518"/>
                  </a:cubicBezTo>
                  <a:cubicBezTo>
                    <a:pt x="43167" y="1244501"/>
                    <a:pt x="58496" y="1245250"/>
                    <a:pt x="61722" y="1238367"/>
                  </a:cubicBezTo>
                  <a:cubicBezTo>
                    <a:pt x="66142" y="1228918"/>
                    <a:pt x="36373" y="1200305"/>
                    <a:pt x="29807" y="1192774"/>
                  </a:cubicBezTo>
                  <a:cubicBezTo>
                    <a:pt x="24625" y="1186868"/>
                    <a:pt x="25565" y="1191542"/>
                    <a:pt x="22949" y="1183020"/>
                  </a:cubicBezTo>
                  <a:cubicBezTo>
                    <a:pt x="21514" y="1178423"/>
                    <a:pt x="22720" y="1173609"/>
                    <a:pt x="21768" y="1168758"/>
                  </a:cubicBezTo>
                  <a:cubicBezTo>
                    <a:pt x="20053" y="1160122"/>
                    <a:pt x="14643" y="1156071"/>
                    <a:pt x="6566" y="1148514"/>
                  </a:cubicBezTo>
                  <a:cubicBezTo>
                    <a:pt x="2007" y="1144260"/>
                    <a:pt x="8915" y="1136983"/>
                    <a:pt x="9957" y="1130976"/>
                  </a:cubicBezTo>
                  <a:cubicBezTo>
                    <a:pt x="11240" y="1123610"/>
                    <a:pt x="8674" y="1119825"/>
                    <a:pt x="8433" y="1113234"/>
                  </a:cubicBezTo>
                  <a:cubicBezTo>
                    <a:pt x="8230" y="1108382"/>
                    <a:pt x="8598" y="1098451"/>
                    <a:pt x="12306" y="1094323"/>
                  </a:cubicBezTo>
                  <a:cubicBezTo>
                    <a:pt x="17678" y="1088342"/>
                    <a:pt x="21514" y="1098857"/>
                    <a:pt x="26289" y="1091783"/>
                  </a:cubicBezTo>
                  <a:cubicBezTo>
                    <a:pt x="32525" y="1082525"/>
                    <a:pt x="32055" y="1081674"/>
                    <a:pt x="37198" y="1075680"/>
                  </a:cubicBezTo>
                  <a:cubicBezTo>
                    <a:pt x="44120" y="1067615"/>
                    <a:pt x="40399" y="1062916"/>
                    <a:pt x="38621" y="1054103"/>
                  </a:cubicBezTo>
                  <a:cubicBezTo>
                    <a:pt x="36500" y="1043612"/>
                    <a:pt x="40183" y="1036259"/>
                    <a:pt x="40691" y="1025718"/>
                  </a:cubicBezTo>
                  <a:cubicBezTo>
                    <a:pt x="41186" y="1015317"/>
                    <a:pt x="35331" y="1006808"/>
                    <a:pt x="35954" y="997334"/>
                  </a:cubicBezTo>
                  <a:cubicBezTo>
                    <a:pt x="36640" y="986742"/>
                    <a:pt x="44247" y="982906"/>
                    <a:pt x="39802" y="971311"/>
                  </a:cubicBezTo>
                  <a:cubicBezTo>
                    <a:pt x="37656" y="965736"/>
                    <a:pt x="30569" y="962561"/>
                    <a:pt x="28816" y="958065"/>
                  </a:cubicBezTo>
                  <a:cubicBezTo>
                    <a:pt x="26365" y="951741"/>
                    <a:pt x="30455" y="951410"/>
                    <a:pt x="30975" y="946216"/>
                  </a:cubicBezTo>
                  <a:cubicBezTo>
                    <a:pt x="31471" y="941200"/>
                    <a:pt x="31852" y="935434"/>
                    <a:pt x="28931" y="931078"/>
                  </a:cubicBezTo>
                  <a:cubicBezTo>
                    <a:pt x="26505" y="927395"/>
                    <a:pt x="19456" y="927547"/>
                    <a:pt x="18161" y="922886"/>
                  </a:cubicBezTo>
                  <a:cubicBezTo>
                    <a:pt x="5626" y="877928"/>
                    <a:pt x="0" y="878462"/>
                    <a:pt x="8141" y="823382"/>
                  </a:cubicBezTo>
                  <a:cubicBezTo>
                    <a:pt x="12357" y="794794"/>
                    <a:pt x="483" y="771705"/>
                    <a:pt x="3416" y="744692"/>
                  </a:cubicBezTo>
                  <a:cubicBezTo>
                    <a:pt x="7379" y="708523"/>
                    <a:pt x="17450" y="626709"/>
                    <a:pt x="59880" y="624296"/>
                  </a:cubicBezTo>
                  <a:cubicBezTo>
                    <a:pt x="52197" y="618785"/>
                    <a:pt x="40323" y="597296"/>
                    <a:pt x="31458" y="591149"/>
                  </a:cubicBezTo>
                  <a:cubicBezTo>
                    <a:pt x="77788" y="565546"/>
                    <a:pt x="53632" y="552681"/>
                    <a:pt x="66205" y="517439"/>
                  </a:cubicBezTo>
                  <a:cubicBezTo>
                    <a:pt x="78981" y="481650"/>
                    <a:pt x="90805" y="471122"/>
                    <a:pt x="94628" y="431917"/>
                  </a:cubicBezTo>
                  <a:cubicBezTo>
                    <a:pt x="98158" y="395785"/>
                    <a:pt x="99085" y="363743"/>
                    <a:pt x="106464" y="329466"/>
                  </a:cubicBezTo>
                  <a:cubicBezTo>
                    <a:pt x="112395" y="301818"/>
                    <a:pt x="125324" y="265267"/>
                    <a:pt x="97053" y="239664"/>
                  </a:cubicBezTo>
                  <a:cubicBezTo>
                    <a:pt x="115405" y="220728"/>
                    <a:pt x="110871" y="164747"/>
                    <a:pt x="110566" y="140376"/>
                  </a:cubicBezTo>
                  <a:cubicBezTo>
                    <a:pt x="110071" y="102415"/>
                    <a:pt x="95974" y="72596"/>
                    <a:pt x="90335" y="37925"/>
                  </a:cubicBezTo>
                  <a:lnTo>
                    <a:pt x="88211" y="0"/>
                  </a:lnTo>
                </a:path>
              </a:pathLst>
            </a:custGeom>
            <a:noFill/>
            <a:ln cap="rnd" cmpd="sng" w="12700">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3" name="Google Shape;433;p23"/>
            <p:cNvSpPr/>
            <p:nvPr/>
          </p:nvSpPr>
          <p:spPr>
            <a:xfrm>
              <a:off x="1020999" y="1260442"/>
              <a:ext cx="627291" cy="72555"/>
            </a:xfrm>
            <a:custGeom>
              <a:rect b="b" l="l" r="r" t="t"/>
              <a:pathLst>
                <a:path extrusionOk="0" h="72555" w="627291">
                  <a:moveTo>
                    <a:pt x="627291" y="72555"/>
                  </a:moveTo>
                  <a:cubicBezTo>
                    <a:pt x="608292" y="71069"/>
                    <a:pt x="591820" y="65075"/>
                    <a:pt x="574523" y="54470"/>
                  </a:cubicBezTo>
                  <a:cubicBezTo>
                    <a:pt x="566242" y="49403"/>
                    <a:pt x="561200" y="40170"/>
                    <a:pt x="552145" y="35293"/>
                  </a:cubicBezTo>
                  <a:cubicBezTo>
                    <a:pt x="542354" y="30023"/>
                    <a:pt x="531609" y="33655"/>
                    <a:pt x="521945" y="28804"/>
                  </a:cubicBezTo>
                  <a:cubicBezTo>
                    <a:pt x="509651" y="22644"/>
                    <a:pt x="510134" y="15634"/>
                    <a:pt x="496532" y="19558"/>
                  </a:cubicBezTo>
                  <a:cubicBezTo>
                    <a:pt x="486220" y="22542"/>
                    <a:pt x="480111" y="28524"/>
                    <a:pt x="469163" y="26721"/>
                  </a:cubicBezTo>
                  <a:cubicBezTo>
                    <a:pt x="447904" y="23216"/>
                    <a:pt x="432956" y="2553"/>
                    <a:pt x="409791" y="1384"/>
                  </a:cubicBezTo>
                  <a:cubicBezTo>
                    <a:pt x="401473" y="978"/>
                    <a:pt x="392963" y="6363"/>
                    <a:pt x="383515" y="6667"/>
                  </a:cubicBezTo>
                  <a:cubicBezTo>
                    <a:pt x="373190" y="6985"/>
                    <a:pt x="366154" y="1486"/>
                    <a:pt x="356070" y="2946"/>
                  </a:cubicBezTo>
                  <a:cubicBezTo>
                    <a:pt x="354863" y="6960"/>
                    <a:pt x="352006" y="8115"/>
                    <a:pt x="349225" y="10744"/>
                  </a:cubicBezTo>
                  <a:cubicBezTo>
                    <a:pt x="343243" y="4674"/>
                    <a:pt x="330340" y="0"/>
                    <a:pt x="321539" y="1359"/>
                  </a:cubicBezTo>
                  <a:cubicBezTo>
                    <a:pt x="309194" y="3264"/>
                    <a:pt x="311531" y="13399"/>
                    <a:pt x="303149" y="21196"/>
                  </a:cubicBezTo>
                  <a:cubicBezTo>
                    <a:pt x="285775" y="37363"/>
                    <a:pt x="248857" y="49301"/>
                    <a:pt x="227686" y="38621"/>
                  </a:cubicBezTo>
                  <a:cubicBezTo>
                    <a:pt x="214389" y="31902"/>
                    <a:pt x="210947" y="34849"/>
                    <a:pt x="196355" y="34341"/>
                  </a:cubicBezTo>
                  <a:cubicBezTo>
                    <a:pt x="191999" y="34188"/>
                    <a:pt x="182753" y="30480"/>
                    <a:pt x="179210" y="31686"/>
                  </a:cubicBezTo>
                  <a:cubicBezTo>
                    <a:pt x="174371" y="33325"/>
                    <a:pt x="173406" y="40196"/>
                    <a:pt x="168732" y="43231"/>
                  </a:cubicBezTo>
                  <a:cubicBezTo>
                    <a:pt x="159017" y="49543"/>
                    <a:pt x="139179" y="48260"/>
                    <a:pt x="127851" y="49860"/>
                  </a:cubicBezTo>
                  <a:cubicBezTo>
                    <a:pt x="115278" y="51651"/>
                    <a:pt x="103696" y="55397"/>
                    <a:pt x="90957" y="55423"/>
                  </a:cubicBezTo>
                  <a:cubicBezTo>
                    <a:pt x="74295" y="55474"/>
                    <a:pt x="58306" y="53175"/>
                    <a:pt x="42469" y="47193"/>
                  </a:cubicBezTo>
                  <a:cubicBezTo>
                    <a:pt x="29058" y="42126"/>
                    <a:pt x="11214" y="43129"/>
                    <a:pt x="0" y="3829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4" name="Google Shape;434;p23"/>
            <p:cNvSpPr/>
            <p:nvPr/>
          </p:nvSpPr>
          <p:spPr>
            <a:xfrm>
              <a:off x="965665" y="1233204"/>
              <a:ext cx="209537" cy="74765"/>
            </a:xfrm>
            <a:custGeom>
              <a:rect b="b" l="l" r="r" t="t"/>
              <a:pathLst>
                <a:path extrusionOk="0" h="74765" w="209537">
                  <a:moveTo>
                    <a:pt x="209537" y="74765"/>
                  </a:moveTo>
                  <a:cubicBezTo>
                    <a:pt x="202159" y="70891"/>
                    <a:pt x="191402" y="71260"/>
                    <a:pt x="183185" y="67907"/>
                  </a:cubicBezTo>
                  <a:cubicBezTo>
                    <a:pt x="174879" y="64529"/>
                    <a:pt x="171298" y="57887"/>
                    <a:pt x="164452" y="52692"/>
                  </a:cubicBezTo>
                  <a:cubicBezTo>
                    <a:pt x="148831" y="40780"/>
                    <a:pt x="126759" y="35712"/>
                    <a:pt x="108344" y="29959"/>
                  </a:cubicBezTo>
                  <a:cubicBezTo>
                    <a:pt x="89992" y="24219"/>
                    <a:pt x="69850" y="25971"/>
                    <a:pt x="52718" y="19101"/>
                  </a:cubicBezTo>
                  <a:cubicBezTo>
                    <a:pt x="43840" y="15545"/>
                    <a:pt x="37363" y="7671"/>
                    <a:pt x="28689" y="3962"/>
                  </a:cubicBezTo>
                  <a:cubicBezTo>
                    <a:pt x="19406" y="0"/>
                    <a:pt x="10198" y="953"/>
                    <a:pt x="0" y="953"/>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5" name="Google Shape;435;p23"/>
            <p:cNvSpPr/>
            <p:nvPr/>
          </p:nvSpPr>
          <p:spPr>
            <a:xfrm>
              <a:off x="906993" y="1122144"/>
              <a:ext cx="154864" cy="139687"/>
            </a:xfrm>
            <a:custGeom>
              <a:rect b="b" l="l" r="r" t="t"/>
              <a:pathLst>
                <a:path extrusionOk="0" h="139687" w="154864">
                  <a:moveTo>
                    <a:pt x="154864" y="139687"/>
                  </a:moveTo>
                  <a:cubicBezTo>
                    <a:pt x="137071" y="127051"/>
                    <a:pt x="117234" y="113551"/>
                    <a:pt x="98184" y="102718"/>
                  </a:cubicBezTo>
                  <a:cubicBezTo>
                    <a:pt x="85903" y="95733"/>
                    <a:pt x="72542" y="102768"/>
                    <a:pt x="61303" y="97511"/>
                  </a:cubicBezTo>
                  <a:cubicBezTo>
                    <a:pt x="52426" y="93358"/>
                    <a:pt x="57493" y="74676"/>
                    <a:pt x="43040" y="77546"/>
                  </a:cubicBezTo>
                  <a:cubicBezTo>
                    <a:pt x="46736" y="45758"/>
                    <a:pt x="18834" y="66891"/>
                    <a:pt x="6172" y="51105"/>
                  </a:cubicBezTo>
                  <a:cubicBezTo>
                    <a:pt x="0" y="43396"/>
                    <a:pt x="5169" y="8306"/>
                    <a:pt x="8573"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6" name="Google Shape;436;p23"/>
            <p:cNvSpPr/>
            <p:nvPr/>
          </p:nvSpPr>
          <p:spPr>
            <a:xfrm>
              <a:off x="1123813" y="919189"/>
              <a:ext cx="469151" cy="175273"/>
            </a:xfrm>
            <a:custGeom>
              <a:rect b="b" l="l" r="r" t="t"/>
              <a:pathLst>
                <a:path extrusionOk="0" h="175273" w="469151">
                  <a:moveTo>
                    <a:pt x="469151" y="175273"/>
                  </a:moveTo>
                  <a:cubicBezTo>
                    <a:pt x="460451" y="172174"/>
                    <a:pt x="454063" y="162674"/>
                    <a:pt x="445427" y="159487"/>
                  </a:cubicBezTo>
                  <a:cubicBezTo>
                    <a:pt x="439877" y="157442"/>
                    <a:pt x="438010" y="162433"/>
                    <a:pt x="432549" y="157810"/>
                  </a:cubicBezTo>
                  <a:cubicBezTo>
                    <a:pt x="427825" y="153810"/>
                    <a:pt x="431076" y="148565"/>
                    <a:pt x="428003" y="143624"/>
                  </a:cubicBezTo>
                  <a:cubicBezTo>
                    <a:pt x="415188" y="122949"/>
                    <a:pt x="387248" y="129769"/>
                    <a:pt x="368973" y="135776"/>
                  </a:cubicBezTo>
                  <a:cubicBezTo>
                    <a:pt x="353581" y="140830"/>
                    <a:pt x="353632" y="136931"/>
                    <a:pt x="342583" y="128092"/>
                  </a:cubicBezTo>
                  <a:cubicBezTo>
                    <a:pt x="330289" y="118250"/>
                    <a:pt x="317005" y="116040"/>
                    <a:pt x="302146" y="113094"/>
                  </a:cubicBezTo>
                  <a:cubicBezTo>
                    <a:pt x="286283" y="109919"/>
                    <a:pt x="280708" y="109868"/>
                    <a:pt x="266522" y="116294"/>
                  </a:cubicBezTo>
                  <a:cubicBezTo>
                    <a:pt x="255016" y="121552"/>
                    <a:pt x="244005" y="121971"/>
                    <a:pt x="230683" y="121272"/>
                  </a:cubicBezTo>
                  <a:cubicBezTo>
                    <a:pt x="218402" y="120637"/>
                    <a:pt x="173736" y="122771"/>
                    <a:pt x="166954" y="110744"/>
                  </a:cubicBezTo>
                  <a:cubicBezTo>
                    <a:pt x="161798" y="101562"/>
                    <a:pt x="170866" y="99581"/>
                    <a:pt x="160795" y="92570"/>
                  </a:cubicBezTo>
                  <a:cubicBezTo>
                    <a:pt x="153162" y="87274"/>
                    <a:pt x="140132" y="90246"/>
                    <a:pt x="131483" y="87960"/>
                  </a:cubicBezTo>
                  <a:cubicBezTo>
                    <a:pt x="124485" y="86119"/>
                    <a:pt x="110795" y="81140"/>
                    <a:pt x="105715" y="76098"/>
                  </a:cubicBezTo>
                  <a:cubicBezTo>
                    <a:pt x="98438" y="68898"/>
                    <a:pt x="104661" y="64110"/>
                    <a:pt x="102514" y="57696"/>
                  </a:cubicBezTo>
                  <a:cubicBezTo>
                    <a:pt x="98311" y="45098"/>
                    <a:pt x="74727" y="39484"/>
                    <a:pt x="62141" y="41097"/>
                  </a:cubicBezTo>
                  <a:cubicBezTo>
                    <a:pt x="59499" y="46965"/>
                    <a:pt x="53912" y="50203"/>
                    <a:pt x="47638" y="47219"/>
                  </a:cubicBezTo>
                  <a:cubicBezTo>
                    <a:pt x="47612" y="26708"/>
                    <a:pt x="23216" y="50140"/>
                    <a:pt x="13145" y="39510"/>
                  </a:cubicBezTo>
                  <a:cubicBezTo>
                    <a:pt x="7734" y="33769"/>
                    <a:pt x="10490" y="24244"/>
                    <a:pt x="8915" y="18440"/>
                  </a:cubicBezTo>
                  <a:cubicBezTo>
                    <a:pt x="6921" y="11074"/>
                    <a:pt x="1245" y="6782"/>
                    <a:pt x="0" y="0"/>
                  </a:cubicBezTo>
                </a:path>
              </a:pathLst>
            </a:custGeom>
            <a:noFill/>
            <a:ln cap="flat" cmpd="sng" w="9525">
              <a:solidFill>
                <a:srgbClr val="536DA6"/>
              </a:solidFill>
              <a:prstDash val="dashDot"/>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7" name="Google Shape;437;p23"/>
            <p:cNvSpPr/>
            <p:nvPr/>
          </p:nvSpPr>
          <p:spPr>
            <a:xfrm>
              <a:off x="263056" y="535506"/>
              <a:ext cx="25844" cy="100444"/>
            </a:xfrm>
            <a:custGeom>
              <a:rect b="b" l="l" r="r" t="t"/>
              <a:pathLst>
                <a:path extrusionOk="0" h="100444" w="25844">
                  <a:moveTo>
                    <a:pt x="9538" y="0"/>
                  </a:moveTo>
                  <a:cubicBezTo>
                    <a:pt x="10693" y="2223"/>
                    <a:pt x="12421" y="4039"/>
                    <a:pt x="14745" y="5448"/>
                  </a:cubicBezTo>
                  <a:cubicBezTo>
                    <a:pt x="15481" y="5893"/>
                    <a:pt x="17894" y="7010"/>
                    <a:pt x="21946" y="8788"/>
                  </a:cubicBezTo>
                  <a:cubicBezTo>
                    <a:pt x="24511" y="9843"/>
                    <a:pt x="25794" y="11798"/>
                    <a:pt x="25794" y="14605"/>
                  </a:cubicBezTo>
                  <a:cubicBezTo>
                    <a:pt x="25844" y="48793"/>
                    <a:pt x="25527" y="73724"/>
                    <a:pt x="24854" y="89395"/>
                  </a:cubicBezTo>
                  <a:cubicBezTo>
                    <a:pt x="24765" y="91173"/>
                    <a:pt x="24232" y="93078"/>
                    <a:pt x="23254" y="95098"/>
                  </a:cubicBezTo>
                  <a:cubicBezTo>
                    <a:pt x="21971" y="97498"/>
                    <a:pt x="20485" y="99276"/>
                    <a:pt x="18783" y="100444"/>
                  </a:cubicBezTo>
                  <a:cubicBezTo>
                    <a:pt x="18186" y="86919"/>
                    <a:pt x="17590" y="62675"/>
                    <a:pt x="17018" y="27699"/>
                  </a:cubicBezTo>
                  <a:cubicBezTo>
                    <a:pt x="16916" y="23355"/>
                    <a:pt x="15329" y="20574"/>
                    <a:pt x="12230" y="19342"/>
                  </a:cubicBezTo>
                  <a:cubicBezTo>
                    <a:pt x="10274" y="18555"/>
                    <a:pt x="8280" y="17793"/>
                    <a:pt x="6210" y="17056"/>
                  </a:cubicBezTo>
                  <a:cubicBezTo>
                    <a:pt x="3772" y="15939"/>
                    <a:pt x="1702" y="14415"/>
                    <a:pt x="0" y="12471"/>
                  </a:cubicBezTo>
                  <a:lnTo>
                    <a:pt x="953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23"/>
            <p:cNvSpPr/>
            <p:nvPr/>
          </p:nvSpPr>
          <p:spPr>
            <a:xfrm>
              <a:off x="299955" y="535328"/>
              <a:ext cx="25298" cy="65291"/>
            </a:xfrm>
            <a:custGeom>
              <a:rect b="b" l="l" r="r" t="t"/>
              <a:pathLst>
                <a:path extrusionOk="0" h="65291" w="25298">
                  <a:moveTo>
                    <a:pt x="9411" y="0"/>
                  </a:moveTo>
                  <a:cubicBezTo>
                    <a:pt x="10731" y="2642"/>
                    <a:pt x="12675" y="4572"/>
                    <a:pt x="15202" y="5791"/>
                  </a:cubicBezTo>
                  <a:cubicBezTo>
                    <a:pt x="17767" y="7010"/>
                    <a:pt x="19875" y="7925"/>
                    <a:pt x="21577" y="8534"/>
                  </a:cubicBezTo>
                  <a:cubicBezTo>
                    <a:pt x="23965" y="9360"/>
                    <a:pt x="25171" y="11074"/>
                    <a:pt x="25171" y="13678"/>
                  </a:cubicBezTo>
                  <a:lnTo>
                    <a:pt x="25197" y="25400"/>
                  </a:lnTo>
                  <a:cubicBezTo>
                    <a:pt x="25298" y="41402"/>
                    <a:pt x="24765" y="51981"/>
                    <a:pt x="23558" y="57150"/>
                  </a:cubicBezTo>
                  <a:cubicBezTo>
                    <a:pt x="23317" y="58509"/>
                    <a:pt x="22517" y="60173"/>
                    <a:pt x="21158" y="62116"/>
                  </a:cubicBezTo>
                  <a:cubicBezTo>
                    <a:pt x="20815" y="62611"/>
                    <a:pt x="19723" y="63665"/>
                    <a:pt x="17869" y="65291"/>
                  </a:cubicBezTo>
                  <a:cubicBezTo>
                    <a:pt x="17602" y="54788"/>
                    <a:pt x="17196" y="42469"/>
                    <a:pt x="16637" y="28321"/>
                  </a:cubicBezTo>
                  <a:cubicBezTo>
                    <a:pt x="16459" y="23000"/>
                    <a:pt x="14605" y="19685"/>
                    <a:pt x="11049" y="18415"/>
                  </a:cubicBezTo>
                  <a:cubicBezTo>
                    <a:pt x="8280" y="17424"/>
                    <a:pt x="6413" y="16700"/>
                    <a:pt x="5461" y="16243"/>
                  </a:cubicBezTo>
                  <a:cubicBezTo>
                    <a:pt x="3594" y="15342"/>
                    <a:pt x="1765" y="14122"/>
                    <a:pt x="0" y="12598"/>
                  </a:cubicBezTo>
                  <a:lnTo>
                    <a:pt x="94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9" name="Google Shape;439;p23"/>
            <p:cNvSpPr/>
            <p:nvPr/>
          </p:nvSpPr>
          <p:spPr>
            <a:xfrm>
              <a:off x="336233" y="535269"/>
              <a:ext cx="65430" cy="99835"/>
            </a:xfrm>
            <a:custGeom>
              <a:rect b="b" l="l" r="r" t="t"/>
              <a:pathLst>
                <a:path extrusionOk="0" h="99835" w="65430">
                  <a:moveTo>
                    <a:pt x="10274" y="0"/>
                  </a:moveTo>
                  <a:cubicBezTo>
                    <a:pt x="11976" y="2032"/>
                    <a:pt x="13348" y="3340"/>
                    <a:pt x="14427" y="3962"/>
                  </a:cubicBezTo>
                  <a:cubicBezTo>
                    <a:pt x="15710" y="4788"/>
                    <a:pt x="17450" y="5194"/>
                    <a:pt x="19647" y="5194"/>
                  </a:cubicBezTo>
                  <a:lnTo>
                    <a:pt x="53937" y="5143"/>
                  </a:lnTo>
                  <a:cubicBezTo>
                    <a:pt x="56998" y="5143"/>
                    <a:pt x="59576" y="6464"/>
                    <a:pt x="61697" y="9106"/>
                  </a:cubicBezTo>
                  <a:cubicBezTo>
                    <a:pt x="64173" y="12256"/>
                    <a:pt x="65418" y="15316"/>
                    <a:pt x="65430" y="18339"/>
                  </a:cubicBezTo>
                  <a:cubicBezTo>
                    <a:pt x="65430" y="21400"/>
                    <a:pt x="64605" y="24384"/>
                    <a:pt x="62903" y="27280"/>
                  </a:cubicBezTo>
                  <a:cubicBezTo>
                    <a:pt x="61290" y="29629"/>
                    <a:pt x="59347" y="32715"/>
                    <a:pt x="57087" y="36525"/>
                  </a:cubicBezTo>
                  <a:lnTo>
                    <a:pt x="55042" y="40615"/>
                  </a:lnTo>
                  <a:cubicBezTo>
                    <a:pt x="52946" y="44755"/>
                    <a:pt x="50190" y="47968"/>
                    <a:pt x="46799" y="50241"/>
                  </a:cubicBezTo>
                  <a:cubicBezTo>
                    <a:pt x="44336" y="51778"/>
                    <a:pt x="39713" y="54800"/>
                    <a:pt x="32931" y="59322"/>
                  </a:cubicBezTo>
                  <a:cubicBezTo>
                    <a:pt x="31941" y="60058"/>
                    <a:pt x="29870" y="62052"/>
                    <a:pt x="26734" y="65278"/>
                  </a:cubicBezTo>
                  <a:lnTo>
                    <a:pt x="27089" y="57899"/>
                  </a:lnTo>
                  <a:cubicBezTo>
                    <a:pt x="27254" y="55042"/>
                    <a:pt x="27534" y="53188"/>
                    <a:pt x="27902" y="52311"/>
                  </a:cubicBezTo>
                  <a:cubicBezTo>
                    <a:pt x="28486" y="51029"/>
                    <a:pt x="29896" y="49721"/>
                    <a:pt x="32169" y="48400"/>
                  </a:cubicBezTo>
                  <a:lnTo>
                    <a:pt x="46787" y="39573"/>
                  </a:lnTo>
                  <a:cubicBezTo>
                    <a:pt x="52210" y="36258"/>
                    <a:pt x="54902" y="32017"/>
                    <a:pt x="54902" y="26848"/>
                  </a:cubicBezTo>
                  <a:cubicBezTo>
                    <a:pt x="54902" y="25070"/>
                    <a:pt x="54204" y="23343"/>
                    <a:pt x="52845" y="21641"/>
                  </a:cubicBezTo>
                  <a:cubicBezTo>
                    <a:pt x="51067" y="19456"/>
                    <a:pt x="48654" y="18364"/>
                    <a:pt x="45580" y="18364"/>
                  </a:cubicBezTo>
                  <a:lnTo>
                    <a:pt x="18059" y="18402"/>
                  </a:lnTo>
                  <a:lnTo>
                    <a:pt x="18072" y="36081"/>
                  </a:lnTo>
                  <a:cubicBezTo>
                    <a:pt x="18098" y="55131"/>
                    <a:pt x="17450" y="73000"/>
                    <a:pt x="16104" y="89662"/>
                  </a:cubicBezTo>
                  <a:cubicBezTo>
                    <a:pt x="15951" y="92151"/>
                    <a:pt x="13614" y="95542"/>
                    <a:pt x="9106" y="99835"/>
                  </a:cubicBezTo>
                  <a:cubicBezTo>
                    <a:pt x="9462" y="77394"/>
                    <a:pt x="9436" y="63170"/>
                    <a:pt x="9055" y="57175"/>
                  </a:cubicBezTo>
                  <a:cubicBezTo>
                    <a:pt x="8953" y="50229"/>
                    <a:pt x="8649" y="41224"/>
                    <a:pt x="8141" y="30137"/>
                  </a:cubicBezTo>
                  <a:cubicBezTo>
                    <a:pt x="7810" y="25222"/>
                    <a:pt x="7353" y="22022"/>
                    <a:pt x="6807" y="20536"/>
                  </a:cubicBezTo>
                  <a:cubicBezTo>
                    <a:pt x="6236" y="19050"/>
                    <a:pt x="5067" y="17412"/>
                    <a:pt x="3289" y="15646"/>
                  </a:cubicBezTo>
                  <a:cubicBezTo>
                    <a:pt x="2629" y="14973"/>
                    <a:pt x="1689" y="14097"/>
                    <a:pt x="495" y="12979"/>
                  </a:cubicBezTo>
                  <a:lnTo>
                    <a:pt x="0" y="12357"/>
                  </a:lnTo>
                  <a:lnTo>
                    <a:pt x="10274"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23"/>
            <p:cNvSpPr/>
            <p:nvPr/>
          </p:nvSpPr>
          <p:spPr>
            <a:xfrm>
              <a:off x="410638" y="535168"/>
              <a:ext cx="54191" cy="65253"/>
            </a:xfrm>
            <a:custGeom>
              <a:rect b="b" l="l" r="r" t="t"/>
              <a:pathLst>
                <a:path extrusionOk="0" h="65253" w="54191">
                  <a:moveTo>
                    <a:pt x="10033" y="0"/>
                  </a:moveTo>
                  <a:cubicBezTo>
                    <a:pt x="12395" y="3467"/>
                    <a:pt x="15596" y="5207"/>
                    <a:pt x="19647" y="5194"/>
                  </a:cubicBezTo>
                  <a:lnTo>
                    <a:pt x="43028" y="5156"/>
                  </a:lnTo>
                  <a:cubicBezTo>
                    <a:pt x="47866" y="5156"/>
                    <a:pt x="51105" y="7010"/>
                    <a:pt x="52718" y="10731"/>
                  </a:cubicBezTo>
                  <a:cubicBezTo>
                    <a:pt x="53454" y="12421"/>
                    <a:pt x="53861" y="15240"/>
                    <a:pt x="53962" y="19164"/>
                  </a:cubicBezTo>
                  <a:cubicBezTo>
                    <a:pt x="54140" y="25070"/>
                    <a:pt x="54191" y="31547"/>
                    <a:pt x="54115" y="38570"/>
                  </a:cubicBezTo>
                  <a:cubicBezTo>
                    <a:pt x="54039" y="42456"/>
                    <a:pt x="53962" y="45377"/>
                    <a:pt x="53873" y="47307"/>
                  </a:cubicBezTo>
                  <a:cubicBezTo>
                    <a:pt x="53645" y="50787"/>
                    <a:pt x="53276" y="53759"/>
                    <a:pt x="52781" y="56248"/>
                  </a:cubicBezTo>
                  <a:cubicBezTo>
                    <a:pt x="52438" y="57734"/>
                    <a:pt x="51613" y="59360"/>
                    <a:pt x="50241" y="61150"/>
                  </a:cubicBezTo>
                  <a:cubicBezTo>
                    <a:pt x="49594" y="62179"/>
                    <a:pt x="48412" y="63551"/>
                    <a:pt x="46711" y="65253"/>
                  </a:cubicBezTo>
                  <a:cubicBezTo>
                    <a:pt x="46698" y="58877"/>
                    <a:pt x="46253" y="46088"/>
                    <a:pt x="45364" y="26860"/>
                  </a:cubicBezTo>
                  <a:cubicBezTo>
                    <a:pt x="45098" y="22644"/>
                    <a:pt x="43396" y="19977"/>
                    <a:pt x="40259" y="18872"/>
                  </a:cubicBezTo>
                  <a:cubicBezTo>
                    <a:pt x="39268" y="18542"/>
                    <a:pt x="37122" y="18377"/>
                    <a:pt x="33807" y="18390"/>
                  </a:cubicBezTo>
                  <a:lnTo>
                    <a:pt x="13602" y="18415"/>
                  </a:lnTo>
                  <a:cubicBezTo>
                    <a:pt x="7607" y="18428"/>
                    <a:pt x="3073" y="16446"/>
                    <a:pt x="0" y="12471"/>
                  </a:cubicBezTo>
                  <a:lnTo>
                    <a:pt x="100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1" name="Google Shape;441;p23"/>
            <p:cNvSpPr/>
            <p:nvPr/>
          </p:nvSpPr>
          <p:spPr>
            <a:xfrm>
              <a:off x="475634" y="535079"/>
              <a:ext cx="26302" cy="39002"/>
            </a:xfrm>
            <a:custGeom>
              <a:rect b="b" l="l" r="r" t="t"/>
              <a:pathLst>
                <a:path extrusionOk="0" h="39002" w="26302">
                  <a:moveTo>
                    <a:pt x="8725" y="0"/>
                  </a:moveTo>
                  <a:cubicBezTo>
                    <a:pt x="10096" y="2019"/>
                    <a:pt x="11824" y="3594"/>
                    <a:pt x="13932" y="4699"/>
                  </a:cubicBezTo>
                  <a:cubicBezTo>
                    <a:pt x="15138" y="5194"/>
                    <a:pt x="17132" y="6160"/>
                    <a:pt x="19964" y="7607"/>
                  </a:cubicBezTo>
                  <a:cubicBezTo>
                    <a:pt x="24181" y="9881"/>
                    <a:pt x="26289" y="13424"/>
                    <a:pt x="26302" y="18263"/>
                  </a:cubicBezTo>
                  <a:cubicBezTo>
                    <a:pt x="26302" y="20993"/>
                    <a:pt x="25248" y="23825"/>
                    <a:pt x="23152" y="26759"/>
                  </a:cubicBezTo>
                  <a:lnTo>
                    <a:pt x="20853" y="30124"/>
                  </a:lnTo>
                  <a:cubicBezTo>
                    <a:pt x="18059" y="34011"/>
                    <a:pt x="15189" y="36678"/>
                    <a:pt x="12256" y="38125"/>
                  </a:cubicBezTo>
                  <a:cubicBezTo>
                    <a:pt x="11214" y="38633"/>
                    <a:pt x="10020" y="38913"/>
                    <a:pt x="8649" y="39002"/>
                  </a:cubicBezTo>
                  <a:cubicBezTo>
                    <a:pt x="10109" y="37224"/>
                    <a:pt x="12306" y="34226"/>
                    <a:pt x="15278" y="29997"/>
                  </a:cubicBezTo>
                  <a:cubicBezTo>
                    <a:pt x="16358" y="27940"/>
                    <a:pt x="16891" y="26073"/>
                    <a:pt x="16891" y="24422"/>
                  </a:cubicBezTo>
                  <a:cubicBezTo>
                    <a:pt x="16878" y="21946"/>
                    <a:pt x="15608" y="20206"/>
                    <a:pt x="13094" y="19215"/>
                  </a:cubicBezTo>
                  <a:cubicBezTo>
                    <a:pt x="9461" y="17691"/>
                    <a:pt x="6985" y="16624"/>
                    <a:pt x="5715" y="16002"/>
                  </a:cubicBezTo>
                  <a:cubicBezTo>
                    <a:pt x="3505" y="14935"/>
                    <a:pt x="1613" y="13716"/>
                    <a:pt x="0" y="12344"/>
                  </a:cubicBezTo>
                  <a:lnTo>
                    <a:pt x="872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2" name="Google Shape;442;p23"/>
            <p:cNvSpPr/>
            <p:nvPr/>
          </p:nvSpPr>
          <p:spPr>
            <a:xfrm>
              <a:off x="847800" y="642910"/>
              <a:ext cx="7366" cy="26733"/>
            </a:xfrm>
            <a:custGeom>
              <a:rect b="b" l="l" r="r" t="t"/>
              <a:pathLst>
                <a:path extrusionOk="0" h="26733" w="7366">
                  <a:moveTo>
                    <a:pt x="5296" y="0"/>
                  </a:moveTo>
                  <a:cubicBezTo>
                    <a:pt x="6655" y="2184"/>
                    <a:pt x="7353" y="5207"/>
                    <a:pt x="7366" y="9068"/>
                  </a:cubicBezTo>
                  <a:cubicBezTo>
                    <a:pt x="7366" y="13945"/>
                    <a:pt x="7226" y="17107"/>
                    <a:pt x="6934" y="18580"/>
                  </a:cubicBezTo>
                  <a:cubicBezTo>
                    <a:pt x="6502" y="20358"/>
                    <a:pt x="5931" y="21819"/>
                    <a:pt x="5220" y="22962"/>
                  </a:cubicBezTo>
                  <a:cubicBezTo>
                    <a:pt x="4089" y="24625"/>
                    <a:pt x="2959" y="25883"/>
                    <a:pt x="1816" y="26733"/>
                  </a:cubicBezTo>
                  <a:cubicBezTo>
                    <a:pt x="1816" y="25654"/>
                    <a:pt x="1803" y="24194"/>
                    <a:pt x="1803" y="22352"/>
                  </a:cubicBezTo>
                  <a:cubicBezTo>
                    <a:pt x="1753" y="20536"/>
                    <a:pt x="1727" y="19101"/>
                    <a:pt x="1727" y="18021"/>
                  </a:cubicBezTo>
                  <a:cubicBezTo>
                    <a:pt x="1715" y="14249"/>
                    <a:pt x="1143" y="10986"/>
                    <a:pt x="0" y="8242"/>
                  </a:cubicBezTo>
                  <a:lnTo>
                    <a:pt x="5296"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23"/>
            <p:cNvSpPr/>
            <p:nvPr/>
          </p:nvSpPr>
          <p:spPr>
            <a:xfrm>
              <a:off x="843812" y="623326"/>
              <a:ext cx="41758" cy="46190"/>
            </a:xfrm>
            <a:custGeom>
              <a:rect b="b" l="l" r="r" t="t"/>
              <a:pathLst>
                <a:path extrusionOk="0" h="46190" w="41758">
                  <a:moveTo>
                    <a:pt x="7175" y="0"/>
                  </a:moveTo>
                  <a:cubicBezTo>
                    <a:pt x="8801" y="2515"/>
                    <a:pt x="11163" y="3772"/>
                    <a:pt x="14288" y="3772"/>
                  </a:cubicBezTo>
                  <a:lnTo>
                    <a:pt x="34087" y="3734"/>
                  </a:lnTo>
                  <a:cubicBezTo>
                    <a:pt x="36081" y="3734"/>
                    <a:pt x="37579" y="4115"/>
                    <a:pt x="38608" y="4902"/>
                  </a:cubicBezTo>
                  <a:cubicBezTo>
                    <a:pt x="40678" y="6401"/>
                    <a:pt x="41719" y="8903"/>
                    <a:pt x="41732" y="12446"/>
                  </a:cubicBezTo>
                  <a:lnTo>
                    <a:pt x="41745" y="19190"/>
                  </a:lnTo>
                  <a:cubicBezTo>
                    <a:pt x="41758" y="27305"/>
                    <a:pt x="41427" y="33846"/>
                    <a:pt x="40792" y="38824"/>
                  </a:cubicBezTo>
                  <a:cubicBezTo>
                    <a:pt x="40691" y="39548"/>
                    <a:pt x="40348" y="40411"/>
                    <a:pt x="39789" y="41402"/>
                  </a:cubicBezTo>
                  <a:cubicBezTo>
                    <a:pt x="38646" y="43447"/>
                    <a:pt x="37351" y="45047"/>
                    <a:pt x="35865" y="46190"/>
                  </a:cubicBezTo>
                  <a:cubicBezTo>
                    <a:pt x="35852" y="43205"/>
                    <a:pt x="35573" y="34112"/>
                    <a:pt x="35039" y="18885"/>
                  </a:cubicBezTo>
                  <a:cubicBezTo>
                    <a:pt x="34900" y="15011"/>
                    <a:pt x="32906" y="13068"/>
                    <a:pt x="29032" y="13068"/>
                  </a:cubicBezTo>
                  <a:lnTo>
                    <a:pt x="10452" y="13094"/>
                  </a:lnTo>
                  <a:cubicBezTo>
                    <a:pt x="5829" y="13106"/>
                    <a:pt x="2362" y="11709"/>
                    <a:pt x="0" y="8903"/>
                  </a:cubicBezTo>
                  <a:lnTo>
                    <a:pt x="7175"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23"/>
            <p:cNvSpPr/>
            <p:nvPr/>
          </p:nvSpPr>
          <p:spPr>
            <a:xfrm>
              <a:off x="890674" y="623434"/>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21"/>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33"/>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5" name="Google Shape;445;p23"/>
            <p:cNvSpPr/>
            <p:nvPr/>
          </p:nvSpPr>
          <p:spPr>
            <a:xfrm>
              <a:off x="925862" y="623297"/>
              <a:ext cx="46241" cy="70549"/>
            </a:xfrm>
            <a:custGeom>
              <a:rect b="b" l="l" r="r" t="t"/>
              <a:pathLst>
                <a:path extrusionOk="0" h="70549" w="46241">
                  <a:moveTo>
                    <a:pt x="7290" y="0"/>
                  </a:moveTo>
                  <a:cubicBezTo>
                    <a:pt x="8471" y="1435"/>
                    <a:pt x="9462" y="2375"/>
                    <a:pt x="10211" y="2807"/>
                  </a:cubicBezTo>
                  <a:cubicBezTo>
                    <a:pt x="11113" y="3391"/>
                    <a:pt x="12344" y="3683"/>
                    <a:pt x="13894" y="3683"/>
                  </a:cubicBezTo>
                  <a:lnTo>
                    <a:pt x="38113" y="3645"/>
                  </a:lnTo>
                  <a:cubicBezTo>
                    <a:pt x="40284" y="3645"/>
                    <a:pt x="42126" y="4572"/>
                    <a:pt x="43599" y="6439"/>
                  </a:cubicBezTo>
                  <a:cubicBezTo>
                    <a:pt x="45364" y="8661"/>
                    <a:pt x="46241" y="10833"/>
                    <a:pt x="46241" y="12967"/>
                  </a:cubicBezTo>
                  <a:cubicBezTo>
                    <a:pt x="46241" y="15126"/>
                    <a:pt x="45644" y="17221"/>
                    <a:pt x="44450" y="19279"/>
                  </a:cubicBezTo>
                  <a:cubicBezTo>
                    <a:pt x="43332" y="20930"/>
                    <a:pt x="41948" y="23114"/>
                    <a:pt x="40335" y="25806"/>
                  </a:cubicBezTo>
                  <a:lnTo>
                    <a:pt x="38913" y="28702"/>
                  </a:lnTo>
                  <a:cubicBezTo>
                    <a:pt x="37427" y="31623"/>
                    <a:pt x="35471" y="33884"/>
                    <a:pt x="33096" y="35496"/>
                  </a:cubicBezTo>
                  <a:cubicBezTo>
                    <a:pt x="31331" y="36576"/>
                    <a:pt x="28067" y="38722"/>
                    <a:pt x="23266" y="41910"/>
                  </a:cubicBezTo>
                  <a:cubicBezTo>
                    <a:pt x="22593" y="42431"/>
                    <a:pt x="21107" y="43840"/>
                    <a:pt x="18923" y="46126"/>
                  </a:cubicBezTo>
                  <a:lnTo>
                    <a:pt x="19152" y="40907"/>
                  </a:lnTo>
                  <a:cubicBezTo>
                    <a:pt x="19279" y="38900"/>
                    <a:pt x="19482" y="37579"/>
                    <a:pt x="19723" y="36970"/>
                  </a:cubicBezTo>
                  <a:cubicBezTo>
                    <a:pt x="20129" y="36055"/>
                    <a:pt x="21120" y="35141"/>
                    <a:pt x="22733" y="34201"/>
                  </a:cubicBezTo>
                  <a:lnTo>
                    <a:pt x="33096" y="27965"/>
                  </a:lnTo>
                  <a:cubicBezTo>
                    <a:pt x="36906" y="25629"/>
                    <a:pt x="38799" y="22619"/>
                    <a:pt x="38799" y="18974"/>
                  </a:cubicBezTo>
                  <a:cubicBezTo>
                    <a:pt x="38786" y="17717"/>
                    <a:pt x="38316" y="16485"/>
                    <a:pt x="37363" y="15303"/>
                  </a:cubicBezTo>
                  <a:cubicBezTo>
                    <a:pt x="36093" y="13754"/>
                    <a:pt x="34379" y="12979"/>
                    <a:pt x="32220" y="12979"/>
                  </a:cubicBezTo>
                  <a:lnTo>
                    <a:pt x="12763" y="13005"/>
                  </a:lnTo>
                  <a:lnTo>
                    <a:pt x="12776" y="25489"/>
                  </a:lnTo>
                  <a:cubicBezTo>
                    <a:pt x="12802" y="38951"/>
                    <a:pt x="12332" y="51575"/>
                    <a:pt x="11417" y="63348"/>
                  </a:cubicBezTo>
                  <a:cubicBezTo>
                    <a:pt x="11278" y="65100"/>
                    <a:pt x="9627" y="67500"/>
                    <a:pt x="6452" y="70549"/>
                  </a:cubicBezTo>
                  <a:cubicBezTo>
                    <a:pt x="6718" y="54686"/>
                    <a:pt x="6706" y="44640"/>
                    <a:pt x="6401" y="40399"/>
                  </a:cubicBezTo>
                  <a:cubicBezTo>
                    <a:pt x="6337" y="35496"/>
                    <a:pt x="6147" y="29121"/>
                    <a:pt x="5766" y="21298"/>
                  </a:cubicBezTo>
                  <a:cubicBezTo>
                    <a:pt x="5537" y="17818"/>
                    <a:pt x="5232" y="15557"/>
                    <a:pt x="4813" y="14516"/>
                  </a:cubicBezTo>
                  <a:cubicBezTo>
                    <a:pt x="4420" y="13462"/>
                    <a:pt x="3619" y="12306"/>
                    <a:pt x="2337" y="11062"/>
                  </a:cubicBezTo>
                  <a:cubicBezTo>
                    <a:pt x="1892" y="10579"/>
                    <a:pt x="1219" y="9957"/>
                    <a:pt x="368" y="9169"/>
                  </a:cubicBezTo>
                  <a:lnTo>
                    <a:pt x="0" y="8738"/>
                  </a:lnTo>
                  <a:lnTo>
                    <a:pt x="7290"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23"/>
            <p:cNvSpPr/>
            <p:nvPr/>
          </p:nvSpPr>
          <p:spPr>
            <a:xfrm>
              <a:off x="1004015" y="602999"/>
              <a:ext cx="40691" cy="66319"/>
            </a:xfrm>
            <a:custGeom>
              <a:rect b="b" l="l" r="r" t="t"/>
              <a:pathLst>
                <a:path extrusionOk="0" h="66319" w="40691">
                  <a:moveTo>
                    <a:pt x="6248" y="0"/>
                  </a:moveTo>
                  <a:cubicBezTo>
                    <a:pt x="7950" y="2324"/>
                    <a:pt x="8801" y="4750"/>
                    <a:pt x="8801" y="7264"/>
                  </a:cubicBezTo>
                  <a:cubicBezTo>
                    <a:pt x="8801" y="7823"/>
                    <a:pt x="8763" y="8331"/>
                    <a:pt x="8700" y="8801"/>
                  </a:cubicBezTo>
                  <a:lnTo>
                    <a:pt x="7887" y="13919"/>
                  </a:lnTo>
                  <a:cubicBezTo>
                    <a:pt x="7557" y="16205"/>
                    <a:pt x="7366" y="17666"/>
                    <a:pt x="7366" y="18313"/>
                  </a:cubicBezTo>
                  <a:cubicBezTo>
                    <a:pt x="7379" y="22022"/>
                    <a:pt x="8928" y="23876"/>
                    <a:pt x="12014" y="23863"/>
                  </a:cubicBezTo>
                  <a:lnTo>
                    <a:pt x="32804" y="23838"/>
                  </a:lnTo>
                  <a:cubicBezTo>
                    <a:pt x="34938" y="23838"/>
                    <a:pt x="36728" y="24765"/>
                    <a:pt x="38240" y="26632"/>
                  </a:cubicBezTo>
                  <a:cubicBezTo>
                    <a:pt x="39878" y="28651"/>
                    <a:pt x="40691" y="30823"/>
                    <a:pt x="40691" y="33160"/>
                  </a:cubicBezTo>
                  <a:cubicBezTo>
                    <a:pt x="40691" y="35319"/>
                    <a:pt x="40081" y="37414"/>
                    <a:pt x="38900" y="39472"/>
                  </a:cubicBezTo>
                  <a:cubicBezTo>
                    <a:pt x="37783" y="41135"/>
                    <a:pt x="36386" y="43307"/>
                    <a:pt x="34785" y="45999"/>
                  </a:cubicBezTo>
                  <a:lnTo>
                    <a:pt x="33363" y="48895"/>
                  </a:lnTo>
                  <a:cubicBezTo>
                    <a:pt x="32029" y="51524"/>
                    <a:pt x="30163" y="53670"/>
                    <a:pt x="27711" y="55347"/>
                  </a:cubicBezTo>
                  <a:cubicBezTo>
                    <a:pt x="25603" y="56718"/>
                    <a:pt x="21984" y="59118"/>
                    <a:pt x="16840" y="62535"/>
                  </a:cubicBezTo>
                  <a:cubicBezTo>
                    <a:pt x="15176" y="63690"/>
                    <a:pt x="13602" y="64935"/>
                    <a:pt x="12078" y="66319"/>
                  </a:cubicBezTo>
                  <a:lnTo>
                    <a:pt x="12382" y="60046"/>
                  </a:lnTo>
                  <a:cubicBezTo>
                    <a:pt x="12433" y="58471"/>
                    <a:pt x="12738" y="57328"/>
                    <a:pt x="13272" y="56629"/>
                  </a:cubicBezTo>
                  <a:cubicBezTo>
                    <a:pt x="13602" y="56134"/>
                    <a:pt x="14465" y="55512"/>
                    <a:pt x="15824" y="54750"/>
                  </a:cubicBezTo>
                  <a:lnTo>
                    <a:pt x="16828" y="54089"/>
                  </a:lnTo>
                  <a:lnTo>
                    <a:pt x="27432" y="47892"/>
                  </a:lnTo>
                  <a:cubicBezTo>
                    <a:pt x="31318" y="45606"/>
                    <a:pt x="33249" y="42697"/>
                    <a:pt x="33249" y="39167"/>
                  </a:cubicBezTo>
                  <a:cubicBezTo>
                    <a:pt x="33236" y="37859"/>
                    <a:pt x="32855" y="36627"/>
                    <a:pt x="32055" y="35496"/>
                  </a:cubicBezTo>
                  <a:cubicBezTo>
                    <a:pt x="30975" y="33947"/>
                    <a:pt x="29388" y="33172"/>
                    <a:pt x="27318" y="33172"/>
                  </a:cubicBezTo>
                  <a:lnTo>
                    <a:pt x="7925" y="33198"/>
                  </a:lnTo>
                  <a:cubicBezTo>
                    <a:pt x="5512" y="33211"/>
                    <a:pt x="3962" y="32550"/>
                    <a:pt x="3289" y="31242"/>
                  </a:cubicBezTo>
                  <a:cubicBezTo>
                    <a:pt x="2731" y="30277"/>
                    <a:pt x="2426" y="29083"/>
                    <a:pt x="2426" y="27648"/>
                  </a:cubicBezTo>
                  <a:cubicBezTo>
                    <a:pt x="2426" y="25514"/>
                    <a:pt x="2515" y="22492"/>
                    <a:pt x="2692" y="18580"/>
                  </a:cubicBezTo>
                  <a:lnTo>
                    <a:pt x="2896" y="14110"/>
                  </a:lnTo>
                  <a:cubicBezTo>
                    <a:pt x="2883" y="11074"/>
                    <a:pt x="1918" y="8446"/>
                    <a:pt x="0" y="6223"/>
                  </a:cubicBezTo>
                  <a:lnTo>
                    <a:pt x="6248"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23"/>
            <p:cNvSpPr/>
            <p:nvPr/>
          </p:nvSpPr>
          <p:spPr>
            <a:xfrm>
              <a:off x="1051164" y="623040"/>
              <a:ext cx="43561" cy="46304"/>
            </a:xfrm>
            <a:custGeom>
              <a:rect b="b" l="l" r="r" t="t"/>
              <a:pathLst>
                <a:path extrusionOk="0" h="46304" w="43561">
                  <a:moveTo>
                    <a:pt x="7633" y="0"/>
                  </a:moveTo>
                  <a:cubicBezTo>
                    <a:pt x="8890" y="1689"/>
                    <a:pt x="10020" y="2769"/>
                    <a:pt x="11036" y="3238"/>
                  </a:cubicBezTo>
                  <a:cubicBezTo>
                    <a:pt x="11849" y="3581"/>
                    <a:pt x="13119" y="3759"/>
                    <a:pt x="14897" y="3759"/>
                  </a:cubicBezTo>
                  <a:lnTo>
                    <a:pt x="32969" y="3734"/>
                  </a:lnTo>
                  <a:cubicBezTo>
                    <a:pt x="37592" y="3721"/>
                    <a:pt x="40818" y="5664"/>
                    <a:pt x="42659" y="9538"/>
                  </a:cubicBezTo>
                  <a:cubicBezTo>
                    <a:pt x="43243" y="10858"/>
                    <a:pt x="43536" y="12294"/>
                    <a:pt x="43536" y="13881"/>
                  </a:cubicBezTo>
                  <a:lnTo>
                    <a:pt x="43548" y="19177"/>
                  </a:lnTo>
                  <a:cubicBezTo>
                    <a:pt x="43561" y="27826"/>
                    <a:pt x="43243" y="34366"/>
                    <a:pt x="42609" y="38811"/>
                  </a:cubicBezTo>
                  <a:cubicBezTo>
                    <a:pt x="42494" y="39713"/>
                    <a:pt x="42126" y="40640"/>
                    <a:pt x="41516" y="41618"/>
                  </a:cubicBezTo>
                  <a:cubicBezTo>
                    <a:pt x="40297" y="43574"/>
                    <a:pt x="39053" y="45085"/>
                    <a:pt x="37757" y="46177"/>
                  </a:cubicBezTo>
                  <a:cubicBezTo>
                    <a:pt x="37808" y="40805"/>
                    <a:pt x="37541" y="32461"/>
                    <a:pt x="37008" y="21158"/>
                  </a:cubicBezTo>
                  <a:cubicBezTo>
                    <a:pt x="36830" y="17856"/>
                    <a:pt x="35941" y="15634"/>
                    <a:pt x="34366" y="14503"/>
                  </a:cubicBezTo>
                  <a:cubicBezTo>
                    <a:pt x="33122" y="13538"/>
                    <a:pt x="31013" y="13068"/>
                    <a:pt x="28004" y="13068"/>
                  </a:cubicBezTo>
                  <a:lnTo>
                    <a:pt x="12040" y="13094"/>
                  </a:lnTo>
                  <a:cubicBezTo>
                    <a:pt x="12586" y="26492"/>
                    <a:pt x="12535" y="34874"/>
                    <a:pt x="11811" y="38240"/>
                  </a:cubicBezTo>
                  <a:cubicBezTo>
                    <a:pt x="11671" y="38646"/>
                    <a:pt x="11468" y="39395"/>
                    <a:pt x="11087" y="40475"/>
                  </a:cubicBezTo>
                  <a:cubicBezTo>
                    <a:pt x="9741" y="43104"/>
                    <a:pt x="8293" y="45047"/>
                    <a:pt x="6744" y="46304"/>
                  </a:cubicBezTo>
                  <a:lnTo>
                    <a:pt x="5436" y="18656"/>
                  </a:lnTo>
                  <a:cubicBezTo>
                    <a:pt x="5182" y="14948"/>
                    <a:pt x="4178" y="12344"/>
                    <a:pt x="2438" y="10871"/>
                  </a:cubicBezTo>
                  <a:cubicBezTo>
                    <a:pt x="1918" y="10452"/>
                    <a:pt x="1092" y="9804"/>
                    <a:pt x="0" y="8890"/>
                  </a:cubicBezTo>
                  <a:lnTo>
                    <a:pt x="7633"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8" name="Google Shape;448;p23"/>
            <p:cNvSpPr/>
            <p:nvPr/>
          </p:nvSpPr>
          <p:spPr>
            <a:xfrm>
              <a:off x="1099480" y="623136"/>
              <a:ext cx="28575" cy="45974"/>
            </a:xfrm>
            <a:custGeom>
              <a:rect b="b" l="l" r="r" t="t"/>
              <a:pathLst>
                <a:path extrusionOk="0" h="45974" w="28575">
                  <a:moveTo>
                    <a:pt x="14211" y="0"/>
                  </a:moveTo>
                  <a:cubicBezTo>
                    <a:pt x="15354" y="2451"/>
                    <a:pt x="18656" y="4610"/>
                    <a:pt x="24168" y="6464"/>
                  </a:cubicBezTo>
                  <a:cubicBezTo>
                    <a:pt x="25895" y="7049"/>
                    <a:pt x="26670" y="8306"/>
                    <a:pt x="26568" y="10236"/>
                  </a:cubicBezTo>
                  <a:cubicBezTo>
                    <a:pt x="26060" y="18059"/>
                    <a:pt x="25819" y="22212"/>
                    <a:pt x="25819" y="22669"/>
                  </a:cubicBezTo>
                  <a:cubicBezTo>
                    <a:pt x="25933" y="25972"/>
                    <a:pt x="26289" y="28765"/>
                    <a:pt x="26873" y="31039"/>
                  </a:cubicBezTo>
                  <a:cubicBezTo>
                    <a:pt x="27178" y="31940"/>
                    <a:pt x="27635" y="33376"/>
                    <a:pt x="28219" y="35331"/>
                  </a:cubicBezTo>
                  <a:cubicBezTo>
                    <a:pt x="28537" y="36411"/>
                    <a:pt x="28575" y="37160"/>
                    <a:pt x="28321" y="37567"/>
                  </a:cubicBezTo>
                  <a:lnTo>
                    <a:pt x="25743" y="42863"/>
                  </a:lnTo>
                  <a:cubicBezTo>
                    <a:pt x="25311" y="43777"/>
                    <a:pt x="24841" y="44234"/>
                    <a:pt x="24321" y="44234"/>
                  </a:cubicBezTo>
                  <a:lnTo>
                    <a:pt x="13335" y="44247"/>
                  </a:lnTo>
                  <a:cubicBezTo>
                    <a:pt x="7252" y="44260"/>
                    <a:pt x="2781" y="44831"/>
                    <a:pt x="0" y="45974"/>
                  </a:cubicBezTo>
                  <a:lnTo>
                    <a:pt x="2972" y="40843"/>
                  </a:lnTo>
                  <a:cubicBezTo>
                    <a:pt x="3670" y="39649"/>
                    <a:pt x="4255" y="38545"/>
                    <a:pt x="4775" y="37541"/>
                  </a:cubicBezTo>
                  <a:cubicBezTo>
                    <a:pt x="5296" y="36525"/>
                    <a:pt x="5931" y="35852"/>
                    <a:pt x="6756" y="35522"/>
                  </a:cubicBezTo>
                  <a:cubicBezTo>
                    <a:pt x="7531" y="35179"/>
                    <a:pt x="9322" y="35001"/>
                    <a:pt x="12065" y="35001"/>
                  </a:cubicBezTo>
                  <a:lnTo>
                    <a:pt x="20434" y="34989"/>
                  </a:lnTo>
                  <a:cubicBezTo>
                    <a:pt x="20892" y="34989"/>
                    <a:pt x="21298" y="34735"/>
                    <a:pt x="21692" y="34226"/>
                  </a:cubicBezTo>
                  <a:cubicBezTo>
                    <a:pt x="22047" y="33706"/>
                    <a:pt x="22149" y="33160"/>
                    <a:pt x="21958" y="32575"/>
                  </a:cubicBezTo>
                  <a:cubicBezTo>
                    <a:pt x="21476" y="30772"/>
                    <a:pt x="21146" y="29147"/>
                    <a:pt x="20955" y="27724"/>
                  </a:cubicBezTo>
                  <a:cubicBezTo>
                    <a:pt x="20815" y="25032"/>
                    <a:pt x="20701" y="22377"/>
                    <a:pt x="20599" y="19749"/>
                  </a:cubicBezTo>
                  <a:cubicBezTo>
                    <a:pt x="20218" y="16396"/>
                    <a:pt x="18987" y="14389"/>
                    <a:pt x="16815" y="13754"/>
                  </a:cubicBezTo>
                  <a:cubicBezTo>
                    <a:pt x="12306" y="12446"/>
                    <a:pt x="9131" y="10732"/>
                    <a:pt x="7303" y="8636"/>
                  </a:cubicBezTo>
                  <a:lnTo>
                    <a:pt x="14211" y="0"/>
                  </a:ln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9" name="Google Shape;449;p23"/>
            <p:cNvSpPr/>
            <p:nvPr/>
          </p:nvSpPr>
          <p:spPr>
            <a:xfrm>
              <a:off x="928583" y="778957"/>
              <a:ext cx="7366" cy="26733"/>
            </a:xfrm>
            <a:custGeom>
              <a:rect b="b" l="l" r="r" t="t"/>
              <a:pathLst>
                <a:path extrusionOk="0" h="26733" w="7366">
                  <a:moveTo>
                    <a:pt x="5296" y="0"/>
                  </a:moveTo>
                  <a:cubicBezTo>
                    <a:pt x="6642" y="2184"/>
                    <a:pt x="7341" y="5207"/>
                    <a:pt x="7366" y="9068"/>
                  </a:cubicBezTo>
                  <a:cubicBezTo>
                    <a:pt x="7366" y="13945"/>
                    <a:pt x="7214" y="17107"/>
                    <a:pt x="6934" y="18580"/>
                  </a:cubicBezTo>
                  <a:cubicBezTo>
                    <a:pt x="6502" y="20358"/>
                    <a:pt x="5931" y="21819"/>
                    <a:pt x="5207" y="22962"/>
                  </a:cubicBezTo>
                  <a:cubicBezTo>
                    <a:pt x="4077" y="24625"/>
                    <a:pt x="2946" y="25883"/>
                    <a:pt x="1803" y="26733"/>
                  </a:cubicBezTo>
                  <a:cubicBezTo>
                    <a:pt x="1803" y="25654"/>
                    <a:pt x="1803" y="24193"/>
                    <a:pt x="1803" y="22352"/>
                  </a:cubicBezTo>
                  <a:cubicBezTo>
                    <a:pt x="1753" y="20536"/>
                    <a:pt x="1727" y="19101"/>
                    <a:pt x="1727" y="18021"/>
                  </a:cubicBezTo>
                  <a:cubicBezTo>
                    <a:pt x="1715" y="14249"/>
                    <a:pt x="1143" y="10986"/>
                    <a:pt x="0" y="8242"/>
                  </a:cubicBezTo>
                  <a:lnTo>
                    <a:pt x="5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23"/>
            <p:cNvSpPr/>
            <p:nvPr/>
          </p:nvSpPr>
          <p:spPr>
            <a:xfrm>
              <a:off x="924583" y="759374"/>
              <a:ext cx="41770" cy="46190"/>
            </a:xfrm>
            <a:custGeom>
              <a:rect b="b" l="l" r="r" t="t"/>
              <a:pathLst>
                <a:path extrusionOk="0" h="46190" w="41770">
                  <a:moveTo>
                    <a:pt x="7188" y="0"/>
                  </a:moveTo>
                  <a:cubicBezTo>
                    <a:pt x="8814" y="2515"/>
                    <a:pt x="11163" y="3772"/>
                    <a:pt x="14288" y="3772"/>
                  </a:cubicBezTo>
                  <a:lnTo>
                    <a:pt x="34087" y="3734"/>
                  </a:lnTo>
                  <a:cubicBezTo>
                    <a:pt x="36081" y="3734"/>
                    <a:pt x="37579" y="4115"/>
                    <a:pt x="38621" y="4902"/>
                  </a:cubicBezTo>
                  <a:cubicBezTo>
                    <a:pt x="40691" y="6401"/>
                    <a:pt x="41732" y="8903"/>
                    <a:pt x="41745" y="12446"/>
                  </a:cubicBezTo>
                  <a:lnTo>
                    <a:pt x="41758" y="19190"/>
                  </a:lnTo>
                  <a:cubicBezTo>
                    <a:pt x="41770" y="27305"/>
                    <a:pt x="41427" y="33858"/>
                    <a:pt x="40792" y="38824"/>
                  </a:cubicBezTo>
                  <a:cubicBezTo>
                    <a:pt x="40703" y="39548"/>
                    <a:pt x="40348" y="40411"/>
                    <a:pt x="39789" y="41402"/>
                  </a:cubicBezTo>
                  <a:cubicBezTo>
                    <a:pt x="38646" y="43447"/>
                    <a:pt x="37363" y="45047"/>
                    <a:pt x="35877" y="46190"/>
                  </a:cubicBezTo>
                  <a:cubicBezTo>
                    <a:pt x="35865" y="43205"/>
                    <a:pt x="35573" y="34112"/>
                    <a:pt x="35039" y="18885"/>
                  </a:cubicBezTo>
                  <a:cubicBezTo>
                    <a:pt x="34912" y="15011"/>
                    <a:pt x="32906" y="13068"/>
                    <a:pt x="29045" y="13068"/>
                  </a:cubicBezTo>
                  <a:lnTo>
                    <a:pt x="10465" y="13106"/>
                  </a:lnTo>
                  <a:cubicBezTo>
                    <a:pt x="5829" y="13106"/>
                    <a:pt x="2375" y="11709"/>
                    <a:pt x="0" y="8903"/>
                  </a:cubicBezTo>
                  <a:lnTo>
                    <a:pt x="718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p23"/>
            <p:cNvSpPr/>
            <p:nvPr/>
          </p:nvSpPr>
          <p:spPr>
            <a:xfrm>
              <a:off x="971532" y="739214"/>
              <a:ext cx="40691" cy="66307"/>
            </a:xfrm>
            <a:custGeom>
              <a:rect b="b" l="l" r="r" t="t"/>
              <a:pathLst>
                <a:path extrusionOk="0" h="66307" w="40691">
                  <a:moveTo>
                    <a:pt x="6248" y="0"/>
                  </a:moveTo>
                  <a:cubicBezTo>
                    <a:pt x="7950" y="2311"/>
                    <a:pt x="8801" y="4750"/>
                    <a:pt x="8801" y="7264"/>
                  </a:cubicBezTo>
                  <a:cubicBezTo>
                    <a:pt x="8801" y="7823"/>
                    <a:pt x="8763" y="8331"/>
                    <a:pt x="8700" y="8788"/>
                  </a:cubicBezTo>
                  <a:lnTo>
                    <a:pt x="7887" y="13907"/>
                  </a:lnTo>
                  <a:cubicBezTo>
                    <a:pt x="7557" y="16193"/>
                    <a:pt x="7366" y="17653"/>
                    <a:pt x="7366" y="18301"/>
                  </a:cubicBezTo>
                  <a:cubicBezTo>
                    <a:pt x="7391" y="22009"/>
                    <a:pt x="8928" y="23876"/>
                    <a:pt x="12014" y="23876"/>
                  </a:cubicBezTo>
                  <a:lnTo>
                    <a:pt x="32804" y="23838"/>
                  </a:lnTo>
                  <a:cubicBezTo>
                    <a:pt x="34938" y="23838"/>
                    <a:pt x="36728" y="24765"/>
                    <a:pt x="38240" y="26619"/>
                  </a:cubicBezTo>
                  <a:cubicBezTo>
                    <a:pt x="39878" y="28651"/>
                    <a:pt x="40691" y="30810"/>
                    <a:pt x="40691" y="33147"/>
                  </a:cubicBezTo>
                  <a:cubicBezTo>
                    <a:pt x="40691" y="35319"/>
                    <a:pt x="40081" y="37414"/>
                    <a:pt x="38900" y="39459"/>
                  </a:cubicBezTo>
                  <a:cubicBezTo>
                    <a:pt x="37783" y="41135"/>
                    <a:pt x="36386" y="43307"/>
                    <a:pt x="34785" y="45999"/>
                  </a:cubicBezTo>
                  <a:lnTo>
                    <a:pt x="33363" y="48882"/>
                  </a:lnTo>
                  <a:cubicBezTo>
                    <a:pt x="32029" y="51511"/>
                    <a:pt x="30163" y="53658"/>
                    <a:pt x="27711" y="55334"/>
                  </a:cubicBezTo>
                  <a:cubicBezTo>
                    <a:pt x="25603" y="56706"/>
                    <a:pt x="21984" y="59119"/>
                    <a:pt x="16840" y="62522"/>
                  </a:cubicBezTo>
                  <a:cubicBezTo>
                    <a:pt x="15176" y="63678"/>
                    <a:pt x="13602" y="64935"/>
                    <a:pt x="12078" y="66307"/>
                  </a:cubicBezTo>
                  <a:lnTo>
                    <a:pt x="12383" y="60033"/>
                  </a:lnTo>
                  <a:cubicBezTo>
                    <a:pt x="12433" y="58458"/>
                    <a:pt x="12738" y="57315"/>
                    <a:pt x="13272" y="56629"/>
                  </a:cubicBezTo>
                  <a:cubicBezTo>
                    <a:pt x="13602" y="56134"/>
                    <a:pt x="14465" y="55512"/>
                    <a:pt x="15824" y="54737"/>
                  </a:cubicBezTo>
                  <a:lnTo>
                    <a:pt x="16828" y="54077"/>
                  </a:lnTo>
                  <a:lnTo>
                    <a:pt x="27432" y="47879"/>
                  </a:lnTo>
                  <a:cubicBezTo>
                    <a:pt x="31318" y="45593"/>
                    <a:pt x="33249" y="42697"/>
                    <a:pt x="33249" y="39167"/>
                  </a:cubicBezTo>
                  <a:cubicBezTo>
                    <a:pt x="33236" y="37846"/>
                    <a:pt x="32855" y="36614"/>
                    <a:pt x="32055" y="35497"/>
                  </a:cubicBezTo>
                  <a:cubicBezTo>
                    <a:pt x="30975" y="33947"/>
                    <a:pt x="29388" y="33172"/>
                    <a:pt x="27318" y="33172"/>
                  </a:cubicBezTo>
                  <a:lnTo>
                    <a:pt x="7925" y="33198"/>
                  </a:lnTo>
                  <a:cubicBezTo>
                    <a:pt x="5512" y="33211"/>
                    <a:pt x="3962" y="32537"/>
                    <a:pt x="3289" y="31242"/>
                  </a:cubicBezTo>
                  <a:cubicBezTo>
                    <a:pt x="2731" y="30264"/>
                    <a:pt x="2426" y="29083"/>
                    <a:pt x="2426" y="27635"/>
                  </a:cubicBezTo>
                  <a:cubicBezTo>
                    <a:pt x="2426" y="25502"/>
                    <a:pt x="2515" y="22479"/>
                    <a:pt x="2692" y="18580"/>
                  </a:cubicBezTo>
                  <a:lnTo>
                    <a:pt x="2896" y="14097"/>
                  </a:lnTo>
                  <a:cubicBezTo>
                    <a:pt x="2883" y="11074"/>
                    <a:pt x="1918" y="8446"/>
                    <a:pt x="0" y="6223"/>
                  </a:cubicBezTo>
                  <a:lnTo>
                    <a:pt x="624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2" name="Google Shape;452;p23"/>
            <p:cNvSpPr/>
            <p:nvPr/>
          </p:nvSpPr>
          <p:spPr>
            <a:xfrm>
              <a:off x="1018856" y="759334"/>
              <a:ext cx="18605" cy="27559"/>
            </a:xfrm>
            <a:custGeom>
              <a:rect b="b" l="l" r="r" t="t"/>
              <a:pathLst>
                <a:path extrusionOk="0" h="27559" w="18605">
                  <a:moveTo>
                    <a:pt x="6172" y="0"/>
                  </a:moveTo>
                  <a:cubicBezTo>
                    <a:pt x="7163" y="1435"/>
                    <a:pt x="8369" y="2540"/>
                    <a:pt x="9868" y="3327"/>
                  </a:cubicBezTo>
                  <a:cubicBezTo>
                    <a:pt x="10719" y="3670"/>
                    <a:pt x="12128" y="4356"/>
                    <a:pt x="14110" y="5372"/>
                  </a:cubicBezTo>
                  <a:cubicBezTo>
                    <a:pt x="17107" y="6985"/>
                    <a:pt x="18605" y="9487"/>
                    <a:pt x="18605" y="12903"/>
                  </a:cubicBezTo>
                  <a:cubicBezTo>
                    <a:pt x="18605" y="14834"/>
                    <a:pt x="17843" y="16840"/>
                    <a:pt x="16370" y="18910"/>
                  </a:cubicBezTo>
                  <a:lnTo>
                    <a:pt x="14745" y="21285"/>
                  </a:lnTo>
                  <a:cubicBezTo>
                    <a:pt x="12776" y="24028"/>
                    <a:pt x="10744" y="25908"/>
                    <a:pt x="8687" y="26937"/>
                  </a:cubicBezTo>
                  <a:cubicBezTo>
                    <a:pt x="7938" y="27292"/>
                    <a:pt x="7112" y="27495"/>
                    <a:pt x="6147" y="27559"/>
                  </a:cubicBezTo>
                  <a:cubicBezTo>
                    <a:pt x="7163" y="26302"/>
                    <a:pt x="8725" y="24181"/>
                    <a:pt x="10820" y="21196"/>
                  </a:cubicBezTo>
                  <a:cubicBezTo>
                    <a:pt x="11570" y="19736"/>
                    <a:pt x="11963" y="18428"/>
                    <a:pt x="11951" y="17259"/>
                  </a:cubicBezTo>
                  <a:cubicBezTo>
                    <a:pt x="11951" y="15507"/>
                    <a:pt x="11036" y="14275"/>
                    <a:pt x="9284" y="13576"/>
                  </a:cubicBezTo>
                  <a:cubicBezTo>
                    <a:pt x="6693" y="12497"/>
                    <a:pt x="4966" y="11747"/>
                    <a:pt x="4051" y="11316"/>
                  </a:cubicBezTo>
                  <a:cubicBezTo>
                    <a:pt x="2489" y="10554"/>
                    <a:pt x="1168" y="9690"/>
                    <a:pt x="0" y="8725"/>
                  </a:cubicBezTo>
                  <a:lnTo>
                    <a:pt x="617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23"/>
            <p:cNvSpPr/>
            <p:nvPr/>
          </p:nvSpPr>
          <p:spPr>
            <a:xfrm>
              <a:off x="1044513" y="759243"/>
              <a:ext cx="51613" cy="46609"/>
            </a:xfrm>
            <a:custGeom>
              <a:rect b="b" l="l" r="r" t="t"/>
              <a:pathLst>
                <a:path extrusionOk="0" h="46609" w="51613">
                  <a:moveTo>
                    <a:pt x="45466" y="0"/>
                  </a:moveTo>
                  <a:cubicBezTo>
                    <a:pt x="45720" y="1575"/>
                    <a:pt x="46584" y="3340"/>
                    <a:pt x="48019" y="5296"/>
                  </a:cubicBezTo>
                  <a:lnTo>
                    <a:pt x="50165" y="8357"/>
                  </a:lnTo>
                  <a:cubicBezTo>
                    <a:pt x="51143" y="9728"/>
                    <a:pt x="51613" y="11303"/>
                    <a:pt x="51613" y="13094"/>
                  </a:cubicBezTo>
                  <a:cubicBezTo>
                    <a:pt x="51613" y="14351"/>
                    <a:pt x="51168" y="15570"/>
                    <a:pt x="50267" y="16777"/>
                  </a:cubicBezTo>
                  <a:cubicBezTo>
                    <a:pt x="48666" y="18986"/>
                    <a:pt x="46863" y="22619"/>
                    <a:pt x="44895" y="27648"/>
                  </a:cubicBezTo>
                  <a:lnTo>
                    <a:pt x="43282" y="31852"/>
                  </a:lnTo>
                  <a:cubicBezTo>
                    <a:pt x="41999" y="35039"/>
                    <a:pt x="39459" y="37325"/>
                    <a:pt x="35560" y="38697"/>
                  </a:cubicBezTo>
                  <a:cubicBezTo>
                    <a:pt x="32525" y="39726"/>
                    <a:pt x="25210" y="42367"/>
                    <a:pt x="13602" y="46609"/>
                  </a:cubicBezTo>
                  <a:lnTo>
                    <a:pt x="7544" y="23419"/>
                  </a:lnTo>
                  <a:cubicBezTo>
                    <a:pt x="6579" y="19710"/>
                    <a:pt x="5613" y="16878"/>
                    <a:pt x="4636" y="14973"/>
                  </a:cubicBezTo>
                  <a:cubicBezTo>
                    <a:pt x="3658" y="13068"/>
                    <a:pt x="2121" y="11024"/>
                    <a:pt x="0" y="8865"/>
                  </a:cubicBezTo>
                  <a:lnTo>
                    <a:pt x="7429" y="140"/>
                  </a:lnTo>
                  <a:cubicBezTo>
                    <a:pt x="9373" y="2769"/>
                    <a:pt x="10782" y="6261"/>
                    <a:pt x="11735" y="10655"/>
                  </a:cubicBezTo>
                  <a:lnTo>
                    <a:pt x="15443" y="27254"/>
                  </a:lnTo>
                  <a:lnTo>
                    <a:pt x="16002" y="27254"/>
                  </a:lnTo>
                  <a:cubicBezTo>
                    <a:pt x="16459" y="24854"/>
                    <a:pt x="17221" y="20549"/>
                    <a:pt x="18225" y="14313"/>
                  </a:cubicBezTo>
                  <a:cubicBezTo>
                    <a:pt x="18567" y="11989"/>
                    <a:pt x="19393" y="10185"/>
                    <a:pt x="20638" y="8928"/>
                  </a:cubicBezTo>
                  <a:cubicBezTo>
                    <a:pt x="23266" y="6299"/>
                    <a:pt x="26759" y="4432"/>
                    <a:pt x="31153" y="3340"/>
                  </a:cubicBezTo>
                  <a:lnTo>
                    <a:pt x="33122" y="2819"/>
                  </a:lnTo>
                  <a:lnTo>
                    <a:pt x="33299" y="3264"/>
                  </a:lnTo>
                  <a:lnTo>
                    <a:pt x="30226" y="13386"/>
                  </a:lnTo>
                  <a:cubicBezTo>
                    <a:pt x="28727" y="13830"/>
                    <a:pt x="27191" y="14580"/>
                    <a:pt x="25578" y="15672"/>
                  </a:cubicBezTo>
                  <a:cubicBezTo>
                    <a:pt x="23825" y="16929"/>
                    <a:pt x="22327" y="18910"/>
                    <a:pt x="21095" y="21628"/>
                  </a:cubicBezTo>
                  <a:cubicBezTo>
                    <a:pt x="19825" y="24346"/>
                    <a:pt x="19063" y="27229"/>
                    <a:pt x="18771" y="30264"/>
                  </a:cubicBezTo>
                  <a:lnTo>
                    <a:pt x="18440" y="35039"/>
                  </a:lnTo>
                  <a:cubicBezTo>
                    <a:pt x="20599" y="34696"/>
                    <a:pt x="24689" y="33541"/>
                    <a:pt x="30709" y="31610"/>
                  </a:cubicBezTo>
                  <a:cubicBezTo>
                    <a:pt x="34506" y="30404"/>
                    <a:pt x="37275" y="29146"/>
                    <a:pt x="38976" y="27838"/>
                  </a:cubicBezTo>
                  <a:cubicBezTo>
                    <a:pt x="41186" y="26060"/>
                    <a:pt x="42685" y="23952"/>
                    <a:pt x="43421" y="21565"/>
                  </a:cubicBezTo>
                  <a:cubicBezTo>
                    <a:pt x="43675" y="20828"/>
                    <a:pt x="43790" y="20079"/>
                    <a:pt x="43790" y="19329"/>
                  </a:cubicBezTo>
                  <a:cubicBezTo>
                    <a:pt x="43777" y="16815"/>
                    <a:pt x="42990" y="14656"/>
                    <a:pt x="41440" y="12840"/>
                  </a:cubicBezTo>
                  <a:cubicBezTo>
                    <a:pt x="40361" y="11582"/>
                    <a:pt x="39281" y="10249"/>
                    <a:pt x="38176" y="8814"/>
                  </a:cubicBezTo>
                  <a:lnTo>
                    <a:pt x="4546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23"/>
            <p:cNvSpPr/>
            <p:nvPr/>
          </p:nvSpPr>
          <p:spPr>
            <a:xfrm>
              <a:off x="1288454" y="1127341"/>
              <a:ext cx="25260" cy="65303"/>
            </a:xfrm>
            <a:custGeom>
              <a:rect b="b" l="l" r="r" t="t"/>
              <a:pathLst>
                <a:path extrusionOk="0" h="65303" w="25260">
                  <a:moveTo>
                    <a:pt x="9423" y="0"/>
                  </a:moveTo>
                  <a:cubicBezTo>
                    <a:pt x="10732" y="2654"/>
                    <a:pt x="12687" y="4572"/>
                    <a:pt x="15227" y="5804"/>
                  </a:cubicBezTo>
                  <a:cubicBezTo>
                    <a:pt x="17767" y="7023"/>
                    <a:pt x="19888" y="7938"/>
                    <a:pt x="21577" y="8560"/>
                  </a:cubicBezTo>
                  <a:cubicBezTo>
                    <a:pt x="23965" y="9385"/>
                    <a:pt x="25171" y="11100"/>
                    <a:pt x="25171" y="13703"/>
                  </a:cubicBezTo>
                  <a:lnTo>
                    <a:pt x="25171" y="25425"/>
                  </a:lnTo>
                  <a:cubicBezTo>
                    <a:pt x="25260" y="41427"/>
                    <a:pt x="24701" y="52007"/>
                    <a:pt x="23495" y="57175"/>
                  </a:cubicBezTo>
                  <a:cubicBezTo>
                    <a:pt x="23266" y="58534"/>
                    <a:pt x="22428" y="60198"/>
                    <a:pt x="21082" y="62141"/>
                  </a:cubicBezTo>
                  <a:cubicBezTo>
                    <a:pt x="20739" y="62636"/>
                    <a:pt x="19647" y="63690"/>
                    <a:pt x="17805" y="65303"/>
                  </a:cubicBezTo>
                  <a:cubicBezTo>
                    <a:pt x="17539" y="54801"/>
                    <a:pt x="17145" y="42482"/>
                    <a:pt x="16599" y="28334"/>
                  </a:cubicBezTo>
                  <a:cubicBezTo>
                    <a:pt x="16434" y="23012"/>
                    <a:pt x="14592" y="19698"/>
                    <a:pt x="11036" y="18415"/>
                  </a:cubicBezTo>
                  <a:cubicBezTo>
                    <a:pt x="8268" y="17424"/>
                    <a:pt x="6388" y="16701"/>
                    <a:pt x="5436" y="16243"/>
                  </a:cubicBezTo>
                  <a:cubicBezTo>
                    <a:pt x="3594" y="15342"/>
                    <a:pt x="1765" y="14122"/>
                    <a:pt x="0" y="12586"/>
                  </a:cubicBezTo>
                  <a:lnTo>
                    <a:pt x="942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23"/>
            <p:cNvSpPr/>
            <p:nvPr/>
          </p:nvSpPr>
          <p:spPr>
            <a:xfrm>
              <a:off x="1324721" y="1127211"/>
              <a:ext cx="61570" cy="65557"/>
            </a:xfrm>
            <a:custGeom>
              <a:rect b="b" l="l" r="r" t="t"/>
              <a:pathLst>
                <a:path extrusionOk="0" h="65557" w="61570">
                  <a:moveTo>
                    <a:pt x="10808" y="0"/>
                  </a:moveTo>
                  <a:cubicBezTo>
                    <a:pt x="12586" y="2400"/>
                    <a:pt x="14199" y="3937"/>
                    <a:pt x="15646" y="4597"/>
                  </a:cubicBezTo>
                  <a:cubicBezTo>
                    <a:pt x="16764" y="5093"/>
                    <a:pt x="18555" y="5334"/>
                    <a:pt x="21082" y="5334"/>
                  </a:cubicBezTo>
                  <a:lnTo>
                    <a:pt x="46634" y="5334"/>
                  </a:lnTo>
                  <a:cubicBezTo>
                    <a:pt x="53226" y="5334"/>
                    <a:pt x="57772" y="8090"/>
                    <a:pt x="60325" y="13589"/>
                  </a:cubicBezTo>
                  <a:cubicBezTo>
                    <a:pt x="61176" y="15443"/>
                    <a:pt x="61570" y="17488"/>
                    <a:pt x="61570" y="19723"/>
                  </a:cubicBezTo>
                  <a:lnTo>
                    <a:pt x="61570" y="27229"/>
                  </a:lnTo>
                  <a:cubicBezTo>
                    <a:pt x="61570" y="39459"/>
                    <a:pt x="61138" y="48730"/>
                    <a:pt x="60223" y="55016"/>
                  </a:cubicBezTo>
                  <a:cubicBezTo>
                    <a:pt x="60058" y="56299"/>
                    <a:pt x="59550" y="57620"/>
                    <a:pt x="58661" y="58979"/>
                  </a:cubicBezTo>
                  <a:cubicBezTo>
                    <a:pt x="56985" y="61747"/>
                    <a:pt x="55194" y="63894"/>
                    <a:pt x="53353" y="65430"/>
                  </a:cubicBezTo>
                  <a:cubicBezTo>
                    <a:pt x="53404" y="57823"/>
                    <a:pt x="53086" y="46012"/>
                    <a:pt x="52337" y="30023"/>
                  </a:cubicBezTo>
                  <a:cubicBezTo>
                    <a:pt x="52108" y="25349"/>
                    <a:pt x="50851" y="22200"/>
                    <a:pt x="48616" y="20599"/>
                  </a:cubicBezTo>
                  <a:cubicBezTo>
                    <a:pt x="46850" y="19228"/>
                    <a:pt x="43840" y="18542"/>
                    <a:pt x="39611" y="18542"/>
                  </a:cubicBezTo>
                  <a:lnTo>
                    <a:pt x="16993" y="18542"/>
                  </a:lnTo>
                  <a:cubicBezTo>
                    <a:pt x="17793" y="37528"/>
                    <a:pt x="17653" y="49390"/>
                    <a:pt x="16637" y="54140"/>
                  </a:cubicBezTo>
                  <a:cubicBezTo>
                    <a:pt x="16446" y="54724"/>
                    <a:pt x="16142" y="55778"/>
                    <a:pt x="15646" y="57302"/>
                  </a:cubicBezTo>
                  <a:cubicBezTo>
                    <a:pt x="13678" y="61024"/>
                    <a:pt x="11608" y="63767"/>
                    <a:pt x="9449" y="65557"/>
                  </a:cubicBezTo>
                  <a:lnTo>
                    <a:pt x="7633" y="26429"/>
                  </a:lnTo>
                  <a:cubicBezTo>
                    <a:pt x="7315" y="21171"/>
                    <a:pt x="5880" y="17488"/>
                    <a:pt x="3416" y="15380"/>
                  </a:cubicBezTo>
                  <a:cubicBezTo>
                    <a:pt x="2654" y="14808"/>
                    <a:pt x="1524" y="13881"/>
                    <a:pt x="0" y="12598"/>
                  </a:cubicBezTo>
                  <a:lnTo>
                    <a:pt x="1080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23"/>
            <p:cNvSpPr/>
            <p:nvPr/>
          </p:nvSpPr>
          <p:spPr>
            <a:xfrm>
              <a:off x="1396724" y="1127346"/>
              <a:ext cx="26289" cy="39002"/>
            </a:xfrm>
            <a:custGeom>
              <a:rect b="b" l="l" r="r" t="t"/>
              <a:pathLst>
                <a:path extrusionOk="0" h="39002" w="26289">
                  <a:moveTo>
                    <a:pt x="8738" y="0"/>
                  </a:moveTo>
                  <a:cubicBezTo>
                    <a:pt x="10122" y="2019"/>
                    <a:pt x="11836" y="3594"/>
                    <a:pt x="13945" y="4712"/>
                  </a:cubicBezTo>
                  <a:cubicBezTo>
                    <a:pt x="15138" y="5207"/>
                    <a:pt x="17145" y="6172"/>
                    <a:pt x="19964" y="7620"/>
                  </a:cubicBezTo>
                  <a:cubicBezTo>
                    <a:pt x="24181" y="9893"/>
                    <a:pt x="26289" y="13449"/>
                    <a:pt x="26289" y="18288"/>
                  </a:cubicBezTo>
                  <a:cubicBezTo>
                    <a:pt x="26289" y="21018"/>
                    <a:pt x="25248" y="23851"/>
                    <a:pt x="23139" y="26784"/>
                  </a:cubicBezTo>
                  <a:lnTo>
                    <a:pt x="20815" y="30137"/>
                  </a:lnTo>
                  <a:cubicBezTo>
                    <a:pt x="18034" y="34023"/>
                    <a:pt x="15138" y="36690"/>
                    <a:pt x="12230" y="38138"/>
                  </a:cubicBezTo>
                  <a:cubicBezTo>
                    <a:pt x="11189" y="38633"/>
                    <a:pt x="9995" y="38926"/>
                    <a:pt x="8611" y="39002"/>
                  </a:cubicBezTo>
                  <a:cubicBezTo>
                    <a:pt x="10071" y="37224"/>
                    <a:pt x="12268" y="34226"/>
                    <a:pt x="15253" y="30010"/>
                  </a:cubicBezTo>
                  <a:cubicBezTo>
                    <a:pt x="16332" y="27940"/>
                    <a:pt x="16866" y="26086"/>
                    <a:pt x="16866" y="24422"/>
                  </a:cubicBezTo>
                  <a:cubicBezTo>
                    <a:pt x="16866" y="21946"/>
                    <a:pt x="15596" y="20206"/>
                    <a:pt x="13094" y="19215"/>
                  </a:cubicBezTo>
                  <a:cubicBezTo>
                    <a:pt x="9449" y="17691"/>
                    <a:pt x="6972" y="16612"/>
                    <a:pt x="5702" y="15989"/>
                  </a:cubicBezTo>
                  <a:cubicBezTo>
                    <a:pt x="3518" y="14923"/>
                    <a:pt x="1613" y="13703"/>
                    <a:pt x="0" y="12332"/>
                  </a:cubicBezTo>
                  <a:lnTo>
                    <a:pt x="873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7" name="Google Shape;457;p23"/>
            <p:cNvSpPr/>
            <p:nvPr/>
          </p:nvSpPr>
          <p:spPr>
            <a:xfrm>
              <a:off x="1432996" y="1127341"/>
              <a:ext cx="54165" cy="65303"/>
            </a:xfrm>
            <a:custGeom>
              <a:rect b="b" l="l" r="r" t="t"/>
              <a:pathLst>
                <a:path extrusionOk="0" h="65303" w="54165">
                  <a:moveTo>
                    <a:pt x="10046" y="0"/>
                  </a:moveTo>
                  <a:cubicBezTo>
                    <a:pt x="12421" y="3467"/>
                    <a:pt x="15621" y="5207"/>
                    <a:pt x="19647" y="5207"/>
                  </a:cubicBezTo>
                  <a:lnTo>
                    <a:pt x="43053" y="5207"/>
                  </a:lnTo>
                  <a:cubicBezTo>
                    <a:pt x="47892" y="5207"/>
                    <a:pt x="51118" y="7074"/>
                    <a:pt x="52730" y="10795"/>
                  </a:cubicBezTo>
                  <a:cubicBezTo>
                    <a:pt x="53454" y="12484"/>
                    <a:pt x="53861" y="15304"/>
                    <a:pt x="53950" y="19228"/>
                  </a:cubicBezTo>
                  <a:cubicBezTo>
                    <a:pt x="54127" y="25133"/>
                    <a:pt x="54165" y="31610"/>
                    <a:pt x="54089" y="38633"/>
                  </a:cubicBezTo>
                  <a:cubicBezTo>
                    <a:pt x="53988" y="42520"/>
                    <a:pt x="53899" y="45441"/>
                    <a:pt x="53823" y="47371"/>
                  </a:cubicBezTo>
                  <a:cubicBezTo>
                    <a:pt x="53594" y="50851"/>
                    <a:pt x="53226" y="53823"/>
                    <a:pt x="52730" y="56312"/>
                  </a:cubicBezTo>
                  <a:cubicBezTo>
                    <a:pt x="52375" y="57798"/>
                    <a:pt x="51537" y="59423"/>
                    <a:pt x="50152" y="61201"/>
                  </a:cubicBezTo>
                  <a:cubicBezTo>
                    <a:pt x="49517" y="62243"/>
                    <a:pt x="48336" y="63602"/>
                    <a:pt x="46634" y="65303"/>
                  </a:cubicBezTo>
                  <a:cubicBezTo>
                    <a:pt x="46634" y="58928"/>
                    <a:pt x="46203" y="46139"/>
                    <a:pt x="45339" y="26911"/>
                  </a:cubicBezTo>
                  <a:cubicBezTo>
                    <a:pt x="45072" y="22695"/>
                    <a:pt x="43383" y="20028"/>
                    <a:pt x="40234" y="18910"/>
                  </a:cubicBezTo>
                  <a:cubicBezTo>
                    <a:pt x="39243" y="18580"/>
                    <a:pt x="37097" y="18415"/>
                    <a:pt x="33782"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p23"/>
            <p:cNvSpPr/>
            <p:nvPr/>
          </p:nvSpPr>
          <p:spPr>
            <a:xfrm>
              <a:off x="1498002" y="1127346"/>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9" name="Google Shape;459;p23"/>
            <p:cNvSpPr/>
            <p:nvPr/>
          </p:nvSpPr>
          <p:spPr>
            <a:xfrm>
              <a:off x="1607001" y="874709"/>
              <a:ext cx="100470" cy="25794"/>
            </a:xfrm>
            <a:custGeom>
              <a:rect b="b" l="l" r="r" t="t"/>
              <a:pathLst>
                <a:path extrusionOk="0" h="25794" w="100470">
                  <a:moveTo>
                    <a:pt x="88049" y="0"/>
                  </a:moveTo>
                  <a:lnTo>
                    <a:pt x="100470" y="9588"/>
                  </a:lnTo>
                  <a:cubicBezTo>
                    <a:pt x="98247" y="10732"/>
                    <a:pt x="96431" y="12471"/>
                    <a:pt x="95022" y="14783"/>
                  </a:cubicBezTo>
                  <a:cubicBezTo>
                    <a:pt x="94552" y="15519"/>
                    <a:pt x="93447" y="17920"/>
                    <a:pt x="91643" y="21958"/>
                  </a:cubicBezTo>
                  <a:cubicBezTo>
                    <a:pt x="90576" y="24524"/>
                    <a:pt x="88621" y="25794"/>
                    <a:pt x="85814" y="25794"/>
                  </a:cubicBezTo>
                  <a:cubicBezTo>
                    <a:pt x="51638" y="25718"/>
                    <a:pt x="26708" y="25298"/>
                    <a:pt x="11011" y="24562"/>
                  </a:cubicBezTo>
                  <a:cubicBezTo>
                    <a:pt x="9246" y="24486"/>
                    <a:pt x="7341" y="23939"/>
                    <a:pt x="5309" y="22936"/>
                  </a:cubicBezTo>
                  <a:cubicBezTo>
                    <a:pt x="2934" y="21654"/>
                    <a:pt x="1156" y="20168"/>
                    <a:pt x="0" y="18466"/>
                  </a:cubicBezTo>
                  <a:cubicBezTo>
                    <a:pt x="13538" y="17920"/>
                    <a:pt x="37770" y="17412"/>
                    <a:pt x="72746" y="16954"/>
                  </a:cubicBezTo>
                  <a:cubicBezTo>
                    <a:pt x="77076" y="16891"/>
                    <a:pt x="79870" y="15304"/>
                    <a:pt x="81128" y="12205"/>
                  </a:cubicBezTo>
                  <a:cubicBezTo>
                    <a:pt x="81902" y="10262"/>
                    <a:pt x="82690" y="8255"/>
                    <a:pt x="83426" y="6198"/>
                  </a:cubicBezTo>
                  <a:cubicBezTo>
                    <a:pt x="84544" y="3759"/>
                    <a:pt x="86081" y="1689"/>
                    <a:pt x="8804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23"/>
            <p:cNvSpPr/>
            <p:nvPr/>
          </p:nvSpPr>
          <p:spPr>
            <a:xfrm>
              <a:off x="1642133" y="911480"/>
              <a:ext cx="65392" cy="59182"/>
            </a:xfrm>
            <a:custGeom>
              <a:rect b="b" l="l" r="r" t="t"/>
              <a:pathLst>
                <a:path extrusionOk="0" h="59182" w="65392">
                  <a:moveTo>
                    <a:pt x="52832" y="0"/>
                  </a:moveTo>
                  <a:lnTo>
                    <a:pt x="65392" y="10084"/>
                  </a:lnTo>
                  <a:cubicBezTo>
                    <a:pt x="61900" y="12344"/>
                    <a:pt x="60173" y="15380"/>
                    <a:pt x="60160" y="19190"/>
                  </a:cubicBezTo>
                  <a:lnTo>
                    <a:pt x="60097" y="47523"/>
                  </a:lnTo>
                  <a:cubicBezTo>
                    <a:pt x="60084" y="52857"/>
                    <a:pt x="60249" y="56744"/>
                    <a:pt x="60554" y="59182"/>
                  </a:cubicBezTo>
                  <a:lnTo>
                    <a:pt x="47358" y="56490"/>
                  </a:lnTo>
                  <a:cubicBezTo>
                    <a:pt x="47269" y="55245"/>
                    <a:pt x="47104" y="53429"/>
                    <a:pt x="46888" y="51029"/>
                  </a:cubicBezTo>
                  <a:cubicBezTo>
                    <a:pt x="46787" y="50279"/>
                    <a:pt x="46546" y="49784"/>
                    <a:pt x="46152" y="49543"/>
                  </a:cubicBezTo>
                  <a:cubicBezTo>
                    <a:pt x="45771" y="49289"/>
                    <a:pt x="44780" y="49162"/>
                    <a:pt x="43167" y="49149"/>
                  </a:cubicBezTo>
                  <a:cubicBezTo>
                    <a:pt x="27788" y="49124"/>
                    <a:pt x="17539" y="48959"/>
                    <a:pt x="12472" y="48654"/>
                  </a:cubicBezTo>
                  <a:cubicBezTo>
                    <a:pt x="11252" y="48578"/>
                    <a:pt x="9906" y="48146"/>
                    <a:pt x="8382" y="47396"/>
                  </a:cubicBezTo>
                  <a:cubicBezTo>
                    <a:pt x="6337" y="46368"/>
                    <a:pt x="3886" y="44793"/>
                    <a:pt x="1016" y="42672"/>
                  </a:cubicBezTo>
                  <a:cubicBezTo>
                    <a:pt x="356" y="42177"/>
                    <a:pt x="0" y="41720"/>
                    <a:pt x="0" y="41300"/>
                  </a:cubicBezTo>
                  <a:cubicBezTo>
                    <a:pt x="9690" y="40881"/>
                    <a:pt x="24765" y="40310"/>
                    <a:pt x="45212" y="39611"/>
                  </a:cubicBezTo>
                  <a:cubicBezTo>
                    <a:pt x="46342" y="39611"/>
                    <a:pt x="46914" y="39141"/>
                    <a:pt x="46914" y="38189"/>
                  </a:cubicBezTo>
                  <a:lnTo>
                    <a:pt x="46965" y="12090"/>
                  </a:lnTo>
                  <a:cubicBezTo>
                    <a:pt x="46990" y="6922"/>
                    <a:pt x="48933" y="2896"/>
                    <a:pt x="52832"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1" name="Google Shape;461;p23"/>
            <p:cNvSpPr/>
            <p:nvPr/>
          </p:nvSpPr>
          <p:spPr>
            <a:xfrm>
              <a:off x="1641973" y="979517"/>
              <a:ext cx="65405" cy="54102"/>
            </a:xfrm>
            <a:custGeom>
              <a:rect b="b" l="l" r="r" t="t"/>
              <a:pathLst>
                <a:path extrusionOk="0" h="54102" w="65405">
                  <a:moveTo>
                    <a:pt x="52934" y="0"/>
                  </a:moveTo>
                  <a:lnTo>
                    <a:pt x="65405" y="10071"/>
                  </a:lnTo>
                  <a:cubicBezTo>
                    <a:pt x="61900" y="12421"/>
                    <a:pt x="60173" y="15621"/>
                    <a:pt x="60173" y="19672"/>
                  </a:cubicBezTo>
                  <a:lnTo>
                    <a:pt x="60109" y="43040"/>
                  </a:lnTo>
                  <a:cubicBezTo>
                    <a:pt x="60097" y="47879"/>
                    <a:pt x="58217" y="51092"/>
                    <a:pt x="54496" y="52705"/>
                  </a:cubicBezTo>
                  <a:cubicBezTo>
                    <a:pt x="52819" y="53442"/>
                    <a:pt x="50000" y="53848"/>
                    <a:pt x="46050" y="53924"/>
                  </a:cubicBezTo>
                  <a:cubicBezTo>
                    <a:pt x="40145" y="54077"/>
                    <a:pt x="33681" y="54102"/>
                    <a:pt x="26645" y="54000"/>
                  </a:cubicBezTo>
                  <a:cubicBezTo>
                    <a:pt x="22746" y="53911"/>
                    <a:pt x="19863" y="53823"/>
                    <a:pt x="17907" y="53734"/>
                  </a:cubicBezTo>
                  <a:cubicBezTo>
                    <a:pt x="14440" y="53480"/>
                    <a:pt x="11481" y="53099"/>
                    <a:pt x="8979" y="52603"/>
                  </a:cubicBezTo>
                  <a:cubicBezTo>
                    <a:pt x="7493" y="52260"/>
                    <a:pt x="5855" y="51410"/>
                    <a:pt x="4102" y="50038"/>
                  </a:cubicBezTo>
                  <a:cubicBezTo>
                    <a:pt x="3073" y="49378"/>
                    <a:pt x="1689" y="48196"/>
                    <a:pt x="0" y="46495"/>
                  </a:cubicBezTo>
                  <a:cubicBezTo>
                    <a:pt x="6363" y="46520"/>
                    <a:pt x="19152" y="46101"/>
                    <a:pt x="38405" y="45288"/>
                  </a:cubicBezTo>
                  <a:cubicBezTo>
                    <a:pt x="42621" y="45047"/>
                    <a:pt x="45288" y="43358"/>
                    <a:pt x="46419" y="40221"/>
                  </a:cubicBezTo>
                  <a:cubicBezTo>
                    <a:pt x="46736" y="39230"/>
                    <a:pt x="46927" y="37084"/>
                    <a:pt x="46927" y="33782"/>
                  </a:cubicBezTo>
                  <a:lnTo>
                    <a:pt x="46977" y="13564"/>
                  </a:lnTo>
                  <a:cubicBezTo>
                    <a:pt x="46990" y="7569"/>
                    <a:pt x="48984" y="3048"/>
                    <a:pt x="52934"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23"/>
            <p:cNvSpPr/>
            <p:nvPr/>
          </p:nvSpPr>
          <p:spPr>
            <a:xfrm>
              <a:off x="1668195" y="1044498"/>
              <a:ext cx="39014" cy="26289"/>
            </a:xfrm>
            <a:custGeom>
              <a:rect b="b" l="l" r="r" t="t"/>
              <a:pathLst>
                <a:path extrusionOk="0" h="26289" w="39014">
                  <a:moveTo>
                    <a:pt x="26708" y="0"/>
                  </a:moveTo>
                  <a:lnTo>
                    <a:pt x="39014" y="8776"/>
                  </a:lnTo>
                  <a:cubicBezTo>
                    <a:pt x="36982" y="10135"/>
                    <a:pt x="35408" y="11862"/>
                    <a:pt x="34277" y="13970"/>
                  </a:cubicBezTo>
                  <a:cubicBezTo>
                    <a:pt x="33782" y="15164"/>
                    <a:pt x="32817" y="17170"/>
                    <a:pt x="31369" y="19977"/>
                  </a:cubicBezTo>
                  <a:cubicBezTo>
                    <a:pt x="29070" y="24181"/>
                    <a:pt x="25540" y="26289"/>
                    <a:pt x="20688" y="26276"/>
                  </a:cubicBezTo>
                  <a:cubicBezTo>
                    <a:pt x="17958" y="26276"/>
                    <a:pt x="15126" y="25210"/>
                    <a:pt x="12192" y="23101"/>
                  </a:cubicBezTo>
                  <a:lnTo>
                    <a:pt x="8852" y="20790"/>
                  </a:lnTo>
                  <a:cubicBezTo>
                    <a:pt x="4978" y="17971"/>
                    <a:pt x="2324" y="15088"/>
                    <a:pt x="864" y="12154"/>
                  </a:cubicBezTo>
                  <a:cubicBezTo>
                    <a:pt x="368" y="11113"/>
                    <a:pt x="102" y="9919"/>
                    <a:pt x="0" y="8547"/>
                  </a:cubicBezTo>
                  <a:cubicBezTo>
                    <a:pt x="1803" y="10008"/>
                    <a:pt x="4775" y="12230"/>
                    <a:pt x="8979" y="15202"/>
                  </a:cubicBezTo>
                  <a:cubicBezTo>
                    <a:pt x="11036" y="16281"/>
                    <a:pt x="12916" y="16827"/>
                    <a:pt x="14580" y="16840"/>
                  </a:cubicBezTo>
                  <a:cubicBezTo>
                    <a:pt x="17056" y="16840"/>
                    <a:pt x="18796" y="15583"/>
                    <a:pt x="19787" y="13068"/>
                  </a:cubicBezTo>
                  <a:cubicBezTo>
                    <a:pt x="21336" y="9423"/>
                    <a:pt x="22415" y="6972"/>
                    <a:pt x="23038" y="5690"/>
                  </a:cubicBezTo>
                  <a:cubicBezTo>
                    <a:pt x="24117" y="3505"/>
                    <a:pt x="25324" y="1613"/>
                    <a:pt x="26708"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3" name="Google Shape;463;p23"/>
            <p:cNvSpPr/>
            <p:nvPr/>
          </p:nvSpPr>
          <p:spPr>
            <a:xfrm>
              <a:off x="1641702" y="1086413"/>
              <a:ext cx="37833" cy="10427"/>
            </a:xfrm>
            <a:custGeom>
              <a:rect b="b" l="l" r="r" t="t"/>
              <a:pathLst>
                <a:path extrusionOk="0" h="10427" w="37833">
                  <a:moveTo>
                    <a:pt x="26187" y="0"/>
                  </a:moveTo>
                  <a:lnTo>
                    <a:pt x="37833" y="7531"/>
                  </a:lnTo>
                  <a:cubicBezTo>
                    <a:pt x="34722" y="9461"/>
                    <a:pt x="30455" y="10427"/>
                    <a:pt x="24994" y="10414"/>
                  </a:cubicBezTo>
                  <a:cubicBezTo>
                    <a:pt x="18072" y="10389"/>
                    <a:pt x="13602" y="10185"/>
                    <a:pt x="11506" y="9779"/>
                  </a:cubicBezTo>
                  <a:cubicBezTo>
                    <a:pt x="8992" y="9144"/>
                    <a:pt x="6934" y="8318"/>
                    <a:pt x="5321" y="7328"/>
                  </a:cubicBezTo>
                  <a:cubicBezTo>
                    <a:pt x="2997" y="5702"/>
                    <a:pt x="1207" y="4089"/>
                    <a:pt x="0" y="2476"/>
                  </a:cubicBezTo>
                  <a:cubicBezTo>
                    <a:pt x="1537" y="2476"/>
                    <a:pt x="3594" y="2489"/>
                    <a:pt x="6198" y="2489"/>
                  </a:cubicBezTo>
                  <a:cubicBezTo>
                    <a:pt x="8776" y="2426"/>
                    <a:pt x="10833" y="2388"/>
                    <a:pt x="12357" y="2400"/>
                  </a:cubicBezTo>
                  <a:cubicBezTo>
                    <a:pt x="17691" y="2413"/>
                    <a:pt x="22276" y="1600"/>
                    <a:pt x="26187"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23"/>
            <p:cNvSpPr/>
            <p:nvPr/>
          </p:nvSpPr>
          <p:spPr>
            <a:xfrm>
              <a:off x="1641728" y="1080901"/>
              <a:ext cx="65507" cy="59030"/>
            </a:xfrm>
            <a:custGeom>
              <a:rect b="b" l="l" r="r" t="t"/>
              <a:pathLst>
                <a:path extrusionOk="0" h="59030" w="65507">
                  <a:moveTo>
                    <a:pt x="52959" y="0"/>
                  </a:moveTo>
                  <a:lnTo>
                    <a:pt x="65507" y="10185"/>
                  </a:lnTo>
                  <a:cubicBezTo>
                    <a:pt x="61963" y="12459"/>
                    <a:pt x="60173" y="15811"/>
                    <a:pt x="60147" y="20218"/>
                  </a:cubicBezTo>
                  <a:lnTo>
                    <a:pt x="60122" y="48247"/>
                  </a:lnTo>
                  <a:cubicBezTo>
                    <a:pt x="60109" y="51067"/>
                    <a:pt x="59550" y="53200"/>
                    <a:pt x="58420" y="54635"/>
                  </a:cubicBezTo>
                  <a:cubicBezTo>
                    <a:pt x="56299" y="57569"/>
                    <a:pt x="52743" y="59030"/>
                    <a:pt x="47739" y="59017"/>
                  </a:cubicBezTo>
                  <a:lnTo>
                    <a:pt x="38189" y="59004"/>
                  </a:lnTo>
                  <a:cubicBezTo>
                    <a:pt x="26708" y="58966"/>
                    <a:pt x="17425" y="58496"/>
                    <a:pt x="10401" y="57569"/>
                  </a:cubicBezTo>
                  <a:cubicBezTo>
                    <a:pt x="9360" y="57404"/>
                    <a:pt x="8166" y="56921"/>
                    <a:pt x="6744" y="56121"/>
                  </a:cubicBezTo>
                  <a:cubicBezTo>
                    <a:pt x="3861" y="54508"/>
                    <a:pt x="1613" y="52654"/>
                    <a:pt x="0" y="50533"/>
                  </a:cubicBezTo>
                  <a:cubicBezTo>
                    <a:pt x="4216" y="50546"/>
                    <a:pt x="17107" y="50216"/>
                    <a:pt x="38633" y="49517"/>
                  </a:cubicBezTo>
                  <a:cubicBezTo>
                    <a:pt x="44145" y="49352"/>
                    <a:pt x="46901" y="46545"/>
                    <a:pt x="46927" y="41034"/>
                  </a:cubicBezTo>
                  <a:lnTo>
                    <a:pt x="46952" y="14745"/>
                  </a:lnTo>
                  <a:cubicBezTo>
                    <a:pt x="46977" y="8217"/>
                    <a:pt x="48997" y="3289"/>
                    <a:pt x="52959" y="0"/>
                  </a:cubicBezTo>
                  <a:close/>
                </a:path>
              </a:pathLst>
            </a:custGeom>
            <a:solidFill>
              <a:srgbClr val="466BA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5" name="Google Shape;465;p23"/>
            <p:cNvSpPr/>
            <p:nvPr/>
          </p:nvSpPr>
          <p:spPr>
            <a:xfrm>
              <a:off x="1040354" y="302232"/>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6" name="Google Shape;466;p23"/>
            <p:cNvSpPr/>
            <p:nvPr/>
          </p:nvSpPr>
          <p:spPr>
            <a:xfrm>
              <a:off x="800266" y="210006"/>
              <a:ext cx="36185" cy="64300"/>
            </a:xfrm>
            <a:custGeom>
              <a:rect b="b" l="l" r="r" t="t"/>
              <a:pathLst>
                <a:path extrusionOk="0" h="64300" w="36185">
                  <a:moveTo>
                    <a:pt x="10655" y="0"/>
                  </a:moveTo>
                  <a:cubicBezTo>
                    <a:pt x="12192" y="2400"/>
                    <a:pt x="13716" y="3924"/>
                    <a:pt x="15253" y="4585"/>
                  </a:cubicBezTo>
                  <a:cubicBezTo>
                    <a:pt x="16408" y="5080"/>
                    <a:pt x="18301" y="5334"/>
                    <a:pt x="20955" y="5334"/>
                  </a:cubicBezTo>
                  <a:lnTo>
                    <a:pt x="36185" y="5334"/>
                  </a:lnTo>
                  <a:lnTo>
                    <a:pt x="36185" y="18542"/>
                  </a:lnTo>
                  <a:lnTo>
                    <a:pt x="16993" y="18542"/>
                  </a:lnTo>
                  <a:lnTo>
                    <a:pt x="16993" y="46253"/>
                  </a:lnTo>
                  <a:cubicBezTo>
                    <a:pt x="16993" y="47866"/>
                    <a:pt x="17196" y="48857"/>
                    <a:pt x="17628" y="49238"/>
                  </a:cubicBezTo>
                  <a:cubicBezTo>
                    <a:pt x="18059" y="49606"/>
                    <a:pt x="18974" y="49797"/>
                    <a:pt x="20333" y="49797"/>
                  </a:cubicBezTo>
                  <a:lnTo>
                    <a:pt x="36185" y="49797"/>
                  </a:lnTo>
                  <a:lnTo>
                    <a:pt x="36185" y="62878"/>
                  </a:lnTo>
                  <a:lnTo>
                    <a:pt x="29566" y="62878"/>
                  </a:lnTo>
                  <a:cubicBezTo>
                    <a:pt x="20180" y="62878"/>
                    <a:pt x="12941" y="63348"/>
                    <a:pt x="7861" y="64300"/>
                  </a:cubicBezTo>
                  <a:cubicBezTo>
                    <a:pt x="7861" y="44628"/>
                    <a:pt x="7734" y="32080"/>
                    <a:pt x="7480" y="26657"/>
                  </a:cubicBezTo>
                  <a:cubicBezTo>
                    <a:pt x="7328" y="22365"/>
                    <a:pt x="6858" y="19444"/>
                    <a:pt x="6071" y="17920"/>
                  </a:cubicBezTo>
                  <a:cubicBezTo>
                    <a:pt x="5334" y="16637"/>
                    <a:pt x="3289" y="14859"/>
                    <a:pt x="0" y="12586"/>
                  </a:cubicBezTo>
                  <a:lnTo>
                    <a:pt x="1065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23"/>
            <p:cNvSpPr/>
            <p:nvPr/>
          </p:nvSpPr>
          <p:spPr>
            <a:xfrm>
              <a:off x="836451" y="215340"/>
              <a:ext cx="27430" cy="57544"/>
            </a:xfrm>
            <a:custGeom>
              <a:rect b="b" l="l" r="r" t="t"/>
              <a:pathLst>
                <a:path extrusionOk="0" h="57544" w="27430">
                  <a:moveTo>
                    <a:pt x="0" y="0"/>
                  </a:moveTo>
                  <a:lnTo>
                    <a:pt x="13714" y="0"/>
                  </a:lnTo>
                  <a:cubicBezTo>
                    <a:pt x="18552" y="0"/>
                    <a:pt x="22197" y="1816"/>
                    <a:pt x="24636" y="5448"/>
                  </a:cubicBezTo>
                  <a:cubicBezTo>
                    <a:pt x="26490" y="8103"/>
                    <a:pt x="27430" y="12294"/>
                    <a:pt x="27430" y="18034"/>
                  </a:cubicBezTo>
                  <a:lnTo>
                    <a:pt x="27430" y="33172"/>
                  </a:lnTo>
                  <a:cubicBezTo>
                    <a:pt x="27430" y="39078"/>
                    <a:pt x="26909" y="44336"/>
                    <a:pt x="25868" y="48920"/>
                  </a:cubicBezTo>
                  <a:lnTo>
                    <a:pt x="24013" y="57544"/>
                  </a:lnTo>
                  <a:lnTo>
                    <a:pt x="0" y="57544"/>
                  </a:lnTo>
                  <a:lnTo>
                    <a:pt x="0" y="44463"/>
                  </a:lnTo>
                  <a:lnTo>
                    <a:pt x="15657" y="44463"/>
                  </a:lnTo>
                  <a:cubicBezTo>
                    <a:pt x="18171" y="44463"/>
                    <a:pt x="19352" y="42266"/>
                    <a:pt x="19175" y="37884"/>
                  </a:cubicBezTo>
                  <a:lnTo>
                    <a:pt x="18679" y="22758"/>
                  </a:lnTo>
                  <a:cubicBezTo>
                    <a:pt x="18425" y="16383"/>
                    <a:pt x="14666" y="13208"/>
                    <a:pt x="7338" y="13208"/>
                  </a:cubicBezTo>
                  <a:lnTo>
                    <a:pt x="0" y="13208"/>
                  </a:lnTo>
                  <a:lnTo>
                    <a:pt x="0"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23"/>
            <p:cNvSpPr/>
            <p:nvPr/>
          </p:nvSpPr>
          <p:spPr>
            <a:xfrm>
              <a:off x="873107" y="209879"/>
              <a:ext cx="57671" cy="65049"/>
            </a:xfrm>
            <a:custGeom>
              <a:rect b="b" l="l" r="r" t="t"/>
              <a:pathLst>
                <a:path extrusionOk="0" h="65049" w="57671">
                  <a:moveTo>
                    <a:pt x="11405" y="0"/>
                  </a:moveTo>
                  <a:cubicBezTo>
                    <a:pt x="12776" y="2108"/>
                    <a:pt x="13894" y="3467"/>
                    <a:pt x="14770" y="4089"/>
                  </a:cubicBezTo>
                  <a:cubicBezTo>
                    <a:pt x="16002" y="5004"/>
                    <a:pt x="17729" y="5461"/>
                    <a:pt x="19964" y="5461"/>
                  </a:cubicBezTo>
                  <a:lnTo>
                    <a:pt x="43853" y="5461"/>
                  </a:lnTo>
                  <a:cubicBezTo>
                    <a:pt x="45784" y="5461"/>
                    <a:pt x="47460" y="6337"/>
                    <a:pt x="48882" y="8128"/>
                  </a:cubicBezTo>
                  <a:lnTo>
                    <a:pt x="51562" y="11468"/>
                  </a:lnTo>
                  <a:cubicBezTo>
                    <a:pt x="54038" y="14402"/>
                    <a:pt x="55855" y="18288"/>
                    <a:pt x="57048" y="23127"/>
                  </a:cubicBezTo>
                  <a:cubicBezTo>
                    <a:pt x="57468" y="24905"/>
                    <a:pt x="57671" y="27953"/>
                    <a:pt x="57671" y="32245"/>
                  </a:cubicBezTo>
                  <a:cubicBezTo>
                    <a:pt x="57671" y="37084"/>
                    <a:pt x="55791" y="42367"/>
                    <a:pt x="51981" y="48120"/>
                  </a:cubicBezTo>
                  <a:lnTo>
                    <a:pt x="45110" y="58420"/>
                  </a:lnTo>
                  <a:cubicBezTo>
                    <a:pt x="43078" y="61468"/>
                    <a:pt x="41123" y="63005"/>
                    <a:pt x="39281" y="63005"/>
                  </a:cubicBezTo>
                  <a:lnTo>
                    <a:pt x="18567" y="63005"/>
                  </a:lnTo>
                  <a:cubicBezTo>
                    <a:pt x="10693" y="63005"/>
                    <a:pt x="4509" y="63690"/>
                    <a:pt x="0" y="65049"/>
                  </a:cubicBezTo>
                  <a:lnTo>
                    <a:pt x="5334" y="55258"/>
                  </a:lnTo>
                  <a:cubicBezTo>
                    <a:pt x="6795" y="52730"/>
                    <a:pt x="8268" y="51206"/>
                    <a:pt x="9792" y="50698"/>
                  </a:cubicBezTo>
                  <a:cubicBezTo>
                    <a:pt x="11354" y="50178"/>
                    <a:pt x="15075" y="49924"/>
                    <a:pt x="20955" y="49924"/>
                  </a:cubicBezTo>
                  <a:lnTo>
                    <a:pt x="39408" y="49924"/>
                  </a:lnTo>
                  <a:cubicBezTo>
                    <a:pt x="41072" y="49924"/>
                    <a:pt x="42482" y="49403"/>
                    <a:pt x="43548" y="48374"/>
                  </a:cubicBezTo>
                  <a:cubicBezTo>
                    <a:pt x="44094" y="47955"/>
                    <a:pt x="45085" y="46774"/>
                    <a:pt x="46507" y="44831"/>
                  </a:cubicBezTo>
                  <a:cubicBezTo>
                    <a:pt x="48387" y="42304"/>
                    <a:pt x="49327" y="38964"/>
                    <a:pt x="49327" y="34785"/>
                  </a:cubicBezTo>
                  <a:cubicBezTo>
                    <a:pt x="49327" y="29210"/>
                    <a:pt x="47371" y="24638"/>
                    <a:pt x="43548" y="21082"/>
                  </a:cubicBezTo>
                  <a:cubicBezTo>
                    <a:pt x="41897" y="19469"/>
                    <a:pt x="39522" y="18669"/>
                    <a:pt x="36462" y="18669"/>
                  </a:cubicBezTo>
                  <a:lnTo>
                    <a:pt x="15024" y="18669"/>
                  </a:lnTo>
                  <a:cubicBezTo>
                    <a:pt x="11303" y="18669"/>
                    <a:pt x="8547" y="18263"/>
                    <a:pt x="6782" y="17450"/>
                  </a:cubicBezTo>
                  <a:cubicBezTo>
                    <a:pt x="5004" y="16650"/>
                    <a:pt x="3112" y="15024"/>
                    <a:pt x="1118" y="12586"/>
                  </a:cubicBezTo>
                  <a:lnTo>
                    <a:pt x="1140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p23"/>
            <p:cNvSpPr/>
            <p:nvPr/>
          </p:nvSpPr>
          <p:spPr>
            <a:xfrm>
              <a:off x="938962" y="210125"/>
              <a:ext cx="73050" cy="65913"/>
            </a:xfrm>
            <a:custGeom>
              <a:rect b="b" l="l" r="r" t="t"/>
              <a:pathLst>
                <a:path extrusionOk="0" h="65913" w="73050">
                  <a:moveTo>
                    <a:pt x="64364" y="0"/>
                  </a:moveTo>
                  <a:cubicBezTo>
                    <a:pt x="64757" y="2235"/>
                    <a:pt x="65938" y="4737"/>
                    <a:pt x="67983" y="7506"/>
                  </a:cubicBezTo>
                  <a:lnTo>
                    <a:pt x="71031" y="11849"/>
                  </a:lnTo>
                  <a:cubicBezTo>
                    <a:pt x="72377" y="13779"/>
                    <a:pt x="73050" y="16015"/>
                    <a:pt x="73050" y="18542"/>
                  </a:cubicBezTo>
                  <a:cubicBezTo>
                    <a:pt x="73050" y="20320"/>
                    <a:pt x="72415" y="22060"/>
                    <a:pt x="71158" y="23749"/>
                  </a:cubicBezTo>
                  <a:cubicBezTo>
                    <a:pt x="68872" y="26899"/>
                    <a:pt x="66332" y="32017"/>
                    <a:pt x="63500" y="39129"/>
                  </a:cubicBezTo>
                  <a:lnTo>
                    <a:pt x="61214" y="45085"/>
                  </a:lnTo>
                  <a:cubicBezTo>
                    <a:pt x="59449" y="49593"/>
                    <a:pt x="55816" y="52819"/>
                    <a:pt x="50305" y="54762"/>
                  </a:cubicBezTo>
                  <a:cubicBezTo>
                    <a:pt x="45999" y="56197"/>
                    <a:pt x="35636" y="59919"/>
                    <a:pt x="19190" y="65913"/>
                  </a:cubicBezTo>
                  <a:lnTo>
                    <a:pt x="10681" y="33058"/>
                  </a:lnTo>
                  <a:cubicBezTo>
                    <a:pt x="9296" y="27800"/>
                    <a:pt x="7938" y="23825"/>
                    <a:pt x="6566" y="21120"/>
                  </a:cubicBezTo>
                  <a:cubicBezTo>
                    <a:pt x="5156" y="18402"/>
                    <a:pt x="2972" y="15519"/>
                    <a:pt x="0" y="12459"/>
                  </a:cubicBezTo>
                  <a:lnTo>
                    <a:pt x="10541" y="127"/>
                  </a:lnTo>
                  <a:cubicBezTo>
                    <a:pt x="13284" y="3848"/>
                    <a:pt x="15304" y="8801"/>
                    <a:pt x="16637" y="15011"/>
                  </a:cubicBezTo>
                  <a:lnTo>
                    <a:pt x="21844" y="38506"/>
                  </a:lnTo>
                  <a:lnTo>
                    <a:pt x="22644" y="38506"/>
                  </a:lnTo>
                  <a:cubicBezTo>
                    <a:pt x="23304" y="35115"/>
                    <a:pt x="24359" y="29019"/>
                    <a:pt x="25794" y="20218"/>
                  </a:cubicBezTo>
                  <a:cubicBezTo>
                    <a:pt x="26289" y="16916"/>
                    <a:pt x="27432" y="14364"/>
                    <a:pt x="29235" y="12586"/>
                  </a:cubicBezTo>
                  <a:cubicBezTo>
                    <a:pt x="32957" y="8865"/>
                    <a:pt x="37897" y="6248"/>
                    <a:pt x="44120" y="4712"/>
                  </a:cubicBezTo>
                  <a:lnTo>
                    <a:pt x="46876" y="3975"/>
                  </a:lnTo>
                  <a:lnTo>
                    <a:pt x="47130" y="4585"/>
                  </a:lnTo>
                  <a:lnTo>
                    <a:pt x="42786" y="18910"/>
                  </a:lnTo>
                  <a:cubicBezTo>
                    <a:pt x="40678" y="19533"/>
                    <a:pt x="38494" y="20612"/>
                    <a:pt x="36233" y="22136"/>
                  </a:cubicBezTo>
                  <a:cubicBezTo>
                    <a:pt x="33731" y="23914"/>
                    <a:pt x="31610" y="26733"/>
                    <a:pt x="29858" y="30569"/>
                  </a:cubicBezTo>
                  <a:cubicBezTo>
                    <a:pt x="28054" y="34417"/>
                    <a:pt x="26962" y="38494"/>
                    <a:pt x="26556" y="42786"/>
                  </a:cubicBezTo>
                  <a:lnTo>
                    <a:pt x="26060" y="49543"/>
                  </a:lnTo>
                  <a:cubicBezTo>
                    <a:pt x="29108" y="49047"/>
                    <a:pt x="34900" y="47434"/>
                    <a:pt x="43409" y="44717"/>
                  </a:cubicBezTo>
                  <a:cubicBezTo>
                    <a:pt x="48844" y="43015"/>
                    <a:pt x="52730" y="41237"/>
                    <a:pt x="55156" y="39383"/>
                  </a:cubicBezTo>
                  <a:cubicBezTo>
                    <a:pt x="58293" y="36855"/>
                    <a:pt x="60401" y="33896"/>
                    <a:pt x="61481" y="30505"/>
                  </a:cubicBezTo>
                  <a:cubicBezTo>
                    <a:pt x="61785" y="29477"/>
                    <a:pt x="61976" y="28423"/>
                    <a:pt x="61976" y="27343"/>
                  </a:cubicBezTo>
                  <a:cubicBezTo>
                    <a:pt x="61976" y="23800"/>
                    <a:pt x="60858" y="20726"/>
                    <a:pt x="58661" y="18174"/>
                  </a:cubicBezTo>
                  <a:cubicBezTo>
                    <a:pt x="57137" y="16396"/>
                    <a:pt x="55626" y="14491"/>
                    <a:pt x="54089" y="12459"/>
                  </a:cubicBezTo>
                  <a:lnTo>
                    <a:pt x="64364"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23"/>
            <p:cNvSpPr/>
            <p:nvPr/>
          </p:nvSpPr>
          <p:spPr>
            <a:xfrm>
              <a:off x="921553" y="1086947"/>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23"/>
            <p:cNvSpPr/>
            <p:nvPr/>
          </p:nvSpPr>
          <p:spPr>
            <a:xfrm>
              <a:off x="738476" y="1122048"/>
              <a:ext cx="57544" cy="93878"/>
            </a:xfrm>
            <a:custGeom>
              <a:rect b="b" l="l" r="r" t="t"/>
              <a:pathLst>
                <a:path extrusionOk="0" h="93878" w="57544">
                  <a:moveTo>
                    <a:pt x="8877" y="0"/>
                  </a:moveTo>
                  <a:cubicBezTo>
                    <a:pt x="11265" y="3302"/>
                    <a:pt x="12471" y="6744"/>
                    <a:pt x="12471" y="10287"/>
                  </a:cubicBezTo>
                  <a:cubicBezTo>
                    <a:pt x="12471" y="11074"/>
                    <a:pt x="12421" y="11798"/>
                    <a:pt x="12344" y="12459"/>
                  </a:cubicBezTo>
                  <a:lnTo>
                    <a:pt x="11163" y="19723"/>
                  </a:lnTo>
                  <a:cubicBezTo>
                    <a:pt x="10668" y="22936"/>
                    <a:pt x="10414" y="25006"/>
                    <a:pt x="10414" y="25921"/>
                  </a:cubicBezTo>
                  <a:cubicBezTo>
                    <a:pt x="10414" y="31166"/>
                    <a:pt x="12611" y="33795"/>
                    <a:pt x="16993" y="33795"/>
                  </a:cubicBezTo>
                  <a:lnTo>
                    <a:pt x="46380" y="33795"/>
                  </a:lnTo>
                  <a:cubicBezTo>
                    <a:pt x="49403" y="33795"/>
                    <a:pt x="51968" y="35115"/>
                    <a:pt x="54077" y="37757"/>
                  </a:cubicBezTo>
                  <a:cubicBezTo>
                    <a:pt x="56388" y="40615"/>
                    <a:pt x="57544" y="43701"/>
                    <a:pt x="57544" y="47003"/>
                  </a:cubicBezTo>
                  <a:cubicBezTo>
                    <a:pt x="57544" y="50063"/>
                    <a:pt x="56706" y="53035"/>
                    <a:pt x="55016" y="55931"/>
                  </a:cubicBezTo>
                  <a:cubicBezTo>
                    <a:pt x="53404" y="58293"/>
                    <a:pt x="51460" y="61366"/>
                    <a:pt x="49187" y="65176"/>
                  </a:cubicBezTo>
                  <a:lnTo>
                    <a:pt x="47130" y="69266"/>
                  </a:lnTo>
                  <a:cubicBezTo>
                    <a:pt x="45263" y="72987"/>
                    <a:pt x="42609" y="76022"/>
                    <a:pt x="39141" y="78384"/>
                  </a:cubicBezTo>
                  <a:cubicBezTo>
                    <a:pt x="36157" y="80327"/>
                    <a:pt x="31026" y="83718"/>
                    <a:pt x="23762" y="88544"/>
                  </a:cubicBezTo>
                  <a:cubicBezTo>
                    <a:pt x="21400" y="90157"/>
                    <a:pt x="19152" y="91948"/>
                    <a:pt x="16993" y="93878"/>
                  </a:cubicBezTo>
                  <a:lnTo>
                    <a:pt x="17437" y="85014"/>
                  </a:lnTo>
                  <a:cubicBezTo>
                    <a:pt x="17513" y="82779"/>
                    <a:pt x="17932" y="81166"/>
                    <a:pt x="18669" y="80175"/>
                  </a:cubicBezTo>
                  <a:cubicBezTo>
                    <a:pt x="19177" y="79477"/>
                    <a:pt x="20384" y="78588"/>
                    <a:pt x="22327" y="77508"/>
                  </a:cubicBezTo>
                  <a:lnTo>
                    <a:pt x="23762" y="76581"/>
                  </a:lnTo>
                  <a:lnTo>
                    <a:pt x="38760" y="67843"/>
                  </a:lnTo>
                  <a:cubicBezTo>
                    <a:pt x="44260" y="64618"/>
                    <a:pt x="47003" y="60503"/>
                    <a:pt x="47003" y="55499"/>
                  </a:cubicBezTo>
                  <a:cubicBezTo>
                    <a:pt x="47003" y="53632"/>
                    <a:pt x="46457" y="51905"/>
                    <a:pt x="45339" y="50292"/>
                  </a:cubicBezTo>
                  <a:cubicBezTo>
                    <a:pt x="43802" y="48095"/>
                    <a:pt x="41567" y="47003"/>
                    <a:pt x="38646" y="47003"/>
                  </a:cubicBezTo>
                  <a:lnTo>
                    <a:pt x="11163" y="47003"/>
                  </a:lnTo>
                  <a:cubicBezTo>
                    <a:pt x="7772" y="47003"/>
                    <a:pt x="5575" y="46076"/>
                    <a:pt x="4585" y="44209"/>
                  </a:cubicBezTo>
                  <a:cubicBezTo>
                    <a:pt x="3810" y="42850"/>
                    <a:pt x="3416" y="41161"/>
                    <a:pt x="3416" y="39129"/>
                  </a:cubicBezTo>
                  <a:cubicBezTo>
                    <a:pt x="3416" y="36106"/>
                    <a:pt x="3543" y="31826"/>
                    <a:pt x="3797" y="26289"/>
                  </a:cubicBezTo>
                  <a:lnTo>
                    <a:pt x="4089" y="19964"/>
                  </a:lnTo>
                  <a:cubicBezTo>
                    <a:pt x="4089" y="15672"/>
                    <a:pt x="2731" y="11951"/>
                    <a:pt x="0" y="8801"/>
                  </a:cubicBezTo>
                  <a:lnTo>
                    <a:pt x="88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23"/>
            <p:cNvSpPr/>
            <p:nvPr/>
          </p:nvSpPr>
          <p:spPr>
            <a:xfrm>
              <a:off x="806141" y="1150628"/>
              <a:ext cx="58242" cy="65303"/>
            </a:xfrm>
            <a:custGeom>
              <a:rect b="b" l="l" r="r" t="t"/>
              <a:pathLst>
                <a:path extrusionOk="0" h="65303" w="58242">
                  <a:moveTo>
                    <a:pt x="10287" y="0"/>
                  </a:moveTo>
                  <a:cubicBezTo>
                    <a:pt x="10795" y="2565"/>
                    <a:pt x="12129" y="5588"/>
                    <a:pt x="14313" y="9055"/>
                  </a:cubicBezTo>
                  <a:cubicBezTo>
                    <a:pt x="16294" y="12154"/>
                    <a:pt x="19393" y="15761"/>
                    <a:pt x="23609" y="19850"/>
                  </a:cubicBezTo>
                  <a:lnTo>
                    <a:pt x="36589" y="32245"/>
                  </a:lnTo>
                  <a:cubicBezTo>
                    <a:pt x="37160" y="32868"/>
                    <a:pt x="37922" y="33185"/>
                    <a:pt x="38862" y="33185"/>
                  </a:cubicBezTo>
                  <a:cubicBezTo>
                    <a:pt x="40411" y="33185"/>
                    <a:pt x="41618" y="32626"/>
                    <a:pt x="42545" y="31509"/>
                  </a:cubicBezTo>
                  <a:cubicBezTo>
                    <a:pt x="43726" y="30061"/>
                    <a:pt x="44577" y="28588"/>
                    <a:pt x="45072" y="27102"/>
                  </a:cubicBezTo>
                  <a:cubicBezTo>
                    <a:pt x="45314" y="26403"/>
                    <a:pt x="45441" y="25197"/>
                    <a:pt x="45441" y="23508"/>
                  </a:cubicBezTo>
                  <a:cubicBezTo>
                    <a:pt x="45441" y="21971"/>
                    <a:pt x="44945" y="20587"/>
                    <a:pt x="43955" y="19355"/>
                  </a:cubicBezTo>
                  <a:cubicBezTo>
                    <a:pt x="42583" y="17666"/>
                    <a:pt x="40780" y="15316"/>
                    <a:pt x="38494" y="12344"/>
                  </a:cubicBezTo>
                  <a:lnTo>
                    <a:pt x="48743" y="0"/>
                  </a:lnTo>
                  <a:cubicBezTo>
                    <a:pt x="49187" y="2565"/>
                    <a:pt x="50305" y="5067"/>
                    <a:pt x="52083" y="7506"/>
                  </a:cubicBezTo>
                  <a:lnTo>
                    <a:pt x="54991" y="11595"/>
                  </a:lnTo>
                  <a:cubicBezTo>
                    <a:pt x="56693" y="13957"/>
                    <a:pt x="57544" y="16269"/>
                    <a:pt x="57544" y="18542"/>
                  </a:cubicBezTo>
                  <a:cubicBezTo>
                    <a:pt x="57544" y="19914"/>
                    <a:pt x="56871" y="21628"/>
                    <a:pt x="55563" y="23698"/>
                  </a:cubicBezTo>
                  <a:cubicBezTo>
                    <a:pt x="54229" y="25756"/>
                    <a:pt x="52515" y="27915"/>
                    <a:pt x="50406" y="30137"/>
                  </a:cubicBezTo>
                  <a:lnTo>
                    <a:pt x="42659" y="37897"/>
                  </a:lnTo>
                  <a:lnTo>
                    <a:pt x="55855" y="51968"/>
                  </a:lnTo>
                  <a:cubicBezTo>
                    <a:pt x="57226" y="53416"/>
                    <a:pt x="57988" y="55563"/>
                    <a:pt x="58166" y="58420"/>
                  </a:cubicBezTo>
                  <a:cubicBezTo>
                    <a:pt x="58242" y="59614"/>
                    <a:pt x="58166" y="61836"/>
                    <a:pt x="57912" y="65049"/>
                  </a:cubicBezTo>
                  <a:cubicBezTo>
                    <a:pt x="57252" y="64478"/>
                    <a:pt x="55563" y="63119"/>
                    <a:pt x="52832" y="60960"/>
                  </a:cubicBezTo>
                  <a:cubicBezTo>
                    <a:pt x="51384" y="59893"/>
                    <a:pt x="46926" y="56121"/>
                    <a:pt x="39484" y="49682"/>
                  </a:cubicBezTo>
                  <a:lnTo>
                    <a:pt x="18161" y="31140"/>
                  </a:lnTo>
                  <a:lnTo>
                    <a:pt x="14884" y="43104"/>
                  </a:lnTo>
                  <a:cubicBezTo>
                    <a:pt x="12649" y="50711"/>
                    <a:pt x="10554" y="56045"/>
                    <a:pt x="8611" y="59106"/>
                  </a:cubicBezTo>
                  <a:cubicBezTo>
                    <a:pt x="7366" y="61049"/>
                    <a:pt x="6274" y="62344"/>
                    <a:pt x="5334" y="63005"/>
                  </a:cubicBezTo>
                  <a:cubicBezTo>
                    <a:pt x="4915" y="63259"/>
                    <a:pt x="3607" y="64021"/>
                    <a:pt x="1410" y="65303"/>
                  </a:cubicBezTo>
                  <a:cubicBezTo>
                    <a:pt x="4978" y="51168"/>
                    <a:pt x="7493" y="39395"/>
                    <a:pt x="8979" y="30023"/>
                  </a:cubicBezTo>
                  <a:cubicBezTo>
                    <a:pt x="9525" y="26873"/>
                    <a:pt x="9309" y="24574"/>
                    <a:pt x="8357" y="23139"/>
                  </a:cubicBezTo>
                  <a:cubicBezTo>
                    <a:pt x="8039" y="22644"/>
                    <a:pt x="7264" y="21628"/>
                    <a:pt x="6071" y="20091"/>
                  </a:cubicBezTo>
                  <a:cubicBezTo>
                    <a:pt x="3137" y="16700"/>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3" name="Google Shape;473;p23"/>
            <p:cNvSpPr/>
            <p:nvPr/>
          </p:nvSpPr>
          <p:spPr>
            <a:xfrm>
              <a:off x="910078" y="1150635"/>
              <a:ext cx="67704" cy="65291"/>
            </a:xfrm>
            <a:custGeom>
              <a:rect b="b" l="l" r="r" t="t"/>
              <a:pathLst>
                <a:path extrusionOk="0" h="65291" w="67704">
                  <a:moveTo>
                    <a:pt x="16993" y="0"/>
                  </a:moveTo>
                  <a:cubicBezTo>
                    <a:pt x="18606" y="2400"/>
                    <a:pt x="20295" y="3924"/>
                    <a:pt x="22060" y="4585"/>
                  </a:cubicBezTo>
                  <a:cubicBezTo>
                    <a:pt x="23178" y="5004"/>
                    <a:pt x="24968" y="5207"/>
                    <a:pt x="27394" y="5207"/>
                  </a:cubicBezTo>
                  <a:lnTo>
                    <a:pt x="51524" y="5207"/>
                  </a:lnTo>
                  <a:cubicBezTo>
                    <a:pt x="54407" y="5207"/>
                    <a:pt x="56629" y="5474"/>
                    <a:pt x="58153" y="6007"/>
                  </a:cubicBezTo>
                  <a:cubicBezTo>
                    <a:pt x="60668" y="6921"/>
                    <a:pt x="62814" y="8598"/>
                    <a:pt x="64618" y="11036"/>
                  </a:cubicBezTo>
                  <a:cubicBezTo>
                    <a:pt x="65964" y="13106"/>
                    <a:pt x="66777" y="15608"/>
                    <a:pt x="67005" y="18542"/>
                  </a:cubicBezTo>
                  <a:cubicBezTo>
                    <a:pt x="67462" y="24244"/>
                    <a:pt x="67704" y="29845"/>
                    <a:pt x="67704" y="35344"/>
                  </a:cubicBezTo>
                  <a:cubicBezTo>
                    <a:pt x="67704" y="43447"/>
                    <a:pt x="67399" y="50038"/>
                    <a:pt x="66777" y="55131"/>
                  </a:cubicBezTo>
                  <a:cubicBezTo>
                    <a:pt x="66510" y="57150"/>
                    <a:pt x="65735" y="59055"/>
                    <a:pt x="64351" y="60833"/>
                  </a:cubicBezTo>
                  <a:cubicBezTo>
                    <a:pt x="63271" y="62281"/>
                    <a:pt x="61989" y="63767"/>
                    <a:pt x="60452" y="65291"/>
                  </a:cubicBezTo>
                  <a:cubicBezTo>
                    <a:pt x="60376" y="53099"/>
                    <a:pt x="59817" y="40818"/>
                    <a:pt x="58788" y="28461"/>
                  </a:cubicBezTo>
                  <a:cubicBezTo>
                    <a:pt x="58445" y="24663"/>
                    <a:pt x="57277" y="21946"/>
                    <a:pt x="55245" y="20333"/>
                  </a:cubicBezTo>
                  <a:cubicBezTo>
                    <a:pt x="53696" y="19050"/>
                    <a:pt x="51156" y="18415"/>
                    <a:pt x="47625" y="18415"/>
                  </a:cubicBezTo>
                  <a:lnTo>
                    <a:pt x="25654" y="18415"/>
                  </a:lnTo>
                  <a:cubicBezTo>
                    <a:pt x="24790" y="18415"/>
                    <a:pt x="24359" y="19101"/>
                    <a:pt x="24359" y="20460"/>
                  </a:cubicBezTo>
                  <a:lnTo>
                    <a:pt x="24359" y="28207"/>
                  </a:lnTo>
                  <a:cubicBezTo>
                    <a:pt x="24359" y="36144"/>
                    <a:pt x="25629" y="43472"/>
                    <a:pt x="28207" y="50165"/>
                  </a:cubicBezTo>
                  <a:cubicBezTo>
                    <a:pt x="28791" y="51613"/>
                    <a:pt x="28702" y="53022"/>
                    <a:pt x="27940" y="54381"/>
                  </a:cubicBezTo>
                  <a:lnTo>
                    <a:pt x="24219" y="61328"/>
                  </a:lnTo>
                  <a:cubicBezTo>
                    <a:pt x="23724" y="62281"/>
                    <a:pt x="22898" y="62751"/>
                    <a:pt x="21704" y="62751"/>
                  </a:cubicBezTo>
                  <a:lnTo>
                    <a:pt x="12700" y="62751"/>
                  </a:lnTo>
                  <a:cubicBezTo>
                    <a:pt x="7684" y="62751"/>
                    <a:pt x="3454" y="63271"/>
                    <a:pt x="0" y="64300"/>
                  </a:cubicBezTo>
                  <a:lnTo>
                    <a:pt x="5067" y="54635"/>
                  </a:lnTo>
                  <a:cubicBezTo>
                    <a:pt x="5563" y="53607"/>
                    <a:pt x="6337" y="52375"/>
                    <a:pt x="7353" y="50965"/>
                  </a:cubicBezTo>
                  <a:cubicBezTo>
                    <a:pt x="8534" y="50101"/>
                    <a:pt x="9855" y="49670"/>
                    <a:pt x="11392" y="49670"/>
                  </a:cubicBezTo>
                  <a:lnTo>
                    <a:pt x="16624" y="49670"/>
                  </a:lnTo>
                  <a:cubicBezTo>
                    <a:pt x="17717" y="49670"/>
                    <a:pt x="18212" y="49073"/>
                    <a:pt x="18034" y="47866"/>
                  </a:cubicBezTo>
                  <a:lnTo>
                    <a:pt x="17120" y="40805"/>
                  </a:lnTo>
                  <a:cubicBezTo>
                    <a:pt x="16624" y="36792"/>
                    <a:pt x="16358" y="33007"/>
                    <a:pt x="16358" y="29451"/>
                  </a:cubicBezTo>
                  <a:cubicBezTo>
                    <a:pt x="16358" y="28296"/>
                    <a:pt x="16421" y="27165"/>
                    <a:pt x="16548" y="26073"/>
                  </a:cubicBezTo>
                  <a:cubicBezTo>
                    <a:pt x="16650" y="24981"/>
                    <a:pt x="16726" y="23952"/>
                    <a:pt x="16726" y="23000"/>
                  </a:cubicBezTo>
                  <a:cubicBezTo>
                    <a:pt x="16802" y="20193"/>
                    <a:pt x="15748" y="18301"/>
                    <a:pt x="13551" y="17335"/>
                  </a:cubicBezTo>
                  <a:cubicBezTo>
                    <a:pt x="11367" y="16358"/>
                    <a:pt x="9055" y="14732"/>
                    <a:pt x="6579" y="12459"/>
                  </a:cubicBezTo>
                  <a:lnTo>
                    <a:pt x="1699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4" name="Google Shape;474;p23"/>
            <p:cNvSpPr/>
            <p:nvPr/>
          </p:nvSpPr>
          <p:spPr>
            <a:xfrm>
              <a:off x="988465" y="1150638"/>
              <a:ext cx="26289" cy="39002"/>
            </a:xfrm>
            <a:custGeom>
              <a:rect b="b" l="l" r="r" t="t"/>
              <a:pathLst>
                <a:path extrusionOk="0" h="39002" w="26289">
                  <a:moveTo>
                    <a:pt x="8712" y="0"/>
                  </a:moveTo>
                  <a:cubicBezTo>
                    <a:pt x="10096" y="2019"/>
                    <a:pt x="11811" y="3594"/>
                    <a:pt x="13919" y="4712"/>
                  </a:cubicBezTo>
                  <a:cubicBezTo>
                    <a:pt x="15126" y="5207"/>
                    <a:pt x="17132" y="6172"/>
                    <a:pt x="19964" y="7620"/>
                  </a:cubicBezTo>
                  <a:cubicBezTo>
                    <a:pt x="24181" y="9893"/>
                    <a:pt x="26289" y="13449"/>
                    <a:pt x="26289" y="18288"/>
                  </a:cubicBezTo>
                  <a:cubicBezTo>
                    <a:pt x="26289" y="21018"/>
                    <a:pt x="25222" y="23851"/>
                    <a:pt x="23114" y="26784"/>
                  </a:cubicBezTo>
                  <a:lnTo>
                    <a:pt x="20815" y="30137"/>
                  </a:lnTo>
                  <a:cubicBezTo>
                    <a:pt x="18021" y="34023"/>
                    <a:pt x="15126" y="36690"/>
                    <a:pt x="12205" y="38138"/>
                  </a:cubicBezTo>
                  <a:cubicBezTo>
                    <a:pt x="11176" y="38633"/>
                    <a:pt x="9969" y="38926"/>
                    <a:pt x="8585" y="39002"/>
                  </a:cubicBezTo>
                  <a:cubicBezTo>
                    <a:pt x="10058" y="37224"/>
                    <a:pt x="12268" y="34226"/>
                    <a:pt x="15253" y="30010"/>
                  </a:cubicBezTo>
                  <a:cubicBezTo>
                    <a:pt x="16319" y="27940"/>
                    <a:pt x="16866" y="26086"/>
                    <a:pt x="16866" y="24422"/>
                  </a:cubicBezTo>
                  <a:cubicBezTo>
                    <a:pt x="16866" y="21946"/>
                    <a:pt x="15583" y="20206"/>
                    <a:pt x="13068" y="19215"/>
                  </a:cubicBezTo>
                  <a:cubicBezTo>
                    <a:pt x="9436" y="17691"/>
                    <a:pt x="6972" y="16612"/>
                    <a:pt x="5702" y="15989"/>
                  </a:cubicBezTo>
                  <a:cubicBezTo>
                    <a:pt x="3493" y="14923"/>
                    <a:pt x="1613" y="13703"/>
                    <a:pt x="0" y="12332"/>
                  </a:cubicBezTo>
                  <a:lnTo>
                    <a:pt x="871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p23"/>
            <p:cNvSpPr/>
            <p:nvPr/>
          </p:nvSpPr>
          <p:spPr>
            <a:xfrm>
              <a:off x="1023715" y="1150380"/>
              <a:ext cx="61595" cy="65545"/>
            </a:xfrm>
            <a:custGeom>
              <a:rect b="b" l="l" r="r" t="t"/>
              <a:pathLst>
                <a:path extrusionOk="0" h="65545" w="61595">
                  <a:moveTo>
                    <a:pt x="11786" y="0"/>
                  </a:moveTo>
                  <a:cubicBezTo>
                    <a:pt x="13170" y="2108"/>
                    <a:pt x="14313" y="3480"/>
                    <a:pt x="15278" y="4102"/>
                  </a:cubicBezTo>
                  <a:cubicBezTo>
                    <a:pt x="16421" y="5004"/>
                    <a:pt x="18161" y="5461"/>
                    <a:pt x="20485" y="5461"/>
                  </a:cubicBezTo>
                  <a:lnTo>
                    <a:pt x="43536" y="5461"/>
                  </a:lnTo>
                  <a:cubicBezTo>
                    <a:pt x="46952" y="5461"/>
                    <a:pt x="49390" y="6515"/>
                    <a:pt x="50927" y="8623"/>
                  </a:cubicBezTo>
                  <a:cubicBezTo>
                    <a:pt x="52222" y="10401"/>
                    <a:pt x="52857" y="13754"/>
                    <a:pt x="52857" y="18669"/>
                  </a:cubicBezTo>
                  <a:cubicBezTo>
                    <a:pt x="52857" y="19368"/>
                    <a:pt x="52654" y="22123"/>
                    <a:pt x="52235" y="26899"/>
                  </a:cubicBezTo>
                  <a:lnTo>
                    <a:pt x="51067" y="39878"/>
                  </a:lnTo>
                  <a:cubicBezTo>
                    <a:pt x="50736" y="43523"/>
                    <a:pt x="51346" y="46215"/>
                    <a:pt x="52959" y="48006"/>
                  </a:cubicBezTo>
                  <a:cubicBezTo>
                    <a:pt x="54165" y="49289"/>
                    <a:pt x="55613" y="49924"/>
                    <a:pt x="57302" y="49924"/>
                  </a:cubicBezTo>
                  <a:lnTo>
                    <a:pt x="61595" y="49924"/>
                  </a:lnTo>
                  <a:lnTo>
                    <a:pt x="55512" y="58788"/>
                  </a:lnTo>
                  <a:cubicBezTo>
                    <a:pt x="54153" y="60769"/>
                    <a:pt x="53188" y="61976"/>
                    <a:pt x="52591" y="62382"/>
                  </a:cubicBezTo>
                  <a:cubicBezTo>
                    <a:pt x="52019" y="62801"/>
                    <a:pt x="50927" y="63005"/>
                    <a:pt x="49314" y="63005"/>
                  </a:cubicBezTo>
                  <a:lnTo>
                    <a:pt x="17437" y="63005"/>
                  </a:lnTo>
                  <a:cubicBezTo>
                    <a:pt x="10122" y="63005"/>
                    <a:pt x="4305" y="63856"/>
                    <a:pt x="0" y="65545"/>
                  </a:cubicBezTo>
                  <a:lnTo>
                    <a:pt x="5829" y="55004"/>
                  </a:lnTo>
                  <a:cubicBezTo>
                    <a:pt x="6642" y="53645"/>
                    <a:pt x="7061" y="52921"/>
                    <a:pt x="7163" y="52832"/>
                  </a:cubicBezTo>
                  <a:cubicBezTo>
                    <a:pt x="7658" y="52172"/>
                    <a:pt x="8407" y="51575"/>
                    <a:pt x="9449" y="51041"/>
                  </a:cubicBezTo>
                  <a:cubicBezTo>
                    <a:pt x="11290" y="50292"/>
                    <a:pt x="14021" y="49924"/>
                    <a:pt x="17564" y="49924"/>
                  </a:cubicBezTo>
                  <a:lnTo>
                    <a:pt x="43536" y="49924"/>
                  </a:lnTo>
                  <a:lnTo>
                    <a:pt x="43536" y="27724"/>
                  </a:lnTo>
                  <a:cubicBezTo>
                    <a:pt x="43536" y="23876"/>
                    <a:pt x="42634" y="21298"/>
                    <a:pt x="40754" y="19977"/>
                  </a:cubicBezTo>
                  <a:cubicBezTo>
                    <a:pt x="39675" y="19101"/>
                    <a:pt x="38290" y="18669"/>
                    <a:pt x="36589" y="18669"/>
                  </a:cubicBezTo>
                  <a:lnTo>
                    <a:pt x="15011" y="18669"/>
                  </a:lnTo>
                  <a:cubicBezTo>
                    <a:pt x="9411" y="18669"/>
                    <a:pt x="4953" y="16688"/>
                    <a:pt x="1689" y="12713"/>
                  </a:cubicBezTo>
                  <a:lnTo>
                    <a:pt x="1178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23"/>
            <p:cNvSpPr/>
            <p:nvPr/>
          </p:nvSpPr>
          <p:spPr>
            <a:xfrm>
              <a:off x="625478" y="1265765"/>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23"/>
            <p:cNvSpPr/>
            <p:nvPr/>
          </p:nvSpPr>
          <p:spPr>
            <a:xfrm>
              <a:off x="349607" y="1299007"/>
              <a:ext cx="15481" cy="60274"/>
            </a:xfrm>
            <a:custGeom>
              <a:rect b="b" l="l" r="r" t="t"/>
              <a:pathLst>
                <a:path extrusionOk="0" h="60274" w="15481">
                  <a:moveTo>
                    <a:pt x="5728" y="0"/>
                  </a:moveTo>
                  <a:cubicBezTo>
                    <a:pt x="6426" y="1334"/>
                    <a:pt x="7468" y="2426"/>
                    <a:pt x="8865" y="3264"/>
                  </a:cubicBezTo>
                  <a:cubicBezTo>
                    <a:pt x="9309" y="3543"/>
                    <a:pt x="10744" y="4216"/>
                    <a:pt x="13170" y="5283"/>
                  </a:cubicBezTo>
                  <a:cubicBezTo>
                    <a:pt x="14707" y="5918"/>
                    <a:pt x="15481" y="7087"/>
                    <a:pt x="15481" y="8776"/>
                  </a:cubicBezTo>
                  <a:cubicBezTo>
                    <a:pt x="15481" y="29286"/>
                    <a:pt x="15265" y="44247"/>
                    <a:pt x="14846" y="53645"/>
                  </a:cubicBezTo>
                  <a:cubicBezTo>
                    <a:pt x="14795" y="54712"/>
                    <a:pt x="14478" y="55855"/>
                    <a:pt x="13881" y="57074"/>
                  </a:cubicBezTo>
                  <a:cubicBezTo>
                    <a:pt x="13106" y="58509"/>
                    <a:pt x="12217" y="59576"/>
                    <a:pt x="11201" y="60274"/>
                  </a:cubicBezTo>
                  <a:cubicBezTo>
                    <a:pt x="10858" y="52159"/>
                    <a:pt x="10516" y="37617"/>
                    <a:pt x="10198" y="16624"/>
                  </a:cubicBezTo>
                  <a:cubicBezTo>
                    <a:pt x="10147" y="14021"/>
                    <a:pt x="9195" y="12344"/>
                    <a:pt x="7328" y="11608"/>
                  </a:cubicBezTo>
                  <a:cubicBezTo>
                    <a:pt x="6172" y="11138"/>
                    <a:pt x="4966" y="10668"/>
                    <a:pt x="3721" y="10224"/>
                  </a:cubicBezTo>
                  <a:cubicBezTo>
                    <a:pt x="2261" y="9563"/>
                    <a:pt x="1016" y="8636"/>
                    <a:pt x="0" y="7455"/>
                  </a:cubicBezTo>
                  <a:lnTo>
                    <a:pt x="572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23"/>
            <p:cNvSpPr/>
            <p:nvPr/>
          </p:nvSpPr>
          <p:spPr>
            <a:xfrm>
              <a:off x="371753" y="1298929"/>
              <a:ext cx="15151" cy="39179"/>
            </a:xfrm>
            <a:custGeom>
              <a:rect b="b" l="l" r="r" t="t"/>
              <a:pathLst>
                <a:path extrusionOk="0" h="39179" w="15151">
                  <a:moveTo>
                    <a:pt x="5651" y="0"/>
                  </a:moveTo>
                  <a:cubicBezTo>
                    <a:pt x="6439" y="1588"/>
                    <a:pt x="7607" y="2743"/>
                    <a:pt x="9119" y="3480"/>
                  </a:cubicBezTo>
                  <a:cubicBezTo>
                    <a:pt x="10655"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9" name="Google Shape;479;p23"/>
            <p:cNvSpPr/>
            <p:nvPr/>
          </p:nvSpPr>
          <p:spPr>
            <a:xfrm>
              <a:off x="393436" y="1298929"/>
              <a:ext cx="32499" cy="39179"/>
            </a:xfrm>
            <a:custGeom>
              <a:rect b="b" l="l" r="r" t="t"/>
              <a:pathLst>
                <a:path extrusionOk="0" h="39179" w="32499">
                  <a:moveTo>
                    <a:pt x="6033" y="0"/>
                  </a:moveTo>
                  <a:cubicBezTo>
                    <a:pt x="7442" y="2083"/>
                    <a:pt x="9373" y="3124"/>
                    <a:pt x="11798" y="3124"/>
                  </a:cubicBezTo>
                  <a:lnTo>
                    <a:pt x="25832" y="3124"/>
                  </a:lnTo>
                  <a:cubicBezTo>
                    <a:pt x="28727" y="3124"/>
                    <a:pt x="30658" y="4242"/>
                    <a:pt x="31636" y="6477"/>
                  </a:cubicBezTo>
                  <a:cubicBezTo>
                    <a:pt x="32080" y="7493"/>
                    <a:pt x="32322" y="9169"/>
                    <a:pt x="32372" y="11532"/>
                  </a:cubicBezTo>
                  <a:cubicBezTo>
                    <a:pt x="32474" y="15075"/>
                    <a:pt x="32499" y="18961"/>
                    <a:pt x="32449" y="23177"/>
                  </a:cubicBezTo>
                  <a:cubicBezTo>
                    <a:pt x="32398" y="25514"/>
                    <a:pt x="32347" y="27254"/>
                    <a:pt x="32296" y="28423"/>
                  </a:cubicBezTo>
                  <a:cubicBezTo>
                    <a:pt x="32156" y="30505"/>
                    <a:pt x="31928" y="32296"/>
                    <a:pt x="31636" y="33782"/>
                  </a:cubicBezTo>
                  <a:cubicBezTo>
                    <a:pt x="31432" y="34671"/>
                    <a:pt x="30925" y="35649"/>
                    <a:pt x="30099" y="36716"/>
                  </a:cubicBezTo>
                  <a:cubicBezTo>
                    <a:pt x="29705" y="37338"/>
                    <a:pt x="29007" y="38163"/>
                    <a:pt x="27978" y="39179"/>
                  </a:cubicBezTo>
                  <a:cubicBezTo>
                    <a:pt x="27978" y="35357"/>
                    <a:pt x="27724" y="27673"/>
                    <a:pt x="27203" y="16142"/>
                  </a:cubicBezTo>
                  <a:cubicBezTo>
                    <a:pt x="27051" y="13614"/>
                    <a:pt x="26035" y="12014"/>
                    <a:pt x="24155" y="11341"/>
                  </a:cubicBezTo>
                  <a:cubicBezTo>
                    <a:pt x="23558" y="11151"/>
                    <a:pt x="22263" y="11049"/>
                    <a:pt x="20282" y="11049"/>
                  </a:cubicBezTo>
                  <a:lnTo>
                    <a:pt x="8153" y="11049"/>
                  </a:lnTo>
                  <a:cubicBezTo>
                    <a:pt x="4559" y="11049"/>
                    <a:pt x="1842" y="9855"/>
                    <a:pt x="0" y="7480"/>
                  </a:cubicBezTo>
                  <a:lnTo>
                    <a:pt x="6033"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0" name="Google Shape;480;p23"/>
            <p:cNvSpPr/>
            <p:nvPr/>
          </p:nvSpPr>
          <p:spPr>
            <a:xfrm>
              <a:off x="432215" y="1298929"/>
              <a:ext cx="15151" cy="39179"/>
            </a:xfrm>
            <a:custGeom>
              <a:rect b="b" l="l" r="r" t="t"/>
              <a:pathLst>
                <a:path extrusionOk="0" h="39179" w="15151">
                  <a:moveTo>
                    <a:pt x="5651" y="0"/>
                  </a:moveTo>
                  <a:cubicBezTo>
                    <a:pt x="6439" y="1588"/>
                    <a:pt x="7595" y="2743"/>
                    <a:pt x="9131" y="3480"/>
                  </a:cubicBezTo>
                  <a:cubicBezTo>
                    <a:pt x="10643" y="4204"/>
                    <a:pt x="11925" y="4763"/>
                    <a:pt x="12941" y="5131"/>
                  </a:cubicBezTo>
                  <a:cubicBezTo>
                    <a:pt x="14376" y="5626"/>
                    <a:pt x="15100" y="6655"/>
                    <a:pt x="15100" y="8217"/>
                  </a:cubicBezTo>
                  <a:lnTo>
                    <a:pt x="15100" y="15253"/>
                  </a:lnTo>
                  <a:cubicBezTo>
                    <a:pt x="15151" y="24854"/>
                    <a:pt x="14821" y="31204"/>
                    <a:pt x="14097" y="34303"/>
                  </a:cubicBezTo>
                  <a:cubicBezTo>
                    <a:pt x="13945" y="35103"/>
                    <a:pt x="13462" y="36119"/>
                    <a:pt x="12649" y="37274"/>
                  </a:cubicBezTo>
                  <a:cubicBezTo>
                    <a:pt x="12446" y="37579"/>
                    <a:pt x="11786" y="38214"/>
                    <a:pt x="10668" y="39179"/>
                  </a:cubicBezTo>
                  <a:cubicBezTo>
                    <a:pt x="10528" y="32880"/>
                    <a:pt x="10287" y="25489"/>
                    <a:pt x="9969" y="17005"/>
                  </a:cubicBezTo>
                  <a:cubicBezTo>
                    <a:pt x="9868" y="13805"/>
                    <a:pt x="8750" y="11811"/>
                    <a:pt x="6617" y="11049"/>
                  </a:cubicBezTo>
                  <a:cubicBezTo>
                    <a:pt x="4953" y="10452"/>
                    <a:pt x="3835" y="10020"/>
                    <a:pt x="3264" y="9741"/>
                  </a:cubicBezTo>
                  <a:cubicBezTo>
                    <a:pt x="2146" y="9195"/>
                    <a:pt x="1067" y="8471"/>
                    <a:pt x="0" y="7556"/>
                  </a:cubicBezTo>
                  <a:lnTo>
                    <a:pt x="565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1" name="Google Shape;481;p23"/>
            <p:cNvSpPr/>
            <p:nvPr/>
          </p:nvSpPr>
          <p:spPr>
            <a:xfrm>
              <a:off x="453978" y="1298854"/>
              <a:ext cx="36944" cy="39332"/>
            </a:xfrm>
            <a:custGeom>
              <a:rect b="b" l="l" r="r" t="t"/>
              <a:pathLst>
                <a:path extrusionOk="0" h="39332" w="36944">
                  <a:moveTo>
                    <a:pt x="6477" y="0"/>
                  </a:moveTo>
                  <a:cubicBezTo>
                    <a:pt x="7544" y="1435"/>
                    <a:pt x="8509" y="2350"/>
                    <a:pt x="9373" y="2756"/>
                  </a:cubicBezTo>
                  <a:cubicBezTo>
                    <a:pt x="10046" y="3048"/>
                    <a:pt x="11138" y="3200"/>
                    <a:pt x="12649" y="3200"/>
                  </a:cubicBezTo>
                  <a:lnTo>
                    <a:pt x="27978" y="3200"/>
                  </a:lnTo>
                  <a:cubicBezTo>
                    <a:pt x="31915" y="3200"/>
                    <a:pt x="34658" y="4851"/>
                    <a:pt x="36195" y="8128"/>
                  </a:cubicBezTo>
                  <a:cubicBezTo>
                    <a:pt x="36690" y="9258"/>
                    <a:pt x="36944" y="10490"/>
                    <a:pt x="36944" y="11836"/>
                  </a:cubicBezTo>
                  <a:lnTo>
                    <a:pt x="36944" y="16332"/>
                  </a:lnTo>
                  <a:cubicBezTo>
                    <a:pt x="36944" y="23673"/>
                    <a:pt x="36678" y="29235"/>
                    <a:pt x="36132" y="33007"/>
                  </a:cubicBezTo>
                  <a:cubicBezTo>
                    <a:pt x="36030" y="33769"/>
                    <a:pt x="35712" y="34569"/>
                    <a:pt x="35192" y="35382"/>
                  </a:cubicBezTo>
                  <a:cubicBezTo>
                    <a:pt x="34176" y="37046"/>
                    <a:pt x="33109" y="38329"/>
                    <a:pt x="31991" y="39256"/>
                  </a:cubicBezTo>
                  <a:cubicBezTo>
                    <a:pt x="32042" y="34684"/>
                    <a:pt x="31852" y="27610"/>
                    <a:pt x="31394" y="18009"/>
                  </a:cubicBezTo>
                  <a:cubicBezTo>
                    <a:pt x="31255" y="15202"/>
                    <a:pt x="30505" y="13322"/>
                    <a:pt x="29172" y="12357"/>
                  </a:cubicBezTo>
                  <a:cubicBezTo>
                    <a:pt x="28105" y="11532"/>
                    <a:pt x="26302" y="11125"/>
                    <a:pt x="23774" y="11125"/>
                  </a:cubicBezTo>
                  <a:lnTo>
                    <a:pt x="10198" y="11125"/>
                  </a:lnTo>
                  <a:cubicBezTo>
                    <a:pt x="10668" y="22504"/>
                    <a:pt x="10592" y="29629"/>
                    <a:pt x="9969" y="32474"/>
                  </a:cubicBezTo>
                  <a:cubicBezTo>
                    <a:pt x="9868" y="32830"/>
                    <a:pt x="9677" y="33465"/>
                    <a:pt x="9373" y="34379"/>
                  </a:cubicBezTo>
                  <a:cubicBezTo>
                    <a:pt x="8204" y="36614"/>
                    <a:pt x="6972" y="38265"/>
                    <a:pt x="5651" y="39332"/>
                  </a:cubicBezTo>
                  <a:lnTo>
                    <a:pt x="4572" y="15850"/>
                  </a:lnTo>
                  <a:cubicBezTo>
                    <a:pt x="4382" y="12700"/>
                    <a:pt x="3531" y="10490"/>
                    <a:pt x="2045" y="9220"/>
                  </a:cubicBezTo>
                  <a:cubicBezTo>
                    <a:pt x="1600" y="8877"/>
                    <a:pt x="914" y="8319"/>
                    <a:pt x="0" y="7557"/>
                  </a:cubicBezTo>
                  <a:lnTo>
                    <a:pt x="647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2" name="Google Shape;482;p23"/>
            <p:cNvSpPr/>
            <p:nvPr/>
          </p:nvSpPr>
          <p:spPr>
            <a:xfrm>
              <a:off x="518904" y="1298927"/>
              <a:ext cx="40627" cy="39179"/>
            </a:xfrm>
            <a:custGeom>
              <a:rect b="b" l="l" r="r" t="t"/>
              <a:pathLst>
                <a:path extrusionOk="0" h="39179" w="40627">
                  <a:moveTo>
                    <a:pt x="10198" y="0"/>
                  </a:moveTo>
                  <a:cubicBezTo>
                    <a:pt x="11163" y="1435"/>
                    <a:pt x="12179" y="2362"/>
                    <a:pt x="13246" y="2756"/>
                  </a:cubicBezTo>
                  <a:cubicBezTo>
                    <a:pt x="13907" y="2997"/>
                    <a:pt x="14973" y="3124"/>
                    <a:pt x="16447" y="3124"/>
                  </a:cubicBezTo>
                  <a:lnTo>
                    <a:pt x="30912" y="3124"/>
                  </a:lnTo>
                  <a:cubicBezTo>
                    <a:pt x="32652" y="3124"/>
                    <a:pt x="33985" y="3289"/>
                    <a:pt x="34900" y="3607"/>
                  </a:cubicBezTo>
                  <a:cubicBezTo>
                    <a:pt x="36411" y="4153"/>
                    <a:pt x="37706" y="5156"/>
                    <a:pt x="38773" y="6629"/>
                  </a:cubicBezTo>
                  <a:cubicBezTo>
                    <a:pt x="39586" y="7861"/>
                    <a:pt x="40069" y="9360"/>
                    <a:pt x="40221" y="11125"/>
                  </a:cubicBezTo>
                  <a:cubicBezTo>
                    <a:pt x="40488" y="14554"/>
                    <a:pt x="40627" y="17907"/>
                    <a:pt x="40627" y="21209"/>
                  </a:cubicBezTo>
                  <a:cubicBezTo>
                    <a:pt x="40627" y="26073"/>
                    <a:pt x="40437" y="30023"/>
                    <a:pt x="40069" y="33083"/>
                  </a:cubicBezTo>
                  <a:cubicBezTo>
                    <a:pt x="39916" y="34290"/>
                    <a:pt x="39433" y="35433"/>
                    <a:pt x="38621" y="36500"/>
                  </a:cubicBezTo>
                  <a:cubicBezTo>
                    <a:pt x="37973" y="37363"/>
                    <a:pt x="37186" y="38265"/>
                    <a:pt x="36271" y="39179"/>
                  </a:cubicBezTo>
                  <a:cubicBezTo>
                    <a:pt x="36220" y="31864"/>
                    <a:pt x="35890" y="24498"/>
                    <a:pt x="35268" y="17082"/>
                  </a:cubicBezTo>
                  <a:cubicBezTo>
                    <a:pt x="35065" y="14796"/>
                    <a:pt x="34366" y="13170"/>
                    <a:pt x="33147" y="12205"/>
                  </a:cubicBezTo>
                  <a:cubicBezTo>
                    <a:pt x="32233" y="11430"/>
                    <a:pt x="30709" y="11049"/>
                    <a:pt x="28575" y="11049"/>
                  </a:cubicBezTo>
                  <a:lnTo>
                    <a:pt x="15405" y="11049"/>
                  </a:lnTo>
                  <a:cubicBezTo>
                    <a:pt x="14884" y="11049"/>
                    <a:pt x="14618" y="11455"/>
                    <a:pt x="14618" y="12281"/>
                  </a:cubicBezTo>
                  <a:lnTo>
                    <a:pt x="14618" y="16929"/>
                  </a:lnTo>
                  <a:cubicBezTo>
                    <a:pt x="14618" y="21692"/>
                    <a:pt x="15392" y="26086"/>
                    <a:pt x="16929" y="30099"/>
                  </a:cubicBezTo>
                  <a:cubicBezTo>
                    <a:pt x="17272" y="30975"/>
                    <a:pt x="17221" y="31813"/>
                    <a:pt x="16777" y="32626"/>
                  </a:cubicBezTo>
                  <a:lnTo>
                    <a:pt x="14542" y="36805"/>
                  </a:lnTo>
                  <a:cubicBezTo>
                    <a:pt x="14249" y="37363"/>
                    <a:pt x="13741" y="37655"/>
                    <a:pt x="13018" y="37655"/>
                  </a:cubicBezTo>
                  <a:lnTo>
                    <a:pt x="7620" y="37655"/>
                  </a:lnTo>
                  <a:cubicBezTo>
                    <a:pt x="4623" y="37655"/>
                    <a:pt x="2083" y="37960"/>
                    <a:pt x="0" y="38583"/>
                  </a:cubicBezTo>
                  <a:lnTo>
                    <a:pt x="3048" y="32779"/>
                  </a:lnTo>
                  <a:cubicBezTo>
                    <a:pt x="3340" y="32156"/>
                    <a:pt x="3810" y="31432"/>
                    <a:pt x="4420" y="30582"/>
                  </a:cubicBezTo>
                  <a:cubicBezTo>
                    <a:pt x="5118" y="30061"/>
                    <a:pt x="5931" y="29807"/>
                    <a:pt x="6845" y="29807"/>
                  </a:cubicBezTo>
                  <a:lnTo>
                    <a:pt x="9969" y="29807"/>
                  </a:lnTo>
                  <a:cubicBezTo>
                    <a:pt x="10643" y="29807"/>
                    <a:pt x="10922" y="29439"/>
                    <a:pt x="10820" y="28727"/>
                  </a:cubicBezTo>
                  <a:lnTo>
                    <a:pt x="10262" y="24486"/>
                  </a:lnTo>
                  <a:cubicBezTo>
                    <a:pt x="9969" y="22073"/>
                    <a:pt x="9817" y="19812"/>
                    <a:pt x="9817" y="17678"/>
                  </a:cubicBezTo>
                  <a:cubicBezTo>
                    <a:pt x="9817" y="16980"/>
                    <a:pt x="9855" y="16307"/>
                    <a:pt x="9931" y="15646"/>
                  </a:cubicBezTo>
                  <a:cubicBezTo>
                    <a:pt x="10008" y="14986"/>
                    <a:pt x="10046" y="14376"/>
                    <a:pt x="10046" y="13805"/>
                  </a:cubicBezTo>
                  <a:cubicBezTo>
                    <a:pt x="10097" y="12116"/>
                    <a:pt x="9462" y="10985"/>
                    <a:pt x="8141" y="10401"/>
                  </a:cubicBezTo>
                  <a:cubicBezTo>
                    <a:pt x="6833" y="9817"/>
                    <a:pt x="5436" y="8839"/>
                    <a:pt x="3937" y="7480"/>
                  </a:cubicBezTo>
                  <a:lnTo>
                    <a:pt x="10198"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3" name="Google Shape;483;p23"/>
            <p:cNvSpPr/>
            <p:nvPr/>
          </p:nvSpPr>
          <p:spPr>
            <a:xfrm>
              <a:off x="565934" y="1298931"/>
              <a:ext cx="15773" cy="23406"/>
            </a:xfrm>
            <a:custGeom>
              <a:rect b="b" l="l" r="r" t="t"/>
              <a:pathLst>
                <a:path extrusionOk="0" h="23406" w="15773">
                  <a:moveTo>
                    <a:pt x="5245" y="0"/>
                  </a:moveTo>
                  <a:cubicBezTo>
                    <a:pt x="6058" y="1207"/>
                    <a:pt x="7099" y="2159"/>
                    <a:pt x="8369" y="2819"/>
                  </a:cubicBezTo>
                  <a:cubicBezTo>
                    <a:pt x="9093" y="3124"/>
                    <a:pt x="10287" y="3708"/>
                    <a:pt x="11976" y="4572"/>
                  </a:cubicBezTo>
                  <a:cubicBezTo>
                    <a:pt x="14503" y="5944"/>
                    <a:pt x="15773" y="8065"/>
                    <a:pt x="15773" y="10973"/>
                  </a:cubicBezTo>
                  <a:cubicBezTo>
                    <a:pt x="15773" y="12611"/>
                    <a:pt x="15138" y="14313"/>
                    <a:pt x="13881" y="16065"/>
                  </a:cubicBezTo>
                  <a:lnTo>
                    <a:pt x="12497" y="18085"/>
                  </a:lnTo>
                  <a:cubicBezTo>
                    <a:pt x="10808" y="20409"/>
                    <a:pt x="9093" y="22009"/>
                    <a:pt x="7328" y="22885"/>
                  </a:cubicBezTo>
                  <a:cubicBezTo>
                    <a:pt x="6706" y="23177"/>
                    <a:pt x="5982" y="23355"/>
                    <a:pt x="5169" y="23406"/>
                  </a:cubicBezTo>
                  <a:cubicBezTo>
                    <a:pt x="6033" y="22339"/>
                    <a:pt x="7366" y="20536"/>
                    <a:pt x="9157" y="18009"/>
                  </a:cubicBezTo>
                  <a:cubicBezTo>
                    <a:pt x="9792" y="16764"/>
                    <a:pt x="10122" y="15646"/>
                    <a:pt x="10122" y="14656"/>
                  </a:cubicBezTo>
                  <a:cubicBezTo>
                    <a:pt x="10122" y="13170"/>
                    <a:pt x="9360" y="12129"/>
                    <a:pt x="7849" y="11532"/>
                  </a:cubicBezTo>
                  <a:cubicBezTo>
                    <a:pt x="5664" y="10617"/>
                    <a:pt x="4191" y="9969"/>
                    <a:pt x="3416" y="9601"/>
                  </a:cubicBezTo>
                  <a:cubicBezTo>
                    <a:pt x="2108" y="8954"/>
                    <a:pt x="965" y="8217"/>
                    <a:pt x="0" y="7404"/>
                  </a:cubicBezTo>
                  <a:lnTo>
                    <a:pt x="5245"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4" name="Google Shape;484;p23"/>
            <p:cNvSpPr/>
            <p:nvPr/>
          </p:nvSpPr>
          <p:spPr>
            <a:xfrm>
              <a:off x="587105" y="1298783"/>
              <a:ext cx="36944" cy="39319"/>
            </a:xfrm>
            <a:custGeom>
              <a:rect b="b" l="l" r="r" t="t"/>
              <a:pathLst>
                <a:path extrusionOk="0" h="39319" w="36944">
                  <a:moveTo>
                    <a:pt x="7061" y="0"/>
                  </a:moveTo>
                  <a:cubicBezTo>
                    <a:pt x="7887" y="1257"/>
                    <a:pt x="8585" y="2083"/>
                    <a:pt x="9157" y="2451"/>
                  </a:cubicBezTo>
                  <a:cubicBezTo>
                    <a:pt x="9843" y="2997"/>
                    <a:pt x="10884" y="3264"/>
                    <a:pt x="12281" y="3264"/>
                  </a:cubicBezTo>
                  <a:lnTo>
                    <a:pt x="26111" y="3264"/>
                  </a:lnTo>
                  <a:cubicBezTo>
                    <a:pt x="28156" y="3264"/>
                    <a:pt x="29629" y="3899"/>
                    <a:pt x="30543" y="5169"/>
                  </a:cubicBezTo>
                  <a:cubicBezTo>
                    <a:pt x="31318" y="6236"/>
                    <a:pt x="31699" y="8242"/>
                    <a:pt x="31699" y="11189"/>
                  </a:cubicBezTo>
                  <a:cubicBezTo>
                    <a:pt x="31699" y="11621"/>
                    <a:pt x="31572" y="13271"/>
                    <a:pt x="31331" y="16142"/>
                  </a:cubicBezTo>
                  <a:lnTo>
                    <a:pt x="30620" y="23914"/>
                  </a:lnTo>
                  <a:cubicBezTo>
                    <a:pt x="30417" y="26099"/>
                    <a:pt x="30810" y="27724"/>
                    <a:pt x="31775" y="28791"/>
                  </a:cubicBezTo>
                  <a:cubicBezTo>
                    <a:pt x="32487" y="29566"/>
                    <a:pt x="33363" y="29947"/>
                    <a:pt x="34379" y="29947"/>
                  </a:cubicBezTo>
                  <a:lnTo>
                    <a:pt x="36944" y="29947"/>
                  </a:lnTo>
                  <a:lnTo>
                    <a:pt x="33299" y="35268"/>
                  </a:lnTo>
                  <a:cubicBezTo>
                    <a:pt x="32474" y="36462"/>
                    <a:pt x="31902" y="37173"/>
                    <a:pt x="31547" y="37427"/>
                  </a:cubicBezTo>
                  <a:cubicBezTo>
                    <a:pt x="31204" y="37668"/>
                    <a:pt x="30543" y="37795"/>
                    <a:pt x="29578" y="37795"/>
                  </a:cubicBezTo>
                  <a:lnTo>
                    <a:pt x="10452" y="37795"/>
                  </a:lnTo>
                  <a:cubicBezTo>
                    <a:pt x="6058" y="37795"/>
                    <a:pt x="2578" y="38303"/>
                    <a:pt x="0" y="39319"/>
                  </a:cubicBezTo>
                  <a:lnTo>
                    <a:pt x="3493" y="32995"/>
                  </a:lnTo>
                  <a:cubicBezTo>
                    <a:pt x="3962" y="32182"/>
                    <a:pt x="4229" y="31750"/>
                    <a:pt x="4280" y="31699"/>
                  </a:cubicBezTo>
                  <a:cubicBezTo>
                    <a:pt x="4572" y="31293"/>
                    <a:pt x="5029" y="30937"/>
                    <a:pt x="5651" y="30620"/>
                  </a:cubicBezTo>
                  <a:cubicBezTo>
                    <a:pt x="6769" y="30175"/>
                    <a:pt x="8395" y="29947"/>
                    <a:pt x="10528" y="29947"/>
                  </a:cubicBezTo>
                  <a:lnTo>
                    <a:pt x="26111" y="29947"/>
                  </a:lnTo>
                  <a:lnTo>
                    <a:pt x="26111" y="16624"/>
                  </a:lnTo>
                  <a:cubicBezTo>
                    <a:pt x="26111" y="14338"/>
                    <a:pt x="25565" y="12764"/>
                    <a:pt x="24447" y="11976"/>
                  </a:cubicBezTo>
                  <a:cubicBezTo>
                    <a:pt x="23800" y="11455"/>
                    <a:pt x="22962" y="11189"/>
                    <a:pt x="21946" y="11189"/>
                  </a:cubicBezTo>
                  <a:lnTo>
                    <a:pt x="9004" y="11189"/>
                  </a:lnTo>
                  <a:cubicBezTo>
                    <a:pt x="5626" y="11189"/>
                    <a:pt x="2959" y="10008"/>
                    <a:pt x="1003" y="7620"/>
                  </a:cubicBezTo>
                  <a:lnTo>
                    <a:pt x="7061"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p23"/>
            <p:cNvSpPr/>
            <p:nvPr/>
          </p:nvSpPr>
          <p:spPr>
            <a:xfrm>
              <a:off x="323319" y="409271"/>
              <a:ext cx="34836" cy="34849"/>
            </a:xfrm>
            <a:custGeom>
              <a:rect b="b" l="l" r="r" t="t"/>
              <a:pathLst>
                <a:path extrusionOk="0" h="34849" w="34836">
                  <a:moveTo>
                    <a:pt x="17424" y="0"/>
                  </a:moveTo>
                  <a:cubicBezTo>
                    <a:pt x="27038" y="0"/>
                    <a:pt x="34836" y="7811"/>
                    <a:pt x="34836" y="17424"/>
                  </a:cubicBezTo>
                  <a:cubicBezTo>
                    <a:pt x="34836" y="27038"/>
                    <a:pt x="27038" y="34849"/>
                    <a:pt x="17424" y="34849"/>
                  </a:cubicBezTo>
                  <a:cubicBezTo>
                    <a:pt x="7798" y="34849"/>
                    <a:pt x="0" y="27038"/>
                    <a:pt x="0" y="17424"/>
                  </a:cubicBezTo>
                  <a:cubicBezTo>
                    <a:pt x="0" y="7811"/>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23"/>
            <p:cNvSpPr/>
            <p:nvPr/>
          </p:nvSpPr>
          <p:spPr>
            <a:xfrm>
              <a:off x="276503" y="304969"/>
              <a:ext cx="65418" cy="99835"/>
            </a:xfrm>
            <a:custGeom>
              <a:rect b="b" l="l" r="r" t="t"/>
              <a:pathLst>
                <a:path extrusionOk="0" h="99835" w="65418">
                  <a:moveTo>
                    <a:pt x="10287" y="0"/>
                  </a:moveTo>
                  <a:cubicBezTo>
                    <a:pt x="11989" y="2019"/>
                    <a:pt x="13373" y="3340"/>
                    <a:pt x="14440" y="3962"/>
                  </a:cubicBezTo>
                  <a:cubicBezTo>
                    <a:pt x="15735" y="4788"/>
                    <a:pt x="17475" y="5207"/>
                    <a:pt x="19647" y="5207"/>
                  </a:cubicBezTo>
                  <a:lnTo>
                    <a:pt x="53950" y="5207"/>
                  </a:lnTo>
                  <a:cubicBezTo>
                    <a:pt x="57010" y="5207"/>
                    <a:pt x="59588" y="6528"/>
                    <a:pt x="61697" y="9169"/>
                  </a:cubicBezTo>
                  <a:cubicBezTo>
                    <a:pt x="64173" y="12319"/>
                    <a:pt x="65418" y="15392"/>
                    <a:pt x="65418" y="18415"/>
                  </a:cubicBezTo>
                  <a:cubicBezTo>
                    <a:pt x="65418" y="21476"/>
                    <a:pt x="64579" y="24448"/>
                    <a:pt x="62878" y="27343"/>
                  </a:cubicBezTo>
                  <a:cubicBezTo>
                    <a:pt x="61265" y="29705"/>
                    <a:pt x="59322" y="32779"/>
                    <a:pt x="57048" y="36589"/>
                  </a:cubicBezTo>
                  <a:lnTo>
                    <a:pt x="55004" y="40678"/>
                  </a:lnTo>
                  <a:cubicBezTo>
                    <a:pt x="52895" y="44818"/>
                    <a:pt x="50140" y="48019"/>
                    <a:pt x="46749" y="50292"/>
                  </a:cubicBezTo>
                  <a:cubicBezTo>
                    <a:pt x="44272" y="51816"/>
                    <a:pt x="39649" y="54839"/>
                    <a:pt x="32868" y="59347"/>
                  </a:cubicBezTo>
                  <a:cubicBezTo>
                    <a:pt x="31864" y="60084"/>
                    <a:pt x="29794" y="62078"/>
                    <a:pt x="26657" y="65291"/>
                  </a:cubicBezTo>
                  <a:lnTo>
                    <a:pt x="27038" y="57912"/>
                  </a:lnTo>
                  <a:cubicBezTo>
                    <a:pt x="27191" y="55067"/>
                    <a:pt x="27470" y="53200"/>
                    <a:pt x="27838" y="52337"/>
                  </a:cubicBezTo>
                  <a:cubicBezTo>
                    <a:pt x="28410" y="51054"/>
                    <a:pt x="29845" y="49746"/>
                    <a:pt x="32118" y="48425"/>
                  </a:cubicBezTo>
                  <a:lnTo>
                    <a:pt x="46749" y="39624"/>
                  </a:lnTo>
                  <a:cubicBezTo>
                    <a:pt x="52172" y="36322"/>
                    <a:pt x="54877" y="32080"/>
                    <a:pt x="54877" y="26911"/>
                  </a:cubicBezTo>
                  <a:cubicBezTo>
                    <a:pt x="54877" y="25133"/>
                    <a:pt x="54191" y="23393"/>
                    <a:pt x="52832" y="21704"/>
                  </a:cubicBezTo>
                  <a:cubicBezTo>
                    <a:pt x="51054" y="19507"/>
                    <a:pt x="48628" y="18415"/>
                    <a:pt x="45568" y="18415"/>
                  </a:cubicBezTo>
                  <a:lnTo>
                    <a:pt x="18047" y="18415"/>
                  </a:lnTo>
                  <a:lnTo>
                    <a:pt x="18047" y="36093"/>
                  </a:lnTo>
                  <a:cubicBezTo>
                    <a:pt x="18047" y="55143"/>
                    <a:pt x="17361" y="73000"/>
                    <a:pt x="15989" y="89662"/>
                  </a:cubicBezTo>
                  <a:cubicBezTo>
                    <a:pt x="15837" y="92151"/>
                    <a:pt x="13500" y="95542"/>
                    <a:pt x="8992" y="99835"/>
                  </a:cubicBezTo>
                  <a:cubicBezTo>
                    <a:pt x="9360" y="77394"/>
                    <a:pt x="9360" y="63170"/>
                    <a:pt x="8992" y="57175"/>
                  </a:cubicBezTo>
                  <a:cubicBezTo>
                    <a:pt x="8915" y="50229"/>
                    <a:pt x="8611" y="41212"/>
                    <a:pt x="8115" y="30137"/>
                  </a:cubicBezTo>
                  <a:cubicBezTo>
                    <a:pt x="7798" y="25222"/>
                    <a:pt x="7353" y="22009"/>
                    <a:pt x="6782" y="20523"/>
                  </a:cubicBezTo>
                  <a:cubicBezTo>
                    <a:pt x="6236" y="19037"/>
                    <a:pt x="5067" y="17399"/>
                    <a:pt x="3277" y="15621"/>
                  </a:cubicBezTo>
                  <a:cubicBezTo>
                    <a:pt x="2616" y="14961"/>
                    <a:pt x="1689" y="14072"/>
                    <a:pt x="495" y="12954"/>
                  </a:cubicBezTo>
                  <a:lnTo>
                    <a:pt x="0" y="12332"/>
                  </a:ln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7" name="Google Shape;487;p23"/>
            <p:cNvSpPr/>
            <p:nvPr/>
          </p:nvSpPr>
          <p:spPr>
            <a:xfrm>
              <a:off x="349917" y="309062"/>
              <a:ext cx="57036" cy="60833"/>
            </a:xfrm>
            <a:custGeom>
              <a:rect b="b" l="l" r="r" t="t"/>
              <a:pathLst>
                <a:path extrusionOk="0" h="60833" w="57036">
                  <a:moveTo>
                    <a:pt x="18047" y="0"/>
                  </a:moveTo>
                  <a:cubicBezTo>
                    <a:pt x="18542" y="0"/>
                    <a:pt x="19190" y="76"/>
                    <a:pt x="19964" y="241"/>
                  </a:cubicBezTo>
                  <a:cubicBezTo>
                    <a:pt x="23076" y="991"/>
                    <a:pt x="28016" y="1359"/>
                    <a:pt x="34785" y="1359"/>
                  </a:cubicBezTo>
                  <a:cubicBezTo>
                    <a:pt x="44717" y="1359"/>
                    <a:pt x="51143" y="940"/>
                    <a:pt x="54077" y="127"/>
                  </a:cubicBezTo>
                  <a:cubicBezTo>
                    <a:pt x="53492" y="7150"/>
                    <a:pt x="53213" y="13373"/>
                    <a:pt x="53213" y="18783"/>
                  </a:cubicBezTo>
                  <a:cubicBezTo>
                    <a:pt x="53213" y="28169"/>
                    <a:pt x="54381" y="37389"/>
                    <a:pt x="56744" y="46444"/>
                  </a:cubicBezTo>
                  <a:cubicBezTo>
                    <a:pt x="57036" y="47308"/>
                    <a:pt x="56921" y="48158"/>
                    <a:pt x="56375" y="48984"/>
                  </a:cubicBezTo>
                  <a:lnTo>
                    <a:pt x="51410" y="57544"/>
                  </a:lnTo>
                  <a:cubicBezTo>
                    <a:pt x="50914" y="58369"/>
                    <a:pt x="49733" y="58788"/>
                    <a:pt x="47879" y="58788"/>
                  </a:cubicBezTo>
                  <a:cubicBezTo>
                    <a:pt x="46596" y="58788"/>
                    <a:pt x="44044" y="58738"/>
                    <a:pt x="40246" y="58661"/>
                  </a:cubicBezTo>
                  <a:lnTo>
                    <a:pt x="30201" y="58661"/>
                  </a:lnTo>
                  <a:cubicBezTo>
                    <a:pt x="23559" y="58585"/>
                    <a:pt x="19190" y="58585"/>
                    <a:pt x="17120" y="58661"/>
                  </a:cubicBezTo>
                  <a:cubicBezTo>
                    <a:pt x="8776" y="59157"/>
                    <a:pt x="3061" y="59881"/>
                    <a:pt x="0" y="60833"/>
                  </a:cubicBezTo>
                  <a:lnTo>
                    <a:pt x="3416" y="55867"/>
                  </a:lnTo>
                  <a:cubicBezTo>
                    <a:pt x="3861" y="55296"/>
                    <a:pt x="4509" y="54369"/>
                    <a:pt x="5334" y="53073"/>
                  </a:cubicBezTo>
                  <a:cubicBezTo>
                    <a:pt x="6172" y="51791"/>
                    <a:pt x="7607" y="50101"/>
                    <a:pt x="9677" y="47993"/>
                  </a:cubicBezTo>
                  <a:cubicBezTo>
                    <a:pt x="11074" y="46965"/>
                    <a:pt x="13360" y="46304"/>
                    <a:pt x="16497" y="46012"/>
                  </a:cubicBezTo>
                  <a:cubicBezTo>
                    <a:pt x="19634" y="45720"/>
                    <a:pt x="27305" y="45580"/>
                    <a:pt x="39510" y="45580"/>
                  </a:cubicBezTo>
                  <a:lnTo>
                    <a:pt x="43967" y="45580"/>
                  </a:lnTo>
                  <a:cubicBezTo>
                    <a:pt x="44793" y="45580"/>
                    <a:pt x="45466" y="45212"/>
                    <a:pt x="45974" y="44488"/>
                  </a:cubicBezTo>
                  <a:cubicBezTo>
                    <a:pt x="46495" y="43764"/>
                    <a:pt x="46723" y="43117"/>
                    <a:pt x="46634" y="42532"/>
                  </a:cubicBezTo>
                  <a:cubicBezTo>
                    <a:pt x="45428" y="34061"/>
                    <a:pt x="44831" y="25857"/>
                    <a:pt x="44831" y="17920"/>
                  </a:cubicBezTo>
                  <a:cubicBezTo>
                    <a:pt x="44831" y="15761"/>
                    <a:pt x="43993" y="14567"/>
                    <a:pt x="42291" y="14326"/>
                  </a:cubicBezTo>
                  <a:cubicBezTo>
                    <a:pt x="36627" y="13741"/>
                    <a:pt x="30201" y="13500"/>
                    <a:pt x="23012" y="13576"/>
                  </a:cubicBezTo>
                  <a:cubicBezTo>
                    <a:pt x="21146" y="13576"/>
                    <a:pt x="18644" y="13627"/>
                    <a:pt x="15507" y="13703"/>
                  </a:cubicBezTo>
                  <a:cubicBezTo>
                    <a:pt x="13983" y="13779"/>
                    <a:pt x="13017" y="14262"/>
                    <a:pt x="12586" y="15126"/>
                  </a:cubicBezTo>
                  <a:cubicBezTo>
                    <a:pt x="12167" y="15875"/>
                    <a:pt x="12344" y="16929"/>
                    <a:pt x="13081" y="18288"/>
                  </a:cubicBezTo>
                  <a:cubicBezTo>
                    <a:pt x="15126" y="21679"/>
                    <a:pt x="19139" y="24041"/>
                    <a:pt x="25184" y="25362"/>
                  </a:cubicBezTo>
                  <a:lnTo>
                    <a:pt x="19291" y="36703"/>
                  </a:lnTo>
                  <a:cubicBezTo>
                    <a:pt x="13538" y="35344"/>
                    <a:pt x="8890" y="32842"/>
                    <a:pt x="5334" y="29210"/>
                  </a:cubicBezTo>
                  <a:cubicBezTo>
                    <a:pt x="3810" y="27597"/>
                    <a:pt x="3035" y="25857"/>
                    <a:pt x="3035" y="23990"/>
                  </a:cubicBezTo>
                  <a:cubicBezTo>
                    <a:pt x="3035" y="22136"/>
                    <a:pt x="3975" y="19799"/>
                    <a:pt x="5829" y="16993"/>
                  </a:cubicBezTo>
                  <a:lnTo>
                    <a:pt x="7633" y="14326"/>
                  </a:lnTo>
                  <a:cubicBezTo>
                    <a:pt x="9322" y="11392"/>
                    <a:pt x="11595" y="7455"/>
                    <a:pt x="14453" y="2540"/>
                  </a:cubicBezTo>
                  <a:cubicBezTo>
                    <a:pt x="15494" y="851"/>
                    <a:pt x="16688" y="0"/>
                    <a:pt x="18047"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8" name="Google Shape;488;p23"/>
            <p:cNvSpPr/>
            <p:nvPr/>
          </p:nvSpPr>
          <p:spPr>
            <a:xfrm>
              <a:off x="416832" y="304961"/>
              <a:ext cx="58242" cy="65303"/>
            </a:xfrm>
            <a:custGeom>
              <a:rect b="b" l="l" r="r" t="t"/>
              <a:pathLst>
                <a:path extrusionOk="0" h="65303" w="58242">
                  <a:moveTo>
                    <a:pt x="10287" y="0"/>
                  </a:moveTo>
                  <a:cubicBezTo>
                    <a:pt x="10795" y="2565"/>
                    <a:pt x="12128" y="5588"/>
                    <a:pt x="14326" y="9055"/>
                  </a:cubicBezTo>
                  <a:cubicBezTo>
                    <a:pt x="16307" y="12154"/>
                    <a:pt x="19406" y="15761"/>
                    <a:pt x="23622" y="19850"/>
                  </a:cubicBezTo>
                  <a:lnTo>
                    <a:pt x="36589" y="32245"/>
                  </a:lnTo>
                  <a:cubicBezTo>
                    <a:pt x="37160" y="32868"/>
                    <a:pt x="37922" y="33185"/>
                    <a:pt x="38875" y="33185"/>
                  </a:cubicBezTo>
                  <a:cubicBezTo>
                    <a:pt x="40411" y="33185"/>
                    <a:pt x="41618" y="32626"/>
                    <a:pt x="42545" y="31509"/>
                  </a:cubicBezTo>
                  <a:cubicBezTo>
                    <a:pt x="43726" y="30061"/>
                    <a:pt x="44590" y="28588"/>
                    <a:pt x="45085" y="27102"/>
                  </a:cubicBezTo>
                  <a:cubicBezTo>
                    <a:pt x="45326" y="26403"/>
                    <a:pt x="45453" y="25197"/>
                    <a:pt x="45453" y="23508"/>
                  </a:cubicBezTo>
                  <a:cubicBezTo>
                    <a:pt x="45453" y="21971"/>
                    <a:pt x="44958" y="20587"/>
                    <a:pt x="43967" y="19355"/>
                  </a:cubicBezTo>
                  <a:cubicBezTo>
                    <a:pt x="42596" y="17666"/>
                    <a:pt x="40780" y="15316"/>
                    <a:pt x="38506" y="12344"/>
                  </a:cubicBezTo>
                  <a:lnTo>
                    <a:pt x="48743" y="0"/>
                  </a:lnTo>
                  <a:cubicBezTo>
                    <a:pt x="49187" y="2565"/>
                    <a:pt x="50305" y="5067"/>
                    <a:pt x="52083" y="7506"/>
                  </a:cubicBezTo>
                  <a:lnTo>
                    <a:pt x="55004" y="11595"/>
                  </a:lnTo>
                  <a:cubicBezTo>
                    <a:pt x="56705" y="13957"/>
                    <a:pt x="57544" y="16269"/>
                    <a:pt x="57544" y="18542"/>
                  </a:cubicBezTo>
                  <a:cubicBezTo>
                    <a:pt x="57544" y="19914"/>
                    <a:pt x="56871" y="21628"/>
                    <a:pt x="55562" y="23698"/>
                  </a:cubicBezTo>
                  <a:cubicBezTo>
                    <a:pt x="54242" y="25756"/>
                    <a:pt x="52527" y="27915"/>
                    <a:pt x="50419" y="30137"/>
                  </a:cubicBezTo>
                  <a:lnTo>
                    <a:pt x="42659" y="37897"/>
                  </a:lnTo>
                  <a:lnTo>
                    <a:pt x="55867" y="51968"/>
                  </a:lnTo>
                  <a:cubicBezTo>
                    <a:pt x="57239" y="53416"/>
                    <a:pt x="57988" y="55563"/>
                    <a:pt x="58166" y="58420"/>
                  </a:cubicBezTo>
                  <a:cubicBezTo>
                    <a:pt x="58242" y="59614"/>
                    <a:pt x="58166" y="61836"/>
                    <a:pt x="57912" y="65049"/>
                  </a:cubicBezTo>
                  <a:cubicBezTo>
                    <a:pt x="57252" y="64478"/>
                    <a:pt x="55562" y="63119"/>
                    <a:pt x="52832" y="60960"/>
                  </a:cubicBezTo>
                  <a:cubicBezTo>
                    <a:pt x="51397" y="59893"/>
                    <a:pt x="46939" y="56121"/>
                    <a:pt x="39497" y="49682"/>
                  </a:cubicBezTo>
                  <a:lnTo>
                    <a:pt x="18174" y="31140"/>
                  </a:lnTo>
                  <a:lnTo>
                    <a:pt x="14884" y="43104"/>
                  </a:lnTo>
                  <a:cubicBezTo>
                    <a:pt x="12649" y="50711"/>
                    <a:pt x="10566" y="56045"/>
                    <a:pt x="8623" y="59106"/>
                  </a:cubicBezTo>
                  <a:cubicBezTo>
                    <a:pt x="7379" y="61049"/>
                    <a:pt x="6274" y="62344"/>
                    <a:pt x="5334" y="63005"/>
                  </a:cubicBezTo>
                  <a:cubicBezTo>
                    <a:pt x="4915" y="63259"/>
                    <a:pt x="3619" y="64021"/>
                    <a:pt x="1422" y="65303"/>
                  </a:cubicBezTo>
                  <a:cubicBezTo>
                    <a:pt x="4978" y="51168"/>
                    <a:pt x="7506" y="39395"/>
                    <a:pt x="8992" y="30023"/>
                  </a:cubicBezTo>
                  <a:cubicBezTo>
                    <a:pt x="9525" y="26873"/>
                    <a:pt x="9322" y="24574"/>
                    <a:pt x="8369" y="23139"/>
                  </a:cubicBezTo>
                  <a:cubicBezTo>
                    <a:pt x="8039" y="22644"/>
                    <a:pt x="7264" y="21628"/>
                    <a:pt x="6071" y="20091"/>
                  </a:cubicBezTo>
                  <a:cubicBezTo>
                    <a:pt x="3150" y="16701"/>
                    <a:pt x="1118" y="14122"/>
                    <a:pt x="0" y="12344"/>
                  </a:cubicBezTo>
                  <a:lnTo>
                    <a:pt x="10287"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23"/>
            <p:cNvSpPr/>
            <p:nvPr/>
          </p:nvSpPr>
          <p:spPr>
            <a:xfrm>
              <a:off x="1383726" y="1206990"/>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85" y="34849"/>
                    <a:pt x="0" y="27038"/>
                    <a:pt x="0" y="17424"/>
                  </a:cubicBezTo>
                  <a:cubicBezTo>
                    <a:pt x="0" y="7810"/>
                    <a:pt x="7785"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0" name="Google Shape;490;p23"/>
            <p:cNvSpPr/>
            <p:nvPr/>
          </p:nvSpPr>
          <p:spPr>
            <a:xfrm>
              <a:off x="229185" y="1181404"/>
              <a:ext cx="34836" cy="34849"/>
            </a:xfrm>
            <a:custGeom>
              <a:rect b="b" l="l" r="r" t="t"/>
              <a:pathLst>
                <a:path extrusionOk="0" h="34849" w="34836">
                  <a:moveTo>
                    <a:pt x="17424" y="0"/>
                  </a:moveTo>
                  <a:cubicBezTo>
                    <a:pt x="27038" y="0"/>
                    <a:pt x="34836" y="7810"/>
                    <a:pt x="34836" y="17424"/>
                  </a:cubicBezTo>
                  <a:cubicBezTo>
                    <a:pt x="34836" y="27038"/>
                    <a:pt x="27038" y="34849"/>
                    <a:pt x="17424" y="34849"/>
                  </a:cubicBezTo>
                  <a:cubicBezTo>
                    <a:pt x="7798" y="34849"/>
                    <a:pt x="0" y="27038"/>
                    <a:pt x="0" y="17424"/>
                  </a:cubicBezTo>
                  <a:cubicBezTo>
                    <a:pt x="0" y="7810"/>
                    <a:pt x="7798" y="0"/>
                    <a:pt x="17424" y="0"/>
                  </a:cubicBez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1" name="Google Shape;491;p23"/>
            <p:cNvSpPr/>
            <p:nvPr/>
          </p:nvSpPr>
          <p:spPr>
            <a:xfrm>
              <a:off x="266015" y="1142050"/>
              <a:ext cx="54153" cy="65303"/>
            </a:xfrm>
            <a:custGeom>
              <a:rect b="b" l="l" r="r" t="t"/>
              <a:pathLst>
                <a:path extrusionOk="0" h="65303" w="54153">
                  <a:moveTo>
                    <a:pt x="10046" y="0"/>
                  </a:moveTo>
                  <a:cubicBezTo>
                    <a:pt x="12408" y="3467"/>
                    <a:pt x="15608" y="5207"/>
                    <a:pt x="19660" y="5207"/>
                  </a:cubicBezTo>
                  <a:lnTo>
                    <a:pt x="43040" y="5207"/>
                  </a:lnTo>
                  <a:cubicBezTo>
                    <a:pt x="47879" y="5207"/>
                    <a:pt x="51105" y="7074"/>
                    <a:pt x="52718" y="10795"/>
                  </a:cubicBezTo>
                  <a:cubicBezTo>
                    <a:pt x="53454" y="12484"/>
                    <a:pt x="53873" y="15304"/>
                    <a:pt x="53950" y="19228"/>
                  </a:cubicBezTo>
                  <a:cubicBezTo>
                    <a:pt x="54127" y="25133"/>
                    <a:pt x="54153" y="31610"/>
                    <a:pt x="54077" y="38633"/>
                  </a:cubicBezTo>
                  <a:cubicBezTo>
                    <a:pt x="54000" y="42520"/>
                    <a:pt x="53899" y="45441"/>
                    <a:pt x="53823" y="47371"/>
                  </a:cubicBezTo>
                  <a:cubicBezTo>
                    <a:pt x="53581" y="50851"/>
                    <a:pt x="53213" y="53823"/>
                    <a:pt x="52718" y="56312"/>
                  </a:cubicBezTo>
                  <a:cubicBezTo>
                    <a:pt x="52388" y="57798"/>
                    <a:pt x="51537" y="59423"/>
                    <a:pt x="50165" y="61201"/>
                  </a:cubicBezTo>
                  <a:cubicBezTo>
                    <a:pt x="49517" y="62243"/>
                    <a:pt x="48324" y="63602"/>
                    <a:pt x="46634" y="65303"/>
                  </a:cubicBezTo>
                  <a:cubicBezTo>
                    <a:pt x="46634" y="58928"/>
                    <a:pt x="46203" y="46139"/>
                    <a:pt x="45339" y="26911"/>
                  </a:cubicBezTo>
                  <a:cubicBezTo>
                    <a:pt x="45085" y="22695"/>
                    <a:pt x="43383" y="20028"/>
                    <a:pt x="40246" y="18910"/>
                  </a:cubicBezTo>
                  <a:cubicBezTo>
                    <a:pt x="39256" y="18580"/>
                    <a:pt x="37109" y="18415"/>
                    <a:pt x="33795" y="18415"/>
                  </a:cubicBezTo>
                  <a:lnTo>
                    <a:pt x="13589" y="18415"/>
                  </a:lnTo>
                  <a:cubicBezTo>
                    <a:pt x="7595" y="18415"/>
                    <a:pt x="3048" y="16434"/>
                    <a:pt x="0" y="12459"/>
                  </a:cubicBezTo>
                  <a:lnTo>
                    <a:pt x="1004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2" name="Google Shape;492;p23"/>
            <p:cNvSpPr/>
            <p:nvPr/>
          </p:nvSpPr>
          <p:spPr>
            <a:xfrm>
              <a:off x="330760" y="1142051"/>
              <a:ext cx="27965" cy="65303"/>
            </a:xfrm>
            <a:custGeom>
              <a:rect b="b" l="l" r="r" t="t"/>
              <a:pathLst>
                <a:path extrusionOk="0" h="65303" w="27965">
                  <a:moveTo>
                    <a:pt x="9296" y="0"/>
                  </a:moveTo>
                  <a:cubicBezTo>
                    <a:pt x="9792" y="1029"/>
                    <a:pt x="11608" y="2934"/>
                    <a:pt x="14757" y="5702"/>
                  </a:cubicBezTo>
                  <a:cubicBezTo>
                    <a:pt x="17361" y="7391"/>
                    <a:pt x="21006" y="10173"/>
                    <a:pt x="25667" y="14008"/>
                  </a:cubicBezTo>
                  <a:cubicBezTo>
                    <a:pt x="27203" y="15583"/>
                    <a:pt x="27965" y="17780"/>
                    <a:pt x="27965" y="20587"/>
                  </a:cubicBezTo>
                  <a:cubicBezTo>
                    <a:pt x="27965" y="23482"/>
                    <a:pt x="26975" y="26670"/>
                    <a:pt x="24994" y="30137"/>
                  </a:cubicBezTo>
                  <a:cubicBezTo>
                    <a:pt x="23292" y="27826"/>
                    <a:pt x="22327" y="26581"/>
                    <a:pt x="22073" y="26416"/>
                  </a:cubicBezTo>
                  <a:cubicBezTo>
                    <a:pt x="21260" y="25502"/>
                    <a:pt x="20193" y="24841"/>
                    <a:pt x="18910" y="24435"/>
                  </a:cubicBezTo>
                  <a:cubicBezTo>
                    <a:pt x="18504" y="24232"/>
                    <a:pt x="18136" y="24117"/>
                    <a:pt x="17793" y="24117"/>
                  </a:cubicBezTo>
                  <a:cubicBezTo>
                    <a:pt x="16027" y="24117"/>
                    <a:pt x="15126" y="25362"/>
                    <a:pt x="15126" y="27838"/>
                  </a:cubicBezTo>
                  <a:cubicBezTo>
                    <a:pt x="15126" y="28664"/>
                    <a:pt x="15253" y="29566"/>
                    <a:pt x="15507" y="30505"/>
                  </a:cubicBezTo>
                  <a:cubicBezTo>
                    <a:pt x="19050" y="43777"/>
                    <a:pt x="20828" y="51486"/>
                    <a:pt x="20828" y="53645"/>
                  </a:cubicBezTo>
                  <a:cubicBezTo>
                    <a:pt x="20828" y="54305"/>
                    <a:pt x="20714" y="55270"/>
                    <a:pt x="20460" y="56553"/>
                  </a:cubicBezTo>
                  <a:cubicBezTo>
                    <a:pt x="19837" y="58090"/>
                    <a:pt x="17907" y="60998"/>
                    <a:pt x="14630" y="65303"/>
                  </a:cubicBezTo>
                  <a:cubicBezTo>
                    <a:pt x="13589" y="58357"/>
                    <a:pt x="11265" y="49962"/>
                    <a:pt x="7620" y="40119"/>
                  </a:cubicBezTo>
                  <a:cubicBezTo>
                    <a:pt x="7049" y="38557"/>
                    <a:pt x="6756" y="36817"/>
                    <a:pt x="6756" y="34912"/>
                  </a:cubicBezTo>
                  <a:cubicBezTo>
                    <a:pt x="6756" y="31814"/>
                    <a:pt x="7417" y="29058"/>
                    <a:pt x="8738" y="26670"/>
                  </a:cubicBezTo>
                  <a:cubicBezTo>
                    <a:pt x="9119" y="26251"/>
                    <a:pt x="9792" y="25197"/>
                    <a:pt x="10782" y="23495"/>
                  </a:cubicBezTo>
                  <a:cubicBezTo>
                    <a:pt x="11354" y="22301"/>
                    <a:pt x="11659" y="21577"/>
                    <a:pt x="11659" y="21336"/>
                  </a:cubicBezTo>
                  <a:cubicBezTo>
                    <a:pt x="11659" y="20752"/>
                    <a:pt x="10985" y="20053"/>
                    <a:pt x="9677" y="19228"/>
                  </a:cubicBezTo>
                  <a:cubicBezTo>
                    <a:pt x="7810" y="17856"/>
                    <a:pt x="4585" y="15557"/>
                    <a:pt x="0" y="12344"/>
                  </a:cubicBezTo>
                  <a:lnTo>
                    <a:pt x="9296"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3" name="Google Shape;493;p23"/>
            <p:cNvSpPr/>
            <p:nvPr/>
          </p:nvSpPr>
          <p:spPr>
            <a:xfrm>
              <a:off x="365055" y="1142054"/>
              <a:ext cx="37325" cy="65913"/>
            </a:xfrm>
            <a:custGeom>
              <a:rect b="b" l="l" r="r" t="t"/>
              <a:pathLst>
                <a:path extrusionOk="0" h="65913" w="37325">
                  <a:moveTo>
                    <a:pt x="12332" y="0"/>
                  </a:moveTo>
                  <a:cubicBezTo>
                    <a:pt x="14440" y="3048"/>
                    <a:pt x="16929" y="5182"/>
                    <a:pt x="19774" y="6388"/>
                  </a:cubicBezTo>
                  <a:cubicBezTo>
                    <a:pt x="21069" y="6795"/>
                    <a:pt x="23685" y="7607"/>
                    <a:pt x="27648" y="8801"/>
                  </a:cubicBezTo>
                  <a:cubicBezTo>
                    <a:pt x="30048" y="9462"/>
                    <a:pt x="31090" y="11328"/>
                    <a:pt x="30747" y="14364"/>
                  </a:cubicBezTo>
                  <a:cubicBezTo>
                    <a:pt x="29972" y="20879"/>
                    <a:pt x="29578" y="24600"/>
                    <a:pt x="29578" y="25540"/>
                  </a:cubicBezTo>
                  <a:cubicBezTo>
                    <a:pt x="29578" y="29020"/>
                    <a:pt x="30048" y="32817"/>
                    <a:pt x="31001" y="36957"/>
                  </a:cubicBezTo>
                  <a:cubicBezTo>
                    <a:pt x="31255" y="38151"/>
                    <a:pt x="33147" y="44412"/>
                    <a:pt x="36703" y="55740"/>
                  </a:cubicBezTo>
                  <a:cubicBezTo>
                    <a:pt x="37287" y="57683"/>
                    <a:pt x="37325" y="59512"/>
                    <a:pt x="36830" y="61201"/>
                  </a:cubicBezTo>
                  <a:cubicBezTo>
                    <a:pt x="36576" y="62065"/>
                    <a:pt x="35725" y="63513"/>
                    <a:pt x="34290" y="65545"/>
                  </a:cubicBezTo>
                  <a:cubicBezTo>
                    <a:pt x="31483" y="59461"/>
                    <a:pt x="28638" y="54178"/>
                    <a:pt x="25794" y="49670"/>
                  </a:cubicBezTo>
                  <a:cubicBezTo>
                    <a:pt x="18136" y="52896"/>
                    <a:pt x="10846" y="57849"/>
                    <a:pt x="3899" y="64554"/>
                  </a:cubicBezTo>
                  <a:cubicBezTo>
                    <a:pt x="2984" y="65456"/>
                    <a:pt x="1689" y="65913"/>
                    <a:pt x="0" y="65913"/>
                  </a:cubicBezTo>
                  <a:lnTo>
                    <a:pt x="4216" y="55740"/>
                  </a:lnTo>
                  <a:cubicBezTo>
                    <a:pt x="5613" y="52197"/>
                    <a:pt x="7442" y="49441"/>
                    <a:pt x="9665" y="47498"/>
                  </a:cubicBezTo>
                  <a:cubicBezTo>
                    <a:pt x="11620" y="45720"/>
                    <a:pt x="16104" y="42367"/>
                    <a:pt x="23127" y="37452"/>
                  </a:cubicBezTo>
                  <a:lnTo>
                    <a:pt x="22200" y="26416"/>
                  </a:lnTo>
                  <a:cubicBezTo>
                    <a:pt x="21946" y="22860"/>
                    <a:pt x="20447" y="20625"/>
                    <a:pt x="17666" y="19710"/>
                  </a:cubicBezTo>
                  <a:cubicBezTo>
                    <a:pt x="16726" y="19393"/>
                    <a:pt x="15265" y="18872"/>
                    <a:pt x="13322" y="18161"/>
                  </a:cubicBezTo>
                  <a:cubicBezTo>
                    <a:pt x="9779" y="17094"/>
                    <a:pt x="6579" y="15227"/>
                    <a:pt x="3772" y="12586"/>
                  </a:cubicBezTo>
                  <a:lnTo>
                    <a:pt x="12332" y="0"/>
                  </a:lnTo>
                  <a:close/>
                </a:path>
              </a:pathLst>
            </a:custGeom>
            <a:solidFill>
              <a:srgbClr val="18171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4" name="Google Shape;494;p23"/>
            <p:cNvSpPr/>
            <p:nvPr/>
          </p:nvSpPr>
          <p:spPr>
            <a:xfrm>
              <a:off x="668119" y="869707"/>
              <a:ext cx="43424" cy="77165"/>
            </a:xfrm>
            <a:custGeom>
              <a:rect b="b" l="l" r="r" t="t"/>
              <a:pathLst>
                <a:path extrusionOk="0" h="77165" w="43424">
                  <a:moveTo>
                    <a:pt x="12789" y="0"/>
                  </a:moveTo>
                  <a:cubicBezTo>
                    <a:pt x="14630" y="2896"/>
                    <a:pt x="16459" y="4712"/>
                    <a:pt x="18301" y="5524"/>
                  </a:cubicBezTo>
                  <a:cubicBezTo>
                    <a:pt x="19685" y="6096"/>
                    <a:pt x="21971" y="6413"/>
                    <a:pt x="25146" y="6413"/>
                  </a:cubicBezTo>
                  <a:lnTo>
                    <a:pt x="43424" y="6413"/>
                  </a:lnTo>
                  <a:lnTo>
                    <a:pt x="43424" y="22250"/>
                  </a:lnTo>
                  <a:lnTo>
                    <a:pt x="20383" y="22250"/>
                  </a:lnTo>
                  <a:lnTo>
                    <a:pt x="20383" y="55512"/>
                  </a:lnTo>
                  <a:cubicBezTo>
                    <a:pt x="20383" y="57442"/>
                    <a:pt x="20650" y="58636"/>
                    <a:pt x="21171" y="59080"/>
                  </a:cubicBezTo>
                  <a:cubicBezTo>
                    <a:pt x="21692" y="59538"/>
                    <a:pt x="22771" y="59754"/>
                    <a:pt x="24397" y="59754"/>
                  </a:cubicBezTo>
                  <a:lnTo>
                    <a:pt x="43424" y="59754"/>
                  </a:lnTo>
                  <a:lnTo>
                    <a:pt x="43424" y="75451"/>
                  </a:lnTo>
                  <a:lnTo>
                    <a:pt x="35484" y="75451"/>
                  </a:lnTo>
                  <a:cubicBezTo>
                    <a:pt x="24232" y="75451"/>
                    <a:pt x="15545" y="76022"/>
                    <a:pt x="9449" y="77165"/>
                  </a:cubicBezTo>
                  <a:cubicBezTo>
                    <a:pt x="9449" y="53569"/>
                    <a:pt x="9296" y="38494"/>
                    <a:pt x="9004" y="32017"/>
                  </a:cubicBezTo>
                  <a:cubicBezTo>
                    <a:pt x="8801" y="26835"/>
                    <a:pt x="8230" y="23355"/>
                    <a:pt x="7290" y="21501"/>
                  </a:cubicBezTo>
                  <a:cubicBezTo>
                    <a:pt x="6388" y="19964"/>
                    <a:pt x="3962" y="17831"/>
                    <a:pt x="0" y="15100"/>
                  </a:cubicBezTo>
                  <a:lnTo>
                    <a:pt x="12789"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23"/>
            <p:cNvSpPr/>
            <p:nvPr/>
          </p:nvSpPr>
          <p:spPr>
            <a:xfrm>
              <a:off x="711544" y="876121"/>
              <a:ext cx="32915" cy="69037"/>
            </a:xfrm>
            <a:custGeom>
              <a:rect b="b" l="l" r="r" t="t"/>
              <a:pathLst>
                <a:path extrusionOk="0" h="69037" w="32915">
                  <a:moveTo>
                    <a:pt x="0" y="0"/>
                  </a:moveTo>
                  <a:lnTo>
                    <a:pt x="16469" y="0"/>
                  </a:lnTo>
                  <a:cubicBezTo>
                    <a:pt x="22273" y="0"/>
                    <a:pt x="26641" y="2184"/>
                    <a:pt x="29575" y="6553"/>
                  </a:cubicBezTo>
                  <a:cubicBezTo>
                    <a:pt x="31798" y="9728"/>
                    <a:pt x="32915" y="14745"/>
                    <a:pt x="32915" y="21641"/>
                  </a:cubicBezTo>
                  <a:lnTo>
                    <a:pt x="32915" y="39815"/>
                  </a:lnTo>
                  <a:cubicBezTo>
                    <a:pt x="32915" y="46888"/>
                    <a:pt x="32293" y="53188"/>
                    <a:pt x="31061" y="58699"/>
                  </a:cubicBezTo>
                  <a:lnTo>
                    <a:pt x="28826" y="69037"/>
                  </a:lnTo>
                  <a:lnTo>
                    <a:pt x="0" y="69037"/>
                  </a:lnTo>
                  <a:lnTo>
                    <a:pt x="0" y="53340"/>
                  </a:lnTo>
                  <a:lnTo>
                    <a:pt x="18780" y="53340"/>
                  </a:lnTo>
                  <a:cubicBezTo>
                    <a:pt x="21803" y="53340"/>
                    <a:pt x="23225" y="50711"/>
                    <a:pt x="23022" y="45453"/>
                  </a:cubicBezTo>
                  <a:lnTo>
                    <a:pt x="22425" y="27292"/>
                  </a:lnTo>
                  <a:cubicBezTo>
                    <a:pt x="22133" y="19672"/>
                    <a:pt x="17586" y="15837"/>
                    <a:pt x="8811" y="15837"/>
                  </a:cubicBezTo>
                  <a:lnTo>
                    <a:pt x="0" y="15837"/>
                  </a:lnTo>
                  <a:lnTo>
                    <a:pt x="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23"/>
            <p:cNvSpPr/>
            <p:nvPr/>
          </p:nvSpPr>
          <p:spPr>
            <a:xfrm>
              <a:off x="756895" y="869862"/>
              <a:ext cx="31547" cy="46799"/>
            </a:xfrm>
            <a:custGeom>
              <a:rect b="b" l="l" r="r" t="t"/>
              <a:pathLst>
                <a:path extrusionOk="0" h="46799" w="31547">
                  <a:moveTo>
                    <a:pt x="10490" y="0"/>
                  </a:moveTo>
                  <a:cubicBezTo>
                    <a:pt x="12129" y="2438"/>
                    <a:pt x="14211" y="4305"/>
                    <a:pt x="16739" y="5664"/>
                  </a:cubicBezTo>
                  <a:cubicBezTo>
                    <a:pt x="18174" y="6261"/>
                    <a:pt x="20587" y="7404"/>
                    <a:pt x="23952" y="9144"/>
                  </a:cubicBezTo>
                  <a:cubicBezTo>
                    <a:pt x="29019" y="11874"/>
                    <a:pt x="31547" y="16154"/>
                    <a:pt x="31547" y="21958"/>
                  </a:cubicBezTo>
                  <a:cubicBezTo>
                    <a:pt x="31547" y="25235"/>
                    <a:pt x="30277" y="28613"/>
                    <a:pt x="27750" y="32156"/>
                  </a:cubicBezTo>
                  <a:lnTo>
                    <a:pt x="24994" y="36157"/>
                  </a:lnTo>
                  <a:cubicBezTo>
                    <a:pt x="21628" y="40818"/>
                    <a:pt x="18174" y="44018"/>
                    <a:pt x="14656" y="45771"/>
                  </a:cubicBezTo>
                  <a:cubicBezTo>
                    <a:pt x="13411" y="46368"/>
                    <a:pt x="11976" y="46698"/>
                    <a:pt x="10338" y="46799"/>
                  </a:cubicBezTo>
                  <a:cubicBezTo>
                    <a:pt x="12078" y="44666"/>
                    <a:pt x="14732" y="41084"/>
                    <a:pt x="18301" y="36004"/>
                  </a:cubicBezTo>
                  <a:cubicBezTo>
                    <a:pt x="19596" y="33528"/>
                    <a:pt x="20231" y="31293"/>
                    <a:pt x="20231" y="29312"/>
                  </a:cubicBezTo>
                  <a:cubicBezTo>
                    <a:pt x="20231" y="26352"/>
                    <a:pt x="18720" y="24270"/>
                    <a:pt x="15697" y="23076"/>
                  </a:cubicBezTo>
                  <a:cubicBezTo>
                    <a:pt x="11328"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23"/>
            <p:cNvSpPr/>
            <p:nvPr/>
          </p:nvSpPr>
          <p:spPr>
            <a:xfrm>
              <a:off x="800428" y="869874"/>
              <a:ext cx="64986" cy="78359"/>
            </a:xfrm>
            <a:custGeom>
              <a:rect b="b" l="l" r="r" t="t"/>
              <a:pathLst>
                <a:path extrusionOk="0" h="78359" w="64986">
                  <a:moveTo>
                    <a:pt x="12052" y="0"/>
                  </a:moveTo>
                  <a:cubicBezTo>
                    <a:pt x="14872" y="4166"/>
                    <a:pt x="18720" y="6248"/>
                    <a:pt x="23584" y="6248"/>
                  </a:cubicBezTo>
                  <a:lnTo>
                    <a:pt x="51638" y="6248"/>
                  </a:lnTo>
                  <a:cubicBezTo>
                    <a:pt x="57442" y="6248"/>
                    <a:pt x="61316" y="8484"/>
                    <a:pt x="63246" y="12929"/>
                  </a:cubicBezTo>
                  <a:cubicBezTo>
                    <a:pt x="64135" y="14961"/>
                    <a:pt x="64630" y="18351"/>
                    <a:pt x="64732" y="23063"/>
                  </a:cubicBezTo>
                  <a:cubicBezTo>
                    <a:pt x="64935" y="30163"/>
                    <a:pt x="64986" y="37922"/>
                    <a:pt x="64884" y="46355"/>
                  </a:cubicBezTo>
                  <a:cubicBezTo>
                    <a:pt x="64783" y="51003"/>
                    <a:pt x="64681" y="54521"/>
                    <a:pt x="64592" y="56832"/>
                  </a:cubicBezTo>
                  <a:cubicBezTo>
                    <a:pt x="64287" y="60998"/>
                    <a:pt x="63843" y="64592"/>
                    <a:pt x="63246" y="67564"/>
                  </a:cubicBezTo>
                  <a:cubicBezTo>
                    <a:pt x="62852" y="69355"/>
                    <a:pt x="61836" y="71310"/>
                    <a:pt x="60198" y="73444"/>
                  </a:cubicBezTo>
                  <a:cubicBezTo>
                    <a:pt x="59398" y="74663"/>
                    <a:pt x="57988" y="76302"/>
                    <a:pt x="55956" y="78359"/>
                  </a:cubicBezTo>
                  <a:cubicBezTo>
                    <a:pt x="55956" y="70714"/>
                    <a:pt x="55435" y="55359"/>
                    <a:pt x="54394" y="32296"/>
                  </a:cubicBezTo>
                  <a:cubicBezTo>
                    <a:pt x="54089" y="27216"/>
                    <a:pt x="52057" y="24016"/>
                    <a:pt x="48285" y="22695"/>
                  </a:cubicBezTo>
                  <a:cubicBezTo>
                    <a:pt x="47104" y="22276"/>
                    <a:pt x="44514" y="22098"/>
                    <a:pt x="40551" y="22098"/>
                  </a:cubicBezTo>
                  <a:lnTo>
                    <a:pt x="16294" y="22098"/>
                  </a:lnTo>
                  <a:cubicBezTo>
                    <a:pt x="9093" y="22098"/>
                    <a:pt x="3670" y="19698"/>
                    <a:pt x="0" y="14935"/>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8" name="Google Shape;498;p23"/>
            <p:cNvSpPr/>
            <p:nvPr/>
          </p:nvSpPr>
          <p:spPr>
            <a:xfrm>
              <a:off x="876781" y="874763"/>
              <a:ext cx="68415" cy="73000"/>
            </a:xfrm>
            <a:custGeom>
              <a:rect b="b" l="l" r="r" t="t"/>
              <a:pathLst>
                <a:path extrusionOk="0" h="73000" w="68415">
                  <a:moveTo>
                    <a:pt x="21654" y="0"/>
                  </a:moveTo>
                  <a:cubicBezTo>
                    <a:pt x="22250" y="0"/>
                    <a:pt x="23000" y="102"/>
                    <a:pt x="23940" y="318"/>
                  </a:cubicBezTo>
                  <a:cubicBezTo>
                    <a:pt x="27661" y="1194"/>
                    <a:pt x="33592" y="1638"/>
                    <a:pt x="41745" y="1638"/>
                  </a:cubicBezTo>
                  <a:cubicBezTo>
                    <a:pt x="53632" y="1638"/>
                    <a:pt x="61366" y="1143"/>
                    <a:pt x="64872" y="152"/>
                  </a:cubicBezTo>
                  <a:cubicBezTo>
                    <a:pt x="64173" y="8585"/>
                    <a:pt x="63830" y="16065"/>
                    <a:pt x="63830" y="22568"/>
                  </a:cubicBezTo>
                  <a:cubicBezTo>
                    <a:pt x="63830" y="33807"/>
                    <a:pt x="65240" y="44894"/>
                    <a:pt x="68072" y="55753"/>
                  </a:cubicBezTo>
                  <a:cubicBezTo>
                    <a:pt x="68415" y="56794"/>
                    <a:pt x="68288" y="57798"/>
                    <a:pt x="67640" y="58788"/>
                  </a:cubicBezTo>
                  <a:lnTo>
                    <a:pt x="61671" y="69075"/>
                  </a:lnTo>
                  <a:cubicBezTo>
                    <a:pt x="61074" y="70066"/>
                    <a:pt x="59677" y="70561"/>
                    <a:pt x="57429" y="70561"/>
                  </a:cubicBezTo>
                  <a:cubicBezTo>
                    <a:pt x="55893" y="70561"/>
                    <a:pt x="52857" y="70498"/>
                    <a:pt x="48273" y="70396"/>
                  </a:cubicBezTo>
                  <a:lnTo>
                    <a:pt x="36220" y="70396"/>
                  </a:lnTo>
                  <a:cubicBezTo>
                    <a:pt x="28232" y="70307"/>
                    <a:pt x="23000" y="70307"/>
                    <a:pt x="20536" y="70396"/>
                  </a:cubicBezTo>
                  <a:cubicBezTo>
                    <a:pt x="10503" y="70993"/>
                    <a:pt x="3658" y="71882"/>
                    <a:pt x="0" y="73000"/>
                  </a:cubicBezTo>
                  <a:lnTo>
                    <a:pt x="4077" y="67069"/>
                  </a:lnTo>
                  <a:cubicBezTo>
                    <a:pt x="4623" y="66370"/>
                    <a:pt x="5385" y="65240"/>
                    <a:pt x="6401" y="63716"/>
                  </a:cubicBezTo>
                  <a:cubicBezTo>
                    <a:pt x="7391" y="62179"/>
                    <a:pt x="9106" y="60147"/>
                    <a:pt x="11595" y="57607"/>
                  </a:cubicBezTo>
                  <a:cubicBezTo>
                    <a:pt x="13297" y="56375"/>
                    <a:pt x="16002" y="55563"/>
                    <a:pt x="19774" y="55232"/>
                  </a:cubicBezTo>
                  <a:cubicBezTo>
                    <a:pt x="23546" y="54889"/>
                    <a:pt x="32766" y="54712"/>
                    <a:pt x="47384" y="54712"/>
                  </a:cubicBezTo>
                  <a:lnTo>
                    <a:pt x="52743" y="54712"/>
                  </a:lnTo>
                  <a:cubicBezTo>
                    <a:pt x="53734" y="54712"/>
                    <a:pt x="54559" y="54280"/>
                    <a:pt x="55156" y="53391"/>
                  </a:cubicBezTo>
                  <a:cubicBezTo>
                    <a:pt x="55778" y="52527"/>
                    <a:pt x="56058" y="51765"/>
                    <a:pt x="55956" y="51067"/>
                  </a:cubicBezTo>
                  <a:cubicBezTo>
                    <a:pt x="54521" y="40881"/>
                    <a:pt x="53785" y="31051"/>
                    <a:pt x="53785" y="21526"/>
                  </a:cubicBezTo>
                  <a:cubicBezTo>
                    <a:pt x="53785" y="18948"/>
                    <a:pt x="52781" y="17488"/>
                    <a:pt x="50749" y="17208"/>
                  </a:cubicBezTo>
                  <a:cubicBezTo>
                    <a:pt x="43955" y="16497"/>
                    <a:pt x="36220" y="16218"/>
                    <a:pt x="27584" y="16319"/>
                  </a:cubicBezTo>
                  <a:cubicBezTo>
                    <a:pt x="25375" y="16319"/>
                    <a:pt x="22352" y="16345"/>
                    <a:pt x="18593" y="16446"/>
                  </a:cubicBezTo>
                  <a:cubicBezTo>
                    <a:pt x="16751" y="16548"/>
                    <a:pt x="15583" y="17132"/>
                    <a:pt x="15088" y="18174"/>
                  </a:cubicBezTo>
                  <a:cubicBezTo>
                    <a:pt x="14605" y="19050"/>
                    <a:pt x="14808" y="20333"/>
                    <a:pt x="15685" y="21971"/>
                  </a:cubicBezTo>
                  <a:cubicBezTo>
                    <a:pt x="18110" y="26022"/>
                    <a:pt x="22949" y="28867"/>
                    <a:pt x="30213" y="30455"/>
                  </a:cubicBezTo>
                  <a:lnTo>
                    <a:pt x="23139" y="44056"/>
                  </a:lnTo>
                  <a:cubicBezTo>
                    <a:pt x="16231" y="42418"/>
                    <a:pt x="10655" y="39433"/>
                    <a:pt x="6401" y="35052"/>
                  </a:cubicBezTo>
                  <a:cubicBezTo>
                    <a:pt x="4559" y="33134"/>
                    <a:pt x="3632" y="31051"/>
                    <a:pt x="3632" y="28816"/>
                  </a:cubicBezTo>
                  <a:cubicBezTo>
                    <a:pt x="3632" y="26568"/>
                    <a:pt x="4763" y="23762"/>
                    <a:pt x="6972" y="20409"/>
                  </a:cubicBezTo>
                  <a:lnTo>
                    <a:pt x="9131" y="17208"/>
                  </a:lnTo>
                  <a:cubicBezTo>
                    <a:pt x="11189" y="13678"/>
                    <a:pt x="13894" y="8954"/>
                    <a:pt x="17335" y="3073"/>
                  </a:cubicBezTo>
                  <a:cubicBezTo>
                    <a:pt x="18580" y="1016"/>
                    <a:pt x="20015" y="0"/>
                    <a:pt x="21654" y="0"/>
                  </a:cubicBez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23"/>
            <p:cNvSpPr/>
            <p:nvPr/>
          </p:nvSpPr>
          <p:spPr>
            <a:xfrm>
              <a:off x="957072" y="869850"/>
              <a:ext cx="69901" cy="78359"/>
            </a:xfrm>
            <a:custGeom>
              <a:rect b="b" l="l" r="r" t="t"/>
              <a:pathLst>
                <a:path extrusionOk="0" h="78359" w="69901">
                  <a:moveTo>
                    <a:pt x="12357" y="0"/>
                  </a:moveTo>
                  <a:cubicBezTo>
                    <a:pt x="12929" y="3099"/>
                    <a:pt x="14542" y="6718"/>
                    <a:pt x="17170" y="10884"/>
                  </a:cubicBezTo>
                  <a:cubicBezTo>
                    <a:pt x="19571" y="14605"/>
                    <a:pt x="23292" y="18923"/>
                    <a:pt x="28334" y="23813"/>
                  </a:cubicBezTo>
                  <a:lnTo>
                    <a:pt x="43904" y="38697"/>
                  </a:lnTo>
                  <a:cubicBezTo>
                    <a:pt x="44602" y="39459"/>
                    <a:pt x="45517" y="39814"/>
                    <a:pt x="46660" y="39814"/>
                  </a:cubicBezTo>
                  <a:cubicBezTo>
                    <a:pt x="48476" y="39814"/>
                    <a:pt x="49949" y="39141"/>
                    <a:pt x="51029" y="37808"/>
                  </a:cubicBezTo>
                  <a:cubicBezTo>
                    <a:pt x="52489" y="36068"/>
                    <a:pt x="53505" y="34328"/>
                    <a:pt x="54102" y="32525"/>
                  </a:cubicBezTo>
                  <a:cubicBezTo>
                    <a:pt x="54381" y="31699"/>
                    <a:pt x="54547" y="30239"/>
                    <a:pt x="54547" y="28207"/>
                  </a:cubicBezTo>
                  <a:cubicBezTo>
                    <a:pt x="54547" y="26391"/>
                    <a:pt x="53950" y="24727"/>
                    <a:pt x="52743" y="23241"/>
                  </a:cubicBezTo>
                  <a:cubicBezTo>
                    <a:pt x="51105" y="21184"/>
                    <a:pt x="48920" y="18402"/>
                    <a:pt x="46215" y="14808"/>
                  </a:cubicBezTo>
                  <a:lnTo>
                    <a:pt x="58471" y="0"/>
                  </a:lnTo>
                  <a:cubicBezTo>
                    <a:pt x="59017" y="3099"/>
                    <a:pt x="60376" y="6096"/>
                    <a:pt x="62509" y="9004"/>
                  </a:cubicBezTo>
                  <a:lnTo>
                    <a:pt x="65989" y="13919"/>
                  </a:lnTo>
                  <a:cubicBezTo>
                    <a:pt x="68021" y="16764"/>
                    <a:pt x="69037" y="19545"/>
                    <a:pt x="69037" y="22250"/>
                  </a:cubicBezTo>
                  <a:cubicBezTo>
                    <a:pt x="69037" y="23889"/>
                    <a:pt x="68263" y="25946"/>
                    <a:pt x="66675" y="28448"/>
                  </a:cubicBezTo>
                  <a:cubicBezTo>
                    <a:pt x="65088" y="30912"/>
                    <a:pt x="63030" y="33490"/>
                    <a:pt x="60503" y="36170"/>
                  </a:cubicBezTo>
                  <a:lnTo>
                    <a:pt x="51181" y="45491"/>
                  </a:lnTo>
                  <a:lnTo>
                    <a:pt x="67031" y="62382"/>
                  </a:lnTo>
                  <a:cubicBezTo>
                    <a:pt x="68669" y="64097"/>
                    <a:pt x="69583" y="66675"/>
                    <a:pt x="69799" y="70104"/>
                  </a:cubicBezTo>
                  <a:cubicBezTo>
                    <a:pt x="69901" y="71539"/>
                    <a:pt x="69799" y="74193"/>
                    <a:pt x="69507" y="78080"/>
                  </a:cubicBezTo>
                  <a:cubicBezTo>
                    <a:pt x="68694" y="77368"/>
                    <a:pt x="66675" y="75730"/>
                    <a:pt x="63386" y="73152"/>
                  </a:cubicBezTo>
                  <a:cubicBezTo>
                    <a:pt x="61646" y="71882"/>
                    <a:pt x="56312" y="67348"/>
                    <a:pt x="47384" y="59626"/>
                  </a:cubicBezTo>
                  <a:lnTo>
                    <a:pt x="21806" y="37376"/>
                  </a:lnTo>
                  <a:lnTo>
                    <a:pt x="17843" y="51740"/>
                  </a:lnTo>
                  <a:cubicBezTo>
                    <a:pt x="15164" y="60846"/>
                    <a:pt x="12675" y="67246"/>
                    <a:pt x="10325" y="70917"/>
                  </a:cubicBezTo>
                  <a:cubicBezTo>
                    <a:pt x="8839" y="73254"/>
                    <a:pt x="7544" y="74816"/>
                    <a:pt x="6401" y="75628"/>
                  </a:cubicBezTo>
                  <a:cubicBezTo>
                    <a:pt x="5906" y="75908"/>
                    <a:pt x="4343" y="76822"/>
                    <a:pt x="1715" y="78359"/>
                  </a:cubicBezTo>
                  <a:cubicBezTo>
                    <a:pt x="5982" y="61392"/>
                    <a:pt x="9004" y="47282"/>
                    <a:pt x="10795" y="36017"/>
                  </a:cubicBezTo>
                  <a:cubicBezTo>
                    <a:pt x="11417" y="32271"/>
                    <a:pt x="11189" y="29515"/>
                    <a:pt x="10046" y="27762"/>
                  </a:cubicBezTo>
                  <a:cubicBezTo>
                    <a:pt x="9652" y="27165"/>
                    <a:pt x="8712" y="25946"/>
                    <a:pt x="7277" y="24130"/>
                  </a:cubicBezTo>
                  <a:cubicBezTo>
                    <a:pt x="3772" y="20066"/>
                    <a:pt x="1321" y="16942"/>
                    <a:pt x="0" y="14808"/>
                  </a:cubicBezTo>
                  <a:lnTo>
                    <a:pt x="123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0" name="Google Shape;500;p23"/>
            <p:cNvSpPr/>
            <p:nvPr/>
          </p:nvSpPr>
          <p:spPr>
            <a:xfrm>
              <a:off x="944537" y="1284886"/>
              <a:ext cx="30963" cy="120548"/>
            </a:xfrm>
            <a:custGeom>
              <a:rect b="b" l="l" r="r" t="t"/>
              <a:pathLst>
                <a:path extrusionOk="0" h="120548" w="30963">
                  <a:moveTo>
                    <a:pt x="11481" y="0"/>
                  </a:moveTo>
                  <a:cubicBezTo>
                    <a:pt x="12852" y="2680"/>
                    <a:pt x="14935" y="4877"/>
                    <a:pt x="17717" y="6566"/>
                  </a:cubicBezTo>
                  <a:cubicBezTo>
                    <a:pt x="18606" y="7112"/>
                    <a:pt x="21501" y="8433"/>
                    <a:pt x="26365" y="10566"/>
                  </a:cubicBezTo>
                  <a:cubicBezTo>
                    <a:pt x="29439" y="11875"/>
                    <a:pt x="30963" y="14186"/>
                    <a:pt x="30963" y="17577"/>
                  </a:cubicBezTo>
                  <a:cubicBezTo>
                    <a:pt x="30963" y="58585"/>
                    <a:pt x="30556" y="88519"/>
                    <a:pt x="29693" y="107302"/>
                  </a:cubicBezTo>
                  <a:cubicBezTo>
                    <a:pt x="29616" y="109436"/>
                    <a:pt x="28969" y="111722"/>
                    <a:pt x="27762" y="114148"/>
                  </a:cubicBezTo>
                  <a:cubicBezTo>
                    <a:pt x="26238" y="117031"/>
                    <a:pt x="24435" y="119177"/>
                    <a:pt x="22403" y="120548"/>
                  </a:cubicBezTo>
                  <a:cubicBezTo>
                    <a:pt x="21704" y="104331"/>
                    <a:pt x="21057" y="75248"/>
                    <a:pt x="20409" y="33261"/>
                  </a:cubicBezTo>
                  <a:cubicBezTo>
                    <a:pt x="20295" y="28054"/>
                    <a:pt x="18402" y="24727"/>
                    <a:pt x="14681" y="23216"/>
                  </a:cubicBezTo>
                  <a:cubicBezTo>
                    <a:pt x="12332" y="22276"/>
                    <a:pt x="9944" y="21374"/>
                    <a:pt x="7442" y="20485"/>
                  </a:cubicBezTo>
                  <a:cubicBezTo>
                    <a:pt x="4534" y="19126"/>
                    <a:pt x="2057" y="17310"/>
                    <a:pt x="0" y="14973"/>
                  </a:cubicBezTo>
                  <a:lnTo>
                    <a:pt x="11481"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23"/>
            <p:cNvSpPr/>
            <p:nvPr/>
          </p:nvSpPr>
          <p:spPr>
            <a:xfrm>
              <a:off x="989284"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23"/>
            <p:cNvSpPr/>
            <p:nvPr/>
          </p:nvSpPr>
          <p:spPr>
            <a:xfrm>
              <a:off x="1033911" y="1284737"/>
              <a:ext cx="76645" cy="77483"/>
            </a:xfrm>
            <a:custGeom>
              <a:rect b="b" l="l" r="r" t="t"/>
              <a:pathLst>
                <a:path extrusionOk="0" h="77483" w="76645">
                  <a:moveTo>
                    <a:pt x="12522" y="0"/>
                  </a:moveTo>
                  <a:cubicBezTo>
                    <a:pt x="13957" y="2680"/>
                    <a:pt x="15875" y="5232"/>
                    <a:pt x="18326" y="7684"/>
                  </a:cubicBezTo>
                  <a:cubicBezTo>
                    <a:pt x="21628" y="11189"/>
                    <a:pt x="23711" y="13487"/>
                    <a:pt x="24574" y="14529"/>
                  </a:cubicBezTo>
                  <a:cubicBezTo>
                    <a:pt x="26048" y="16447"/>
                    <a:pt x="26810" y="18974"/>
                    <a:pt x="26810" y="22098"/>
                  </a:cubicBezTo>
                  <a:cubicBezTo>
                    <a:pt x="26810" y="23241"/>
                    <a:pt x="27280" y="23813"/>
                    <a:pt x="28219" y="23813"/>
                  </a:cubicBezTo>
                  <a:cubicBezTo>
                    <a:pt x="29096" y="23813"/>
                    <a:pt x="31966" y="20612"/>
                    <a:pt x="36779" y="14211"/>
                  </a:cubicBezTo>
                  <a:cubicBezTo>
                    <a:pt x="39192" y="10960"/>
                    <a:pt x="42037" y="9055"/>
                    <a:pt x="45263" y="8560"/>
                  </a:cubicBezTo>
                  <a:cubicBezTo>
                    <a:pt x="46482" y="8357"/>
                    <a:pt x="50749" y="8280"/>
                    <a:pt x="58064" y="8280"/>
                  </a:cubicBezTo>
                  <a:cubicBezTo>
                    <a:pt x="62509" y="8280"/>
                    <a:pt x="67793" y="7493"/>
                    <a:pt x="73914" y="5969"/>
                  </a:cubicBezTo>
                  <a:cubicBezTo>
                    <a:pt x="73419" y="9741"/>
                    <a:pt x="73152" y="16193"/>
                    <a:pt x="73152" y="25298"/>
                  </a:cubicBezTo>
                  <a:cubicBezTo>
                    <a:pt x="73152" y="37503"/>
                    <a:pt x="74232" y="49060"/>
                    <a:pt x="76365" y="59906"/>
                  </a:cubicBezTo>
                  <a:cubicBezTo>
                    <a:pt x="76645" y="61557"/>
                    <a:pt x="76568" y="62814"/>
                    <a:pt x="76073" y="63716"/>
                  </a:cubicBezTo>
                  <a:lnTo>
                    <a:pt x="70561" y="73152"/>
                  </a:lnTo>
                  <a:cubicBezTo>
                    <a:pt x="69748" y="74587"/>
                    <a:pt x="68732" y="75324"/>
                    <a:pt x="67513" y="75324"/>
                  </a:cubicBezTo>
                  <a:lnTo>
                    <a:pt x="44348" y="75324"/>
                  </a:lnTo>
                  <a:cubicBezTo>
                    <a:pt x="36513" y="75324"/>
                    <a:pt x="30213" y="75997"/>
                    <a:pt x="25451" y="77318"/>
                  </a:cubicBezTo>
                  <a:lnTo>
                    <a:pt x="30658" y="68478"/>
                  </a:lnTo>
                  <a:cubicBezTo>
                    <a:pt x="31648" y="66446"/>
                    <a:pt x="33261" y="63995"/>
                    <a:pt x="35496" y="61189"/>
                  </a:cubicBezTo>
                  <a:cubicBezTo>
                    <a:pt x="36640" y="60147"/>
                    <a:pt x="39141" y="59626"/>
                    <a:pt x="43028" y="59626"/>
                  </a:cubicBezTo>
                  <a:lnTo>
                    <a:pt x="61265" y="59626"/>
                  </a:lnTo>
                  <a:cubicBezTo>
                    <a:pt x="62382" y="59626"/>
                    <a:pt x="63398" y="59144"/>
                    <a:pt x="64275" y="58229"/>
                  </a:cubicBezTo>
                  <a:cubicBezTo>
                    <a:pt x="65126" y="57328"/>
                    <a:pt x="65481" y="56032"/>
                    <a:pt x="65278" y="54394"/>
                  </a:cubicBezTo>
                  <a:cubicBezTo>
                    <a:pt x="64122" y="46825"/>
                    <a:pt x="63221" y="38341"/>
                    <a:pt x="62509" y="28943"/>
                  </a:cubicBezTo>
                  <a:cubicBezTo>
                    <a:pt x="62230" y="25324"/>
                    <a:pt x="60274" y="23533"/>
                    <a:pt x="56706" y="23533"/>
                  </a:cubicBezTo>
                  <a:lnTo>
                    <a:pt x="51664" y="23533"/>
                  </a:lnTo>
                  <a:cubicBezTo>
                    <a:pt x="48616" y="23533"/>
                    <a:pt x="45682" y="23711"/>
                    <a:pt x="42786" y="24130"/>
                  </a:cubicBezTo>
                  <a:cubicBezTo>
                    <a:pt x="37744" y="24803"/>
                    <a:pt x="33934" y="26187"/>
                    <a:pt x="31420" y="28219"/>
                  </a:cubicBezTo>
                  <a:cubicBezTo>
                    <a:pt x="28346" y="30531"/>
                    <a:pt x="26111" y="33731"/>
                    <a:pt x="24727" y="37821"/>
                  </a:cubicBezTo>
                  <a:lnTo>
                    <a:pt x="13691" y="67882"/>
                  </a:lnTo>
                  <a:cubicBezTo>
                    <a:pt x="12027" y="71933"/>
                    <a:pt x="8407" y="75133"/>
                    <a:pt x="2921" y="77483"/>
                  </a:cubicBezTo>
                  <a:cubicBezTo>
                    <a:pt x="6375" y="66700"/>
                    <a:pt x="9944" y="53480"/>
                    <a:pt x="13564" y="37821"/>
                  </a:cubicBezTo>
                  <a:cubicBezTo>
                    <a:pt x="14884" y="32461"/>
                    <a:pt x="14503" y="28473"/>
                    <a:pt x="12370" y="25895"/>
                  </a:cubicBezTo>
                  <a:cubicBezTo>
                    <a:pt x="10617" y="23762"/>
                    <a:pt x="8674" y="21819"/>
                    <a:pt x="6477" y="20053"/>
                  </a:cubicBezTo>
                  <a:cubicBezTo>
                    <a:pt x="4293" y="18313"/>
                    <a:pt x="2134" y="16561"/>
                    <a:pt x="0" y="14808"/>
                  </a:cubicBezTo>
                  <a:lnTo>
                    <a:pt x="1252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23"/>
            <p:cNvSpPr/>
            <p:nvPr/>
          </p:nvSpPr>
          <p:spPr>
            <a:xfrm>
              <a:off x="1121741" y="1284745"/>
              <a:ext cx="31547" cy="46812"/>
            </a:xfrm>
            <a:custGeom>
              <a:rect b="b" l="l" r="r" t="t"/>
              <a:pathLst>
                <a:path extrusionOk="0" h="46812" w="31547">
                  <a:moveTo>
                    <a:pt x="10490" y="0"/>
                  </a:moveTo>
                  <a:cubicBezTo>
                    <a:pt x="12129" y="2438"/>
                    <a:pt x="14211" y="4305"/>
                    <a:pt x="16739" y="5664"/>
                  </a:cubicBezTo>
                  <a:cubicBezTo>
                    <a:pt x="18161" y="6261"/>
                    <a:pt x="20587" y="7404"/>
                    <a:pt x="23940" y="9144"/>
                  </a:cubicBezTo>
                  <a:cubicBezTo>
                    <a:pt x="29020" y="11887"/>
                    <a:pt x="31547" y="16154"/>
                    <a:pt x="31547" y="21958"/>
                  </a:cubicBezTo>
                  <a:cubicBezTo>
                    <a:pt x="31547" y="25235"/>
                    <a:pt x="30264" y="28613"/>
                    <a:pt x="27737" y="32156"/>
                  </a:cubicBezTo>
                  <a:lnTo>
                    <a:pt x="24981" y="36157"/>
                  </a:lnTo>
                  <a:cubicBezTo>
                    <a:pt x="21628" y="40818"/>
                    <a:pt x="18161" y="44018"/>
                    <a:pt x="14656" y="45771"/>
                  </a:cubicBezTo>
                  <a:cubicBezTo>
                    <a:pt x="13399" y="46368"/>
                    <a:pt x="11976" y="46698"/>
                    <a:pt x="10325" y="46812"/>
                  </a:cubicBezTo>
                  <a:cubicBezTo>
                    <a:pt x="12078" y="44666"/>
                    <a:pt x="14732" y="41084"/>
                    <a:pt x="18288" y="36004"/>
                  </a:cubicBezTo>
                  <a:cubicBezTo>
                    <a:pt x="19596" y="33528"/>
                    <a:pt x="20218" y="31293"/>
                    <a:pt x="20218" y="29312"/>
                  </a:cubicBezTo>
                  <a:cubicBezTo>
                    <a:pt x="20218" y="26352"/>
                    <a:pt x="18707" y="24270"/>
                    <a:pt x="15697" y="23076"/>
                  </a:cubicBezTo>
                  <a:cubicBezTo>
                    <a:pt x="11316" y="21222"/>
                    <a:pt x="8382" y="19952"/>
                    <a:pt x="6845" y="19190"/>
                  </a:cubicBezTo>
                  <a:cubicBezTo>
                    <a:pt x="4216" y="17920"/>
                    <a:pt x="1930" y="16434"/>
                    <a:pt x="0" y="14808"/>
                  </a:cubicBezTo>
                  <a:lnTo>
                    <a:pt x="10490"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23"/>
            <p:cNvSpPr/>
            <p:nvPr/>
          </p:nvSpPr>
          <p:spPr>
            <a:xfrm>
              <a:off x="1161238" y="1284905"/>
              <a:ext cx="48539" cy="78042"/>
            </a:xfrm>
            <a:custGeom>
              <a:rect b="b" l="l" r="r" t="t"/>
              <a:pathLst>
                <a:path extrusionOk="0" h="78042" w="48539">
                  <a:moveTo>
                    <a:pt x="24257" y="0"/>
                  </a:moveTo>
                  <a:cubicBezTo>
                    <a:pt x="26187" y="4166"/>
                    <a:pt x="31839" y="7836"/>
                    <a:pt x="41148" y="11011"/>
                  </a:cubicBezTo>
                  <a:cubicBezTo>
                    <a:pt x="44094" y="12001"/>
                    <a:pt x="45441" y="14135"/>
                    <a:pt x="45237" y="17412"/>
                  </a:cubicBezTo>
                  <a:cubicBezTo>
                    <a:pt x="44348" y="30709"/>
                    <a:pt x="43904" y="37732"/>
                    <a:pt x="43904" y="38545"/>
                  </a:cubicBezTo>
                  <a:cubicBezTo>
                    <a:pt x="44120" y="44132"/>
                    <a:pt x="44704" y="48870"/>
                    <a:pt x="45707" y="52756"/>
                  </a:cubicBezTo>
                  <a:cubicBezTo>
                    <a:pt x="46253" y="54280"/>
                    <a:pt x="47003" y="56706"/>
                    <a:pt x="47993" y="60033"/>
                  </a:cubicBezTo>
                  <a:cubicBezTo>
                    <a:pt x="48489" y="61887"/>
                    <a:pt x="48539" y="63132"/>
                    <a:pt x="48146" y="63830"/>
                  </a:cubicBezTo>
                  <a:lnTo>
                    <a:pt x="43751" y="72847"/>
                  </a:lnTo>
                  <a:cubicBezTo>
                    <a:pt x="43028" y="74371"/>
                    <a:pt x="42189" y="75159"/>
                    <a:pt x="41313" y="75159"/>
                  </a:cubicBezTo>
                  <a:lnTo>
                    <a:pt x="22695" y="75159"/>
                  </a:lnTo>
                  <a:cubicBezTo>
                    <a:pt x="12344" y="75159"/>
                    <a:pt x="4763" y="76124"/>
                    <a:pt x="0" y="78042"/>
                  </a:cubicBezTo>
                  <a:lnTo>
                    <a:pt x="5055" y="69355"/>
                  </a:lnTo>
                  <a:cubicBezTo>
                    <a:pt x="6248" y="67297"/>
                    <a:pt x="7277" y="65443"/>
                    <a:pt x="8166" y="63716"/>
                  </a:cubicBezTo>
                  <a:cubicBezTo>
                    <a:pt x="9030" y="62001"/>
                    <a:pt x="10147" y="60884"/>
                    <a:pt x="11493" y="60312"/>
                  </a:cubicBezTo>
                  <a:cubicBezTo>
                    <a:pt x="12878" y="59741"/>
                    <a:pt x="15875" y="59436"/>
                    <a:pt x="20536" y="59436"/>
                  </a:cubicBezTo>
                  <a:lnTo>
                    <a:pt x="34747" y="59436"/>
                  </a:lnTo>
                  <a:cubicBezTo>
                    <a:pt x="35560" y="59436"/>
                    <a:pt x="36246" y="59004"/>
                    <a:pt x="36868" y="58153"/>
                  </a:cubicBezTo>
                  <a:cubicBezTo>
                    <a:pt x="37490" y="57264"/>
                    <a:pt x="37668" y="56337"/>
                    <a:pt x="37351" y="55347"/>
                  </a:cubicBezTo>
                  <a:cubicBezTo>
                    <a:pt x="36513" y="52286"/>
                    <a:pt x="35941" y="49517"/>
                    <a:pt x="35662" y="47104"/>
                  </a:cubicBezTo>
                  <a:cubicBezTo>
                    <a:pt x="35446" y="42520"/>
                    <a:pt x="35243" y="38024"/>
                    <a:pt x="35065" y="33541"/>
                  </a:cubicBezTo>
                  <a:cubicBezTo>
                    <a:pt x="34468" y="27838"/>
                    <a:pt x="32334" y="24435"/>
                    <a:pt x="28664" y="23343"/>
                  </a:cubicBezTo>
                  <a:cubicBezTo>
                    <a:pt x="21006" y="21133"/>
                    <a:pt x="15621" y="18212"/>
                    <a:pt x="12497" y="14656"/>
                  </a:cubicBezTo>
                  <a:lnTo>
                    <a:pt x="24257"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23"/>
            <p:cNvSpPr/>
            <p:nvPr/>
          </p:nvSpPr>
          <p:spPr>
            <a:xfrm>
              <a:off x="1219819" y="1284439"/>
              <a:ext cx="73876" cy="78677"/>
            </a:xfrm>
            <a:custGeom>
              <a:rect b="b" l="l" r="r" t="t"/>
              <a:pathLst>
                <a:path extrusionOk="0" h="78677" w="73876">
                  <a:moveTo>
                    <a:pt x="14135" y="0"/>
                  </a:moveTo>
                  <a:cubicBezTo>
                    <a:pt x="15773" y="2527"/>
                    <a:pt x="17145" y="4166"/>
                    <a:pt x="18288" y="4928"/>
                  </a:cubicBezTo>
                  <a:cubicBezTo>
                    <a:pt x="19672" y="6020"/>
                    <a:pt x="21755" y="6566"/>
                    <a:pt x="24536" y="6566"/>
                  </a:cubicBezTo>
                  <a:lnTo>
                    <a:pt x="52235" y="6566"/>
                  </a:lnTo>
                  <a:cubicBezTo>
                    <a:pt x="56286" y="6566"/>
                    <a:pt x="59258" y="7811"/>
                    <a:pt x="61074" y="10363"/>
                  </a:cubicBezTo>
                  <a:cubicBezTo>
                    <a:pt x="62611" y="12497"/>
                    <a:pt x="63398" y="16497"/>
                    <a:pt x="63398" y="22415"/>
                  </a:cubicBezTo>
                  <a:cubicBezTo>
                    <a:pt x="63398" y="23241"/>
                    <a:pt x="63132" y="26543"/>
                    <a:pt x="62636" y="32296"/>
                  </a:cubicBezTo>
                  <a:lnTo>
                    <a:pt x="61239" y="47866"/>
                  </a:lnTo>
                  <a:cubicBezTo>
                    <a:pt x="60846" y="52235"/>
                    <a:pt x="61595" y="55461"/>
                    <a:pt x="63551" y="57595"/>
                  </a:cubicBezTo>
                  <a:cubicBezTo>
                    <a:pt x="64986" y="59131"/>
                    <a:pt x="66726" y="59906"/>
                    <a:pt x="68758" y="59906"/>
                  </a:cubicBezTo>
                  <a:lnTo>
                    <a:pt x="73876" y="59906"/>
                  </a:lnTo>
                  <a:lnTo>
                    <a:pt x="66599" y="70561"/>
                  </a:lnTo>
                  <a:cubicBezTo>
                    <a:pt x="64960" y="72923"/>
                    <a:pt x="63779" y="74384"/>
                    <a:pt x="63081" y="74879"/>
                  </a:cubicBezTo>
                  <a:cubicBezTo>
                    <a:pt x="62408" y="75375"/>
                    <a:pt x="61074" y="75603"/>
                    <a:pt x="59157" y="75603"/>
                  </a:cubicBezTo>
                  <a:lnTo>
                    <a:pt x="20892" y="75603"/>
                  </a:lnTo>
                  <a:cubicBezTo>
                    <a:pt x="12129" y="75603"/>
                    <a:pt x="5156" y="76619"/>
                    <a:pt x="0" y="78677"/>
                  </a:cubicBezTo>
                  <a:lnTo>
                    <a:pt x="6972" y="66002"/>
                  </a:lnTo>
                  <a:cubicBezTo>
                    <a:pt x="7938" y="64389"/>
                    <a:pt x="8458" y="63500"/>
                    <a:pt x="8534" y="63398"/>
                  </a:cubicBezTo>
                  <a:cubicBezTo>
                    <a:pt x="9131" y="62624"/>
                    <a:pt x="10071" y="61887"/>
                    <a:pt x="11290" y="61239"/>
                  </a:cubicBezTo>
                  <a:cubicBezTo>
                    <a:pt x="13526" y="60350"/>
                    <a:pt x="16789" y="59906"/>
                    <a:pt x="21057" y="59906"/>
                  </a:cubicBezTo>
                  <a:lnTo>
                    <a:pt x="52235" y="59906"/>
                  </a:lnTo>
                  <a:lnTo>
                    <a:pt x="52235" y="33261"/>
                  </a:lnTo>
                  <a:cubicBezTo>
                    <a:pt x="52235" y="28651"/>
                    <a:pt x="51105" y="25565"/>
                    <a:pt x="48870" y="23978"/>
                  </a:cubicBezTo>
                  <a:cubicBezTo>
                    <a:pt x="47600" y="22936"/>
                    <a:pt x="45936" y="22415"/>
                    <a:pt x="43904" y="22415"/>
                  </a:cubicBezTo>
                  <a:lnTo>
                    <a:pt x="18009" y="22415"/>
                  </a:lnTo>
                  <a:cubicBezTo>
                    <a:pt x="11240" y="22415"/>
                    <a:pt x="5906" y="20015"/>
                    <a:pt x="2007" y="15253"/>
                  </a:cubicBezTo>
                  <a:lnTo>
                    <a:pt x="14135"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p23"/>
            <p:cNvSpPr/>
            <p:nvPr/>
          </p:nvSpPr>
          <p:spPr>
            <a:xfrm>
              <a:off x="64337" y="847244"/>
              <a:ext cx="30963" cy="120548"/>
            </a:xfrm>
            <a:custGeom>
              <a:rect b="b" l="l" r="r" t="t"/>
              <a:pathLst>
                <a:path extrusionOk="0" h="120548" w="30963">
                  <a:moveTo>
                    <a:pt x="11468" y="0"/>
                  </a:moveTo>
                  <a:cubicBezTo>
                    <a:pt x="12852" y="2680"/>
                    <a:pt x="14935" y="4864"/>
                    <a:pt x="17717" y="6566"/>
                  </a:cubicBezTo>
                  <a:cubicBezTo>
                    <a:pt x="18606" y="7112"/>
                    <a:pt x="21488" y="8433"/>
                    <a:pt x="26353" y="10566"/>
                  </a:cubicBezTo>
                  <a:cubicBezTo>
                    <a:pt x="29426" y="11875"/>
                    <a:pt x="30963" y="14186"/>
                    <a:pt x="30963" y="17564"/>
                  </a:cubicBezTo>
                  <a:cubicBezTo>
                    <a:pt x="30963" y="58585"/>
                    <a:pt x="30544" y="88519"/>
                    <a:pt x="29693" y="107302"/>
                  </a:cubicBezTo>
                  <a:cubicBezTo>
                    <a:pt x="29604" y="109436"/>
                    <a:pt x="28956" y="111722"/>
                    <a:pt x="27762" y="114148"/>
                  </a:cubicBezTo>
                  <a:cubicBezTo>
                    <a:pt x="26226" y="117031"/>
                    <a:pt x="24435" y="119164"/>
                    <a:pt x="22403" y="120548"/>
                  </a:cubicBezTo>
                  <a:cubicBezTo>
                    <a:pt x="21704" y="104331"/>
                    <a:pt x="21044" y="75235"/>
                    <a:pt x="20396" y="33261"/>
                  </a:cubicBezTo>
                  <a:cubicBezTo>
                    <a:pt x="20295" y="28054"/>
                    <a:pt x="18390" y="24714"/>
                    <a:pt x="14669" y="23216"/>
                  </a:cubicBezTo>
                  <a:cubicBezTo>
                    <a:pt x="12332" y="22276"/>
                    <a:pt x="9931" y="21374"/>
                    <a:pt x="7442" y="20472"/>
                  </a:cubicBezTo>
                  <a:cubicBezTo>
                    <a:pt x="4521" y="19126"/>
                    <a:pt x="2045" y="17297"/>
                    <a:pt x="0" y="14973"/>
                  </a:cubicBezTo>
                  <a:lnTo>
                    <a:pt x="11468"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7" name="Google Shape;507;p23"/>
            <p:cNvSpPr/>
            <p:nvPr/>
          </p:nvSpPr>
          <p:spPr>
            <a:xfrm>
              <a:off x="108469" y="847114"/>
              <a:ext cx="70993" cy="78359"/>
            </a:xfrm>
            <a:custGeom>
              <a:rect b="b" l="l" r="r" t="t"/>
              <a:pathLst>
                <a:path extrusionOk="0" h="78359" w="70993">
                  <a:moveTo>
                    <a:pt x="12052" y="0"/>
                  </a:moveTo>
                  <a:cubicBezTo>
                    <a:pt x="14783" y="4166"/>
                    <a:pt x="18428" y="6248"/>
                    <a:pt x="23000" y="6248"/>
                  </a:cubicBezTo>
                  <a:lnTo>
                    <a:pt x="56998" y="6248"/>
                  </a:lnTo>
                  <a:cubicBezTo>
                    <a:pt x="63398" y="6248"/>
                    <a:pt x="68072" y="6032"/>
                    <a:pt x="70993" y="5651"/>
                  </a:cubicBezTo>
                  <a:lnTo>
                    <a:pt x="67793" y="21488"/>
                  </a:lnTo>
                  <a:cubicBezTo>
                    <a:pt x="66307" y="21603"/>
                    <a:pt x="64122" y="21793"/>
                    <a:pt x="61239" y="22098"/>
                  </a:cubicBezTo>
                  <a:cubicBezTo>
                    <a:pt x="60350" y="22200"/>
                    <a:pt x="59754" y="22466"/>
                    <a:pt x="59461" y="22936"/>
                  </a:cubicBezTo>
                  <a:cubicBezTo>
                    <a:pt x="59157" y="23406"/>
                    <a:pt x="59017" y="24613"/>
                    <a:pt x="59017" y="26556"/>
                  </a:cubicBezTo>
                  <a:cubicBezTo>
                    <a:pt x="59017" y="45021"/>
                    <a:pt x="58839" y="57277"/>
                    <a:pt x="58496" y="63398"/>
                  </a:cubicBezTo>
                  <a:cubicBezTo>
                    <a:pt x="58395" y="64821"/>
                    <a:pt x="57899" y="66459"/>
                    <a:pt x="56998" y="68313"/>
                  </a:cubicBezTo>
                  <a:cubicBezTo>
                    <a:pt x="55766" y="70739"/>
                    <a:pt x="53873" y="73673"/>
                    <a:pt x="51346" y="77165"/>
                  </a:cubicBezTo>
                  <a:cubicBezTo>
                    <a:pt x="50749" y="77940"/>
                    <a:pt x="50203" y="78359"/>
                    <a:pt x="49708" y="78359"/>
                  </a:cubicBezTo>
                  <a:cubicBezTo>
                    <a:pt x="49162" y="66751"/>
                    <a:pt x="48451" y="48666"/>
                    <a:pt x="47549" y="24092"/>
                  </a:cubicBezTo>
                  <a:cubicBezTo>
                    <a:pt x="47549" y="22771"/>
                    <a:pt x="46977" y="22098"/>
                    <a:pt x="45847" y="22098"/>
                  </a:cubicBezTo>
                  <a:lnTo>
                    <a:pt x="14516" y="22098"/>
                  </a:lnTo>
                  <a:cubicBezTo>
                    <a:pt x="8306" y="22098"/>
                    <a:pt x="3480" y="19749"/>
                    <a:pt x="0" y="15088"/>
                  </a:cubicBezTo>
                  <a:lnTo>
                    <a:pt x="12052" y="0"/>
                  </a:lnTo>
                  <a:close/>
                </a:path>
              </a:pathLst>
            </a:custGeom>
            <a:solidFill>
              <a:srgbClr val="B3313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8" name="Google Shape;508;p23"/>
            <p:cNvSpPr/>
            <p:nvPr/>
          </p:nvSpPr>
          <p:spPr>
            <a:xfrm>
              <a:off x="0" y="416796"/>
              <a:ext cx="1026154" cy="173378"/>
            </a:xfrm>
            <a:custGeom>
              <a:rect b="b" l="l" r="r" t="t"/>
              <a:pathLst>
                <a:path extrusionOk="0" h="173378" w="1026154">
                  <a:moveTo>
                    <a:pt x="0" y="173378"/>
                  </a:moveTo>
                  <a:lnTo>
                    <a:pt x="44814" y="170933"/>
                  </a:lnTo>
                  <a:cubicBezTo>
                    <a:pt x="125755" y="161543"/>
                    <a:pt x="199117" y="136938"/>
                    <a:pt x="271393" y="90322"/>
                  </a:cubicBezTo>
                  <a:cubicBezTo>
                    <a:pt x="292856" y="76479"/>
                    <a:pt x="314814" y="55931"/>
                    <a:pt x="341751" y="55537"/>
                  </a:cubicBezTo>
                  <a:cubicBezTo>
                    <a:pt x="366605" y="55182"/>
                    <a:pt x="399117" y="71145"/>
                    <a:pt x="421367" y="81153"/>
                  </a:cubicBezTo>
                  <a:cubicBezTo>
                    <a:pt x="488258" y="111252"/>
                    <a:pt x="510191" y="113716"/>
                    <a:pt x="572129" y="72111"/>
                  </a:cubicBezTo>
                  <a:cubicBezTo>
                    <a:pt x="612261" y="45136"/>
                    <a:pt x="653637" y="24117"/>
                    <a:pt x="699700" y="40996"/>
                  </a:cubicBezTo>
                  <a:cubicBezTo>
                    <a:pt x="745915" y="57925"/>
                    <a:pt x="759504" y="61862"/>
                    <a:pt x="803891" y="33668"/>
                  </a:cubicBezTo>
                  <a:cubicBezTo>
                    <a:pt x="845585" y="7201"/>
                    <a:pt x="877932" y="0"/>
                    <a:pt x="912705" y="32766"/>
                  </a:cubicBezTo>
                  <a:cubicBezTo>
                    <a:pt x="946182" y="64326"/>
                    <a:pt x="977551" y="78321"/>
                    <a:pt x="1026154" y="76683"/>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9" name="Google Shape;509;p23"/>
            <p:cNvSpPr/>
            <p:nvPr/>
          </p:nvSpPr>
          <p:spPr>
            <a:xfrm>
              <a:off x="601600" y="475182"/>
              <a:ext cx="413575" cy="256197"/>
            </a:xfrm>
            <a:custGeom>
              <a:rect b="b" l="l" r="r" t="t"/>
              <a:pathLst>
                <a:path extrusionOk="0" h="256197" w="413575">
                  <a:moveTo>
                    <a:pt x="0" y="0"/>
                  </a:moveTo>
                  <a:cubicBezTo>
                    <a:pt x="19545" y="24486"/>
                    <a:pt x="42608" y="73939"/>
                    <a:pt x="59563" y="109804"/>
                  </a:cubicBezTo>
                  <a:cubicBezTo>
                    <a:pt x="76175" y="144945"/>
                    <a:pt x="89205" y="210972"/>
                    <a:pt x="131763" y="223698"/>
                  </a:cubicBezTo>
                  <a:cubicBezTo>
                    <a:pt x="148831" y="205194"/>
                    <a:pt x="162382" y="133160"/>
                    <a:pt x="168364" y="161036"/>
                  </a:cubicBezTo>
                  <a:cubicBezTo>
                    <a:pt x="179337" y="212281"/>
                    <a:pt x="216662" y="230924"/>
                    <a:pt x="413575" y="256197"/>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0" name="Google Shape;510;p23"/>
            <p:cNvSpPr/>
            <p:nvPr/>
          </p:nvSpPr>
          <p:spPr>
            <a:xfrm>
              <a:off x="520874" y="520445"/>
              <a:ext cx="388620" cy="256400"/>
            </a:xfrm>
            <a:custGeom>
              <a:rect b="b" l="l" r="r" t="t"/>
              <a:pathLst>
                <a:path extrusionOk="0" h="256400" w="388620">
                  <a:moveTo>
                    <a:pt x="0" y="0"/>
                  </a:moveTo>
                  <a:cubicBezTo>
                    <a:pt x="2426" y="50851"/>
                    <a:pt x="57163" y="58674"/>
                    <a:pt x="77000" y="95263"/>
                  </a:cubicBezTo>
                  <a:cubicBezTo>
                    <a:pt x="87719" y="115075"/>
                    <a:pt x="89294" y="139510"/>
                    <a:pt x="96063" y="160338"/>
                  </a:cubicBezTo>
                  <a:cubicBezTo>
                    <a:pt x="108217" y="197803"/>
                    <a:pt x="106743" y="184302"/>
                    <a:pt x="140221" y="196304"/>
                  </a:cubicBezTo>
                  <a:cubicBezTo>
                    <a:pt x="179197" y="210287"/>
                    <a:pt x="150673" y="215240"/>
                    <a:pt x="175095" y="237554"/>
                  </a:cubicBezTo>
                  <a:cubicBezTo>
                    <a:pt x="184518" y="246151"/>
                    <a:pt x="235458" y="253289"/>
                    <a:pt x="248310" y="253378"/>
                  </a:cubicBezTo>
                  <a:cubicBezTo>
                    <a:pt x="273660" y="253556"/>
                    <a:pt x="284645" y="240195"/>
                    <a:pt x="308267" y="236169"/>
                  </a:cubicBezTo>
                  <a:cubicBezTo>
                    <a:pt x="339141" y="230911"/>
                    <a:pt x="359613" y="252260"/>
                    <a:pt x="388620" y="256400"/>
                  </a:cubicBezTo>
                </a:path>
              </a:pathLst>
            </a:custGeom>
            <a:noFill/>
            <a:ln cap="rnd" cmpd="sng" w="9525">
              <a:solidFill>
                <a:srgbClr val="536DA6"/>
              </a:solidFill>
              <a:prstDash val="solid"/>
              <a:miter lim="1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11" name="Google Shape;511;p23"/>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512" name="Google Shape;512;p23"/>
          <p:cNvSpPr/>
          <p:nvPr/>
        </p:nvSpPr>
        <p:spPr>
          <a:xfrm>
            <a:off x="3607818" y="44694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23"/>
          <p:cNvSpPr/>
          <p:nvPr/>
        </p:nvSpPr>
        <p:spPr>
          <a:xfrm>
            <a:off x="2502918" y="35931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23"/>
          <p:cNvSpPr/>
          <p:nvPr/>
        </p:nvSpPr>
        <p:spPr>
          <a:xfrm>
            <a:off x="636018" y="4545618"/>
            <a:ext cx="1193800" cy="588824"/>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4"/>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t/>
            </a:r>
            <a:endParaRPr/>
          </a:p>
        </p:txBody>
      </p:sp>
      <p:pic>
        <p:nvPicPr>
          <p:cNvPr id="520" name="Google Shape;520;p24"/>
          <p:cNvPicPr preferRelativeResize="0"/>
          <p:nvPr>
            <p:ph idx="1" type="body"/>
          </p:nvPr>
        </p:nvPicPr>
        <p:blipFill rotWithShape="1">
          <a:blip r:embed="rId3">
            <a:alphaModFix/>
          </a:blip>
          <a:srcRect b="0" l="0" r="0" t="0"/>
          <a:stretch/>
        </p:blipFill>
        <p:spPr>
          <a:xfrm>
            <a:off x="-99265" y="-1"/>
            <a:ext cx="12303965" cy="6914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5000"/>
                                        <p:tgtEl>
                                          <p:spTgt spid="5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2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07070"/>
              </a:buClr>
              <a:buSzPts val="5000"/>
              <a:buFont typeface="David"/>
              <a:buNone/>
            </a:pPr>
            <a:r>
              <a:rPr lang="iw-IL" sz="5000">
                <a:solidFill>
                  <a:srgbClr val="707070"/>
                </a:solidFill>
                <a:latin typeface="David"/>
                <a:ea typeface="David"/>
                <a:cs typeface="David"/>
                <a:sym typeface="David"/>
              </a:rPr>
              <a:t>מַדּוּעַ גֶּזֶר לֹא נִכְבְּשָׁה?</a:t>
            </a:r>
            <a:endParaRPr/>
          </a:p>
        </p:txBody>
      </p:sp>
      <p:pic>
        <p:nvPicPr>
          <p:cNvPr id="526" name="Google Shape;526;p25"/>
          <p:cNvPicPr preferRelativeResize="0"/>
          <p:nvPr/>
        </p:nvPicPr>
        <p:blipFill rotWithShape="1">
          <a:blip r:embed="rId3">
            <a:alphaModFix/>
          </a:blip>
          <a:srcRect b="0" l="0" r="0" t="0"/>
          <a:stretch/>
        </p:blipFill>
        <p:spPr>
          <a:xfrm>
            <a:off x="685800" y="544267"/>
            <a:ext cx="2419350" cy="12842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5000"/>
                                        <p:tgtEl>
                                          <p:spTgt spid="5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26"/>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07070"/>
              </a:buClr>
              <a:buSzPts val="5000"/>
              <a:buFont typeface="David"/>
              <a:buNone/>
            </a:pPr>
            <a:r>
              <a:rPr lang="iw-IL" sz="5000">
                <a:solidFill>
                  <a:srgbClr val="707070"/>
                </a:solidFill>
                <a:latin typeface="David"/>
                <a:ea typeface="David"/>
                <a:cs typeface="David"/>
                <a:sym typeface="David"/>
              </a:rPr>
              <a:t>מַדּוּעַ גֶּזֶר לֹא נִכְבְּשָׁה?</a:t>
            </a:r>
            <a:endParaRPr/>
          </a:p>
        </p:txBody>
      </p:sp>
      <p:sp>
        <p:nvSpPr>
          <p:cNvPr id="532" name="Google Shape;532;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לְכָל שֵׁבֶט מִשִּׁבְטֵי יִשְׂרָאֵל הָיוּ עָרִים שֶׁלֹּא נִכְבְּשׁוּ.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2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07070"/>
              </a:buClr>
              <a:buSzPts val="5000"/>
              <a:buFont typeface="David"/>
              <a:buNone/>
            </a:pPr>
            <a:r>
              <a:rPr lang="iw-IL" sz="5000">
                <a:solidFill>
                  <a:srgbClr val="707070"/>
                </a:solidFill>
                <a:latin typeface="David"/>
                <a:ea typeface="David"/>
                <a:cs typeface="David"/>
                <a:sym typeface="David"/>
              </a:rPr>
              <a:t>מַדּוּעַ גֶּזֶר לֹא נִכְבְּשָׁה?</a:t>
            </a:r>
            <a:endParaRPr/>
          </a:p>
        </p:txBody>
      </p:sp>
      <p:sp>
        <p:nvSpPr>
          <p:cNvPr id="538" name="Google Shape;538;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לְכָל שֵׁבֶט מִשִּׁבְטֵי יִשְׂרָאֵל הָיוּ עָרִים שֶׁלֹּא נִכְבְּשׁוּ. </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אוּלַי הָיְתָה חֲזָקָה מִדַּי?</a:t>
            </a:r>
            <a:endParaRPr sz="2400">
              <a:latin typeface="David"/>
              <a:ea typeface="David"/>
              <a:cs typeface="David"/>
              <a:sym typeface="Davi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2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07070"/>
              </a:buClr>
              <a:buSzPts val="5000"/>
              <a:buFont typeface="David"/>
              <a:buNone/>
            </a:pPr>
            <a:r>
              <a:rPr lang="iw-IL" sz="5000">
                <a:solidFill>
                  <a:srgbClr val="707070"/>
                </a:solidFill>
                <a:latin typeface="David"/>
                <a:ea typeface="David"/>
                <a:cs typeface="David"/>
                <a:sym typeface="David"/>
              </a:rPr>
              <a:t>מַדּוּעַ גֶּזֶר לֹא נִכְבְּשָׁה?</a:t>
            </a:r>
            <a:endParaRPr/>
          </a:p>
        </p:txBody>
      </p:sp>
      <p:sp>
        <p:nvSpPr>
          <p:cNvPr id="544" name="Google Shape;544;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לְכָל שֵׁבֶט מִשִּׁבְטֵי יִשְׂרָאֵל הָיוּ עָרִים שֶׁלֹּא נִכְבְּשׁוּ. </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אוּלַי הָיְתָה חֲזָקָה מִדַּי?</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וְאוּלַי אַף הֵפִיקוּ מִכָּךְ תּוֹעֶלֶת ("וַיְהִי לְמַס עֹבֵד")?</a:t>
            </a:r>
            <a:endParaRPr sz="2400">
              <a:latin typeface="David"/>
              <a:ea typeface="David"/>
              <a:cs typeface="David"/>
              <a:sym typeface="Davi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29"/>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07070"/>
              </a:buClr>
              <a:buSzPts val="5000"/>
              <a:buFont typeface="David"/>
              <a:buNone/>
            </a:pPr>
            <a:r>
              <a:rPr lang="iw-IL" sz="5000">
                <a:solidFill>
                  <a:srgbClr val="707070"/>
                </a:solidFill>
                <a:latin typeface="David"/>
                <a:ea typeface="David"/>
                <a:cs typeface="David"/>
                <a:sym typeface="David"/>
              </a:rPr>
              <a:t>מַדּוּעַ גֶּזֶר לֹא נִכְבְּשָׁה?</a:t>
            </a:r>
            <a:endParaRPr/>
          </a:p>
        </p:txBody>
      </p:sp>
      <p:sp>
        <p:nvSpPr>
          <p:cNvPr id="550" name="Google Shape;550;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latin typeface="David"/>
                <a:ea typeface="David"/>
                <a:cs typeface="David"/>
                <a:sym typeface="David"/>
              </a:rPr>
              <a:t>לְכָל שֵׁבֶט מִשִּׁבְטֵי יִשְׂרָאֵל הָיוּ עָרִים שֶׁלֹּא נִכְבְּשׁוּ. </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אוּלַי הָיְתָה חֲזָקָה מִדַּי?</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וְאוּלַי אַף הֵפִיקוּ מִכָּךְ תּוֹעֶלֶת ("וַיְהִי לְמַס עֹבֵד")?</a:t>
            </a:r>
            <a:endParaRPr/>
          </a:p>
          <a:p>
            <a:pPr indent="-228600" lvl="0" marL="228600" rtl="1" algn="r">
              <a:lnSpc>
                <a:spcPct val="90000"/>
              </a:lnSpc>
              <a:spcBef>
                <a:spcPts val="1000"/>
              </a:spcBef>
              <a:spcAft>
                <a:spcPts val="0"/>
              </a:spcAft>
              <a:buClr>
                <a:schemeClr val="accent2"/>
              </a:buClr>
              <a:buSzPts val="2400"/>
              <a:buChar char="•"/>
            </a:pPr>
            <a:r>
              <a:rPr lang="iw-IL" sz="2400">
                <a:latin typeface="David"/>
                <a:ea typeface="David"/>
                <a:cs typeface="David"/>
                <a:sym typeface="David"/>
              </a:rPr>
              <a:t>חִשְּׁבוּ- מָה מַשְׁמָעוּת הִשָּׁאֲרוּת עִיר שֶׁל עוֹבְדֵי אֱלִילִים בְּתוֹךְ אֶרֶץ יִשְׂרָאֵל</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0"/>
          <p:cNvSpPr txBox="1"/>
          <p:nvPr>
            <p:ph type="title"/>
          </p:nvPr>
        </p:nvSpPr>
        <p:spPr>
          <a:xfrm>
            <a:off x="865046" y="33680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556" name="Google Shape;556;p30"/>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557" name="Google Shape;557;p30"/>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30"/>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559" name="Google Shape;559;p30"/>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30"/>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בֵּית שְׁאָן- בִּקְעָה [מָקוֹם נָמוּךְ וְחַם]</a:t>
            </a:r>
            <a:endParaRPr sz="2400">
              <a:solidFill>
                <a:srgbClr val="707070"/>
              </a:solidFill>
              <a:latin typeface="David"/>
              <a:ea typeface="David"/>
              <a:cs typeface="David"/>
              <a:sym typeface="Davi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31"/>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566" name="Google Shape;566;p31"/>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567" name="Google Shape;567;p31"/>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31"/>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569" name="Google Shape;569;p31"/>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31"/>
          <p:cNvSpPr/>
          <p:nvPr/>
        </p:nvSpPr>
        <p:spPr>
          <a:xfrm>
            <a:off x="3217719" y="1624618"/>
            <a:ext cx="1303481" cy="6867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31"/>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בֵּית שְׁאָן- בִּקְעָה [מָקוֹם נָמוּךְ וְחַם]</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מְגִדּוֹ- עֵמֶק, מָקוֹם מִישׁוֹרִי.</a:t>
            </a:r>
            <a:endParaRPr sz="2400">
              <a:solidFill>
                <a:srgbClr val="707070"/>
              </a:solidFill>
              <a:latin typeface="David"/>
              <a:ea typeface="David"/>
              <a:cs typeface="David"/>
              <a:sym typeface="Davi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3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577" name="Google Shape;577;p32"/>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578" name="Google Shape;578;p32"/>
          <p:cNvSpPr/>
          <p:nvPr/>
        </p:nvSpPr>
        <p:spPr>
          <a:xfrm>
            <a:off x="4322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32"/>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580" name="Google Shape;580;p32"/>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32"/>
          <p:cNvSpPr/>
          <p:nvPr/>
        </p:nvSpPr>
        <p:spPr>
          <a:xfrm>
            <a:off x="3217719" y="1624618"/>
            <a:ext cx="1303481" cy="6867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32"/>
          <p:cNvSpPr/>
          <p:nvPr/>
        </p:nvSpPr>
        <p:spPr>
          <a:xfrm>
            <a:off x="1122219" y="10277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32"/>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בֵּית שְׁאָן- בִּקְעָה [מָקוֹם נָמוּךְ וְחַם]</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מְגִדּוֹ- עֵמֶק, מָקוֹם מִישׁוֹרִי.</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דֹּאר- עַל חוֹף הַיָּם.</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3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589" name="Google Shape;589;p33"/>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590" name="Google Shape;590;p33"/>
          <p:cNvSpPr/>
          <p:nvPr/>
        </p:nvSpPr>
        <p:spPr>
          <a:xfrm>
            <a:off x="4449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33"/>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592" name="Google Shape;592;p33"/>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33"/>
          <p:cNvSpPr/>
          <p:nvPr/>
        </p:nvSpPr>
        <p:spPr>
          <a:xfrm>
            <a:off x="3217719" y="1624618"/>
            <a:ext cx="1303481" cy="6867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33"/>
          <p:cNvSpPr/>
          <p:nvPr/>
        </p:nvSpPr>
        <p:spPr>
          <a:xfrm>
            <a:off x="1122219" y="10277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33"/>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b="1" lang="iw-IL" sz="2400">
                <a:solidFill>
                  <a:srgbClr val="707070"/>
                </a:solidFill>
                <a:latin typeface="David"/>
                <a:ea typeface="David"/>
                <a:cs typeface="David"/>
                <a:sym typeface="David"/>
              </a:rPr>
              <a:t>בֵּית שְׁאָן</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מְגִדּוֹ</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דֹּאר</a:t>
            </a:r>
            <a:endParaRPr/>
          </a:p>
        </p:txBody>
      </p:sp>
      <p:pic>
        <p:nvPicPr>
          <p:cNvPr descr="PikiWiki Israel 2382 Geography of Israel בית שאן.JPG" id="596" name="Google Shape;596;p33"/>
          <p:cNvPicPr preferRelativeResize="0"/>
          <p:nvPr/>
        </p:nvPicPr>
        <p:blipFill rotWithShape="1">
          <a:blip r:embed="rId4">
            <a:alphaModFix/>
          </a:blip>
          <a:srcRect b="0" l="0" r="0" t="0"/>
          <a:stretch/>
        </p:blipFill>
        <p:spPr>
          <a:xfrm>
            <a:off x="7521046" y="3516708"/>
            <a:ext cx="4328054" cy="324604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34"/>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602" name="Google Shape;602;p34"/>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603" name="Google Shape;603;p34"/>
          <p:cNvSpPr/>
          <p:nvPr/>
        </p:nvSpPr>
        <p:spPr>
          <a:xfrm>
            <a:off x="4449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34"/>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605" name="Google Shape;605;p34"/>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34"/>
          <p:cNvSpPr/>
          <p:nvPr/>
        </p:nvSpPr>
        <p:spPr>
          <a:xfrm>
            <a:off x="3217719" y="1624618"/>
            <a:ext cx="1303481" cy="6867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34"/>
          <p:cNvSpPr/>
          <p:nvPr/>
        </p:nvSpPr>
        <p:spPr>
          <a:xfrm>
            <a:off x="1122219" y="10277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34"/>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בֵּית שְׁאָן</a:t>
            </a:r>
            <a:endParaRPr/>
          </a:p>
          <a:p>
            <a:pPr indent="-342900" lvl="0" marL="342900" marR="0" rtl="1" algn="r">
              <a:spcBef>
                <a:spcPts val="1000"/>
              </a:spcBef>
              <a:spcAft>
                <a:spcPts val="0"/>
              </a:spcAft>
              <a:buClr>
                <a:schemeClr val="accent1"/>
              </a:buClr>
              <a:buSzPts val="2400"/>
              <a:buFont typeface="Noto Sans Symbols"/>
              <a:buChar char="🠶"/>
            </a:pPr>
            <a:r>
              <a:rPr b="1" lang="iw-IL" sz="2400">
                <a:solidFill>
                  <a:srgbClr val="707070"/>
                </a:solidFill>
                <a:latin typeface="David"/>
                <a:ea typeface="David"/>
                <a:cs typeface="David"/>
                <a:sym typeface="David"/>
              </a:rPr>
              <a:t>מְגִדּוֹ</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דֹּאר</a:t>
            </a:r>
            <a:endParaRPr/>
          </a:p>
        </p:txBody>
      </p:sp>
      <p:pic>
        <p:nvPicPr>
          <p:cNvPr descr="תל מגידו" id="609" name="Google Shape;609;p34"/>
          <p:cNvPicPr preferRelativeResize="0"/>
          <p:nvPr/>
        </p:nvPicPr>
        <p:blipFill rotWithShape="1">
          <a:blip r:embed="rId4">
            <a:alphaModFix/>
          </a:blip>
          <a:srcRect b="0" l="0" r="0" t="0"/>
          <a:stretch/>
        </p:blipFill>
        <p:spPr>
          <a:xfrm>
            <a:off x="7442200" y="3736109"/>
            <a:ext cx="4356735" cy="273622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3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נַחֲלַת מְנַשֶּׁה</a:t>
            </a:r>
            <a:endParaRPr/>
          </a:p>
        </p:txBody>
      </p:sp>
      <p:pic>
        <p:nvPicPr>
          <p:cNvPr id="615" name="Google Shape;615;p35"/>
          <p:cNvPicPr preferRelativeResize="0"/>
          <p:nvPr>
            <p:ph idx="1" type="body"/>
          </p:nvPr>
        </p:nvPicPr>
        <p:blipFill rotWithShape="1">
          <a:blip r:embed="rId3">
            <a:alphaModFix/>
          </a:blip>
          <a:srcRect b="0" l="0" r="0" t="0"/>
          <a:stretch/>
        </p:blipFill>
        <p:spPr>
          <a:xfrm>
            <a:off x="236154" y="738503"/>
            <a:ext cx="6253545" cy="5676850"/>
          </a:xfrm>
          <a:prstGeom prst="rect">
            <a:avLst/>
          </a:prstGeom>
          <a:noFill/>
          <a:ln>
            <a:noFill/>
          </a:ln>
        </p:spPr>
      </p:pic>
      <p:sp>
        <p:nvSpPr>
          <p:cNvPr id="616" name="Google Shape;616;p35"/>
          <p:cNvSpPr/>
          <p:nvPr/>
        </p:nvSpPr>
        <p:spPr>
          <a:xfrm>
            <a:off x="4449619" y="3278909"/>
            <a:ext cx="121920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35"/>
          <p:cNvSpPr/>
          <p:nvPr/>
        </p:nvSpPr>
        <p:spPr>
          <a:xfrm>
            <a:off x="4322619" y="3736109"/>
            <a:ext cx="12192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br>
              <a:rPr b="0" i="0" lang="iw-IL" sz="1100" u="none" cap="none" strike="noStrike">
                <a:solidFill>
                  <a:srgbClr val="000000"/>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sp>
        <p:nvSpPr>
          <p:cNvPr id="618" name="Google Shape;618;p35"/>
          <p:cNvSpPr/>
          <p:nvPr/>
        </p:nvSpPr>
        <p:spPr>
          <a:xfrm>
            <a:off x="4322619" y="20564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35"/>
          <p:cNvSpPr/>
          <p:nvPr/>
        </p:nvSpPr>
        <p:spPr>
          <a:xfrm>
            <a:off x="3217719" y="1624618"/>
            <a:ext cx="1303481" cy="6867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35"/>
          <p:cNvSpPr/>
          <p:nvPr/>
        </p:nvSpPr>
        <p:spPr>
          <a:xfrm>
            <a:off x="1122219" y="1027718"/>
            <a:ext cx="1748999" cy="661382"/>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35"/>
          <p:cNvSpPr txBox="1"/>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בֵּית שְׁאָן</a:t>
            </a:r>
            <a:endParaRPr/>
          </a:p>
          <a:p>
            <a:pPr indent="-342900" lvl="0" marL="342900" marR="0" rtl="1" algn="r">
              <a:spcBef>
                <a:spcPts val="1000"/>
              </a:spcBef>
              <a:spcAft>
                <a:spcPts val="0"/>
              </a:spcAft>
              <a:buClr>
                <a:schemeClr val="accent1"/>
              </a:buClr>
              <a:buSzPts val="2400"/>
              <a:buFont typeface="Noto Sans Symbols"/>
              <a:buChar char="🠶"/>
            </a:pPr>
            <a:r>
              <a:rPr lang="iw-IL" sz="2400">
                <a:solidFill>
                  <a:srgbClr val="707070"/>
                </a:solidFill>
                <a:latin typeface="David"/>
                <a:ea typeface="David"/>
                <a:cs typeface="David"/>
                <a:sym typeface="David"/>
              </a:rPr>
              <a:t>מְגִדּוֹ</a:t>
            </a:r>
            <a:endParaRPr/>
          </a:p>
          <a:p>
            <a:pPr indent="-342900" lvl="0" marL="342900" marR="0" rtl="1" algn="r">
              <a:spcBef>
                <a:spcPts val="1000"/>
              </a:spcBef>
              <a:spcAft>
                <a:spcPts val="0"/>
              </a:spcAft>
              <a:buClr>
                <a:schemeClr val="accent1"/>
              </a:buClr>
              <a:buSzPts val="2400"/>
              <a:buFont typeface="Noto Sans Symbols"/>
              <a:buChar char="🠶"/>
            </a:pPr>
            <a:r>
              <a:rPr b="1" lang="iw-IL" sz="2400">
                <a:solidFill>
                  <a:srgbClr val="707070"/>
                </a:solidFill>
                <a:latin typeface="David"/>
                <a:ea typeface="David"/>
                <a:cs typeface="David"/>
                <a:sym typeface="David"/>
              </a:rPr>
              <a:t>דֹּאר</a:t>
            </a:r>
            <a:endParaRPr/>
          </a:p>
        </p:txBody>
      </p:sp>
      <p:pic>
        <p:nvPicPr>
          <p:cNvPr descr="https://upload.wikimedia.org/wikipedia/commons/thumb/4/4e/%D7%AA%D7%9C_%D7%93%D7%95%D7%A8.JPG/250px-%D7%AA%D7%9C_%D7%93%D7%95%D7%A8.JPG" id="622" name="Google Shape;622;p35"/>
          <p:cNvPicPr preferRelativeResize="0"/>
          <p:nvPr/>
        </p:nvPicPr>
        <p:blipFill rotWithShape="1">
          <a:blip r:embed="rId4">
            <a:alphaModFix/>
          </a:blip>
          <a:srcRect b="0" l="0" r="0" t="0"/>
          <a:stretch/>
        </p:blipFill>
        <p:spPr>
          <a:xfrm>
            <a:off x="7918213" y="3736109"/>
            <a:ext cx="3915012" cy="294409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accent2"/>
              </a:buClr>
              <a:buSzPts val="2800"/>
              <a:buNone/>
            </a:pPr>
            <a:r>
              <a:t/>
            </a:r>
            <a:endParaRPr/>
          </a:p>
        </p:txBody>
      </p:sp>
      <p:pic>
        <p:nvPicPr>
          <p:cNvPr descr="https://a7.org/albums/667x667/106760.jpg" id="628" name="Google Shape;628;p36"/>
          <p:cNvPicPr preferRelativeResize="0"/>
          <p:nvPr/>
        </p:nvPicPr>
        <p:blipFill rotWithShape="1">
          <a:blip r:embed="rId3">
            <a:alphaModFix/>
          </a:blip>
          <a:srcRect b="0" l="0" r="0" t="0"/>
          <a:stretch/>
        </p:blipFill>
        <p:spPr>
          <a:xfrm>
            <a:off x="2403475" y="1264555"/>
            <a:ext cx="8425722" cy="4737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37"/>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634" name="Google Shape;634;p37"/>
          <p:cNvSpPr/>
          <p:nvPr/>
        </p:nvSpPr>
        <p:spPr>
          <a:xfrm>
            <a:off x="3022600" y="1930400"/>
            <a:ext cx="8686800" cy="874407"/>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יד </a:t>
            </a:r>
            <a:r>
              <a:rPr lang="iw-IL" sz="2400">
                <a:solidFill>
                  <a:srgbClr val="000000"/>
                </a:solidFill>
                <a:latin typeface="Calibri"/>
                <a:ea typeface="Calibri"/>
                <a:cs typeface="Calibri"/>
                <a:sym typeface="Calibri"/>
              </a:rPr>
              <a:t>וַיְדַבְּרוּ בְּנֵי יוֹסֵף אֶת יְהוֹשֻׁעַ לֵאמֹר מַדּוּעַ נָתַתָּה לִּי נַחֲלָה גּוֹרָל אֶחָד וְחֶבֶל אֶחָד וַאֲנִי עַם רָב עַד אֲשֶׁר עַד כֹּה בֵּרְכַנִי יְהוָה:</a:t>
            </a:r>
            <a:endParaRPr sz="24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3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iw-IL"/>
              <a:t>שאלה:</a:t>
            </a:r>
            <a:endParaRPr/>
          </a:p>
        </p:txBody>
      </p:sp>
      <p:sp>
        <p:nvSpPr>
          <p:cNvPr id="640" name="Google Shape;640;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4000"/>
              <a:buNone/>
            </a:pPr>
            <a:r>
              <a:rPr lang="iw-IL" sz="4000"/>
              <a:t>מה אנו יכולים ללמוד על היחס של בני יוסף אל ארץ ישראל מכך שלמרות שהם מקבלים נחלה כה גדולה הם מבקשים חלק נוסף?</a:t>
            </a:r>
            <a:endParaRPr/>
          </a:p>
        </p:txBody>
      </p:sp>
      <p:pic>
        <p:nvPicPr>
          <p:cNvPr id="641" name="Google Shape;641;p38"/>
          <p:cNvPicPr preferRelativeResize="0"/>
          <p:nvPr/>
        </p:nvPicPr>
        <p:blipFill rotWithShape="1">
          <a:blip r:embed="rId3">
            <a:alphaModFix/>
          </a:blip>
          <a:srcRect b="0" l="0" r="0" t="0"/>
          <a:stretch/>
        </p:blipFill>
        <p:spPr>
          <a:xfrm>
            <a:off x="685800" y="253060"/>
            <a:ext cx="2419350" cy="12842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5000"/>
                                        <p:tgtEl>
                                          <p:spTgt spid="6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39"/>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iw-IL"/>
              <a:t>תשובה</a:t>
            </a:r>
            <a:endParaRPr/>
          </a:p>
        </p:txBody>
      </p:sp>
      <p:sp>
        <p:nvSpPr>
          <p:cNvPr id="647" name="Google Shape;647;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sz="3600"/>
              <a:t>למרות העובדה ששבט יוסף קיבל את הנחלה הגדולה ביותר בני השבט מבקשים תוספת. מכך ניתן ללמוד על אהבתם הגדולה לארץ ורצונם להתיישב בה כמה שרק יוכלו.</a:t>
            </a:r>
            <a:endParaRPr sz="3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40"/>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653" name="Google Shape;653;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accent2"/>
              </a:buClr>
              <a:buSzPts val="2800"/>
              <a:buNone/>
            </a:pPr>
            <a:r>
              <a:t/>
            </a:r>
            <a:endParaRPr/>
          </a:p>
        </p:txBody>
      </p:sp>
      <p:pic>
        <p:nvPicPr>
          <p:cNvPr descr="https://sites.google.com/site/madrichfiles/%D7%90%D7%99%D7%95%D7%A8%D7%99%D7%A9%D7%A8%D7%90%D7%9C-%D7%A0%D7%A7%D7%99.JPG" id="654" name="Google Shape;654;p40"/>
          <p:cNvPicPr preferRelativeResize="0"/>
          <p:nvPr/>
        </p:nvPicPr>
        <p:blipFill rotWithShape="1">
          <a:blip r:embed="rId3">
            <a:alphaModFix/>
          </a:blip>
          <a:srcRect b="0" l="0" r="0" t="0"/>
          <a:stretch/>
        </p:blipFill>
        <p:spPr>
          <a:xfrm>
            <a:off x="1828800" y="1381538"/>
            <a:ext cx="10363201" cy="552615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41"/>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pic>
        <p:nvPicPr>
          <p:cNvPr id="660" name="Google Shape;660;p41"/>
          <p:cNvPicPr preferRelativeResize="0"/>
          <p:nvPr>
            <p:ph idx="1" type="body"/>
          </p:nvPr>
        </p:nvPicPr>
        <p:blipFill rotWithShape="1">
          <a:blip r:embed="rId3">
            <a:alphaModFix/>
          </a:blip>
          <a:srcRect b="0" l="0" r="0" t="0"/>
          <a:stretch/>
        </p:blipFill>
        <p:spPr>
          <a:xfrm>
            <a:off x="1612733" y="1435100"/>
            <a:ext cx="9888166" cy="5422900"/>
          </a:xfrm>
          <a:prstGeom prst="rect">
            <a:avLst/>
          </a:prstGeom>
          <a:noFill/>
          <a:ln>
            <a:noFill/>
          </a:ln>
        </p:spPr>
      </p:pic>
      <p:sp>
        <p:nvSpPr>
          <p:cNvPr id="661" name="Google Shape;661;p41"/>
          <p:cNvSpPr/>
          <p:nvPr/>
        </p:nvSpPr>
        <p:spPr>
          <a:xfrm>
            <a:off x="3124200" y="24257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42"/>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pic>
        <p:nvPicPr>
          <p:cNvPr id="667" name="Google Shape;667;p42"/>
          <p:cNvPicPr preferRelativeResize="0"/>
          <p:nvPr>
            <p:ph idx="1" type="body"/>
          </p:nvPr>
        </p:nvPicPr>
        <p:blipFill rotWithShape="1">
          <a:blip r:embed="rId3">
            <a:alphaModFix/>
          </a:blip>
          <a:srcRect b="0" l="0" r="0" t="0"/>
          <a:stretch/>
        </p:blipFill>
        <p:spPr>
          <a:xfrm>
            <a:off x="1612733" y="1435100"/>
            <a:ext cx="9888166" cy="5422900"/>
          </a:xfrm>
          <a:prstGeom prst="rect">
            <a:avLst/>
          </a:prstGeom>
          <a:noFill/>
          <a:ln>
            <a:noFill/>
          </a:ln>
        </p:spPr>
      </p:pic>
      <p:sp>
        <p:nvSpPr>
          <p:cNvPr id="668" name="Google Shape;668;p42"/>
          <p:cNvSpPr/>
          <p:nvPr/>
        </p:nvSpPr>
        <p:spPr>
          <a:xfrm>
            <a:off x="3124200" y="24257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69" name="Google Shape;669;p42"/>
          <p:cNvSpPr/>
          <p:nvPr/>
        </p:nvSpPr>
        <p:spPr>
          <a:xfrm>
            <a:off x="3035300" y="29591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43"/>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pic>
        <p:nvPicPr>
          <p:cNvPr id="675" name="Google Shape;675;p43"/>
          <p:cNvPicPr preferRelativeResize="0"/>
          <p:nvPr>
            <p:ph idx="1" type="body"/>
          </p:nvPr>
        </p:nvPicPr>
        <p:blipFill rotWithShape="1">
          <a:blip r:embed="rId3">
            <a:alphaModFix/>
          </a:blip>
          <a:srcRect b="0" l="0" r="0" t="0"/>
          <a:stretch/>
        </p:blipFill>
        <p:spPr>
          <a:xfrm>
            <a:off x="1612733" y="1435100"/>
            <a:ext cx="9888166" cy="5422900"/>
          </a:xfrm>
          <a:prstGeom prst="rect">
            <a:avLst/>
          </a:prstGeom>
          <a:noFill/>
          <a:ln>
            <a:noFill/>
          </a:ln>
        </p:spPr>
      </p:pic>
      <p:sp>
        <p:nvSpPr>
          <p:cNvPr id="676" name="Google Shape;676;p43"/>
          <p:cNvSpPr/>
          <p:nvPr/>
        </p:nvSpPr>
        <p:spPr>
          <a:xfrm>
            <a:off x="3124200" y="24257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77" name="Google Shape;677;p43"/>
          <p:cNvSpPr/>
          <p:nvPr/>
        </p:nvSpPr>
        <p:spPr>
          <a:xfrm>
            <a:off x="3035300" y="29591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78" name="Google Shape;678;p43"/>
          <p:cNvSpPr/>
          <p:nvPr/>
        </p:nvSpPr>
        <p:spPr>
          <a:xfrm>
            <a:off x="3314700" y="3810000"/>
            <a:ext cx="1282700" cy="469900"/>
          </a:xfrm>
          <a:prstGeom prst="ellipse">
            <a:avLst/>
          </a:prstGeom>
          <a:noFill/>
          <a:ln cap="flat" cmpd="sng" w="762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44"/>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684" name="Google Shape;684;p44"/>
          <p:cNvSpPr/>
          <p:nvPr/>
        </p:nvSpPr>
        <p:spPr>
          <a:xfrm>
            <a:off x="7137400" y="1930400"/>
            <a:ext cx="4572000" cy="12778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טו </a:t>
            </a:r>
            <a:r>
              <a:rPr lang="iw-IL" sz="2400">
                <a:solidFill>
                  <a:srgbClr val="000000"/>
                </a:solidFill>
                <a:latin typeface="Calibri"/>
                <a:ea typeface="Calibri"/>
                <a:cs typeface="Calibri"/>
                <a:sym typeface="Calibri"/>
              </a:rPr>
              <a:t>וַיֹּאמֶר אֲלֵיהֶם יְהוֹשֻׁעַ אִם עַם רַב אַתָּה עֲלֵה לְךָ הַיַּעְרָה וּבֵרֵאתָ לְךָ שָׁם בְּאֶרֶץ הַפְּרִזִּי וְהָרְפָאִים כִּי אָץ לְךָ הַר אֶפְרָיִם:</a:t>
            </a:r>
            <a:endParaRPr sz="24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5"/>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690" name="Google Shape;690;p45"/>
          <p:cNvSpPr/>
          <p:nvPr/>
        </p:nvSpPr>
        <p:spPr>
          <a:xfrm>
            <a:off x="7137400" y="1930400"/>
            <a:ext cx="4572000" cy="12778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טו </a:t>
            </a:r>
            <a:r>
              <a:rPr lang="iw-IL" sz="2400">
                <a:solidFill>
                  <a:srgbClr val="000000"/>
                </a:solidFill>
                <a:latin typeface="Calibri"/>
                <a:ea typeface="Calibri"/>
                <a:cs typeface="Calibri"/>
                <a:sym typeface="Calibri"/>
              </a:rPr>
              <a:t>וַיֹּאמֶר אֲלֵיהֶם יְהוֹשֻׁעַ אִם עַם רַב אַתָּה עֲלֵה לְךָ הַיַּעְרָה וּבֵרֵאתָ לְךָ שָׁם בְּאֶרֶץ הַפְּרִזִּי וְהָרְפָאִים כִּי אָץ לְךָ הַר אֶפְרָיִם:</a:t>
            </a:r>
            <a:endParaRPr sz="2400">
              <a:solidFill>
                <a:schemeClr val="dk1"/>
              </a:solidFill>
              <a:latin typeface="Calibri"/>
              <a:ea typeface="Calibri"/>
              <a:cs typeface="Calibri"/>
              <a:sym typeface="Calibri"/>
            </a:endParaRPr>
          </a:p>
        </p:txBody>
      </p:sp>
      <p:pic>
        <p:nvPicPr>
          <p:cNvPr id="691" name="Google Shape;691;p45"/>
          <p:cNvPicPr preferRelativeResize="0"/>
          <p:nvPr/>
        </p:nvPicPr>
        <p:blipFill rotWithShape="1">
          <a:blip r:embed="rId3">
            <a:alphaModFix/>
          </a:blip>
          <a:srcRect b="0" l="0" r="0" t="0"/>
          <a:stretch/>
        </p:blipFill>
        <p:spPr>
          <a:xfrm>
            <a:off x="850899" y="1473200"/>
            <a:ext cx="6079067" cy="4559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46"/>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697" name="Google Shape;697;p46"/>
          <p:cNvSpPr/>
          <p:nvPr/>
        </p:nvSpPr>
        <p:spPr>
          <a:xfrm>
            <a:off x="3022600" y="1930400"/>
            <a:ext cx="8686800" cy="874407"/>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טז </a:t>
            </a:r>
            <a:r>
              <a:rPr lang="iw-IL" sz="2400">
                <a:solidFill>
                  <a:srgbClr val="000000"/>
                </a:solidFill>
                <a:latin typeface="Calibri"/>
                <a:ea typeface="Calibri"/>
                <a:cs typeface="Calibri"/>
                <a:sym typeface="Calibri"/>
              </a:rPr>
              <a:t>וַיֹּאמְרוּ בְּנֵי יוֹסֵף לֹא יִמָּצֵא לָנוּ הָהָר וְרֶכֶב בַּרְזֶל בְּכָל הַכְּנַעֲנִי הַיֹּשֵׁב בְּאֶרֶץ הָעֵמֶק לַאֲשֶׁר בְּבֵית שְׁאָן וּבְנוֹתֶיהָ וְלַאֲשֶׁר בְּעֵמֶק יִזְרְעֶאל:</a:t>
            </a:r>
            <a:endParaRPr sz="24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47"/>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703" name="Google Shape;703;p47"/>
          <p:cNvSpPr/>
          <p:nvPr/>
        </p:nvSpPr>
        <p:spPr>
          <a:xfrm>
            <a:off x="3022600" y="1930400"/>
            <a:ext cx="8686800" cy="874407"/>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טז </a:t>
            </a:r>
            <a:r>
              <a:rPr lang="iw-IL" sz="2400">
                <a:solidFill>
                  <a:srgbClr val="000000"/>
                </a:solidFill>
                <a:latin typeface="Calibri"/>
                <a:ea typeface="Calibri"/>
                <a:cs typeface="Calibri"/>
                <a:sym typeface="Calibri"/>
              </a:rPr>
              <a:t>וַיֹּאמְרוּ בְּנֵי יוֹסֵף לֹא יִמָּצֵא לָנוּ הָהָר וְרֶכֶב בַּרְזֶל בְּכָל הַכְּנַעֲנִי הַיֹּשֵׁב בְּאֶרֶץ הָעֵמֶק לַאֲשֶׁר בְּבֵית שְׁאָן וּבְנוֹתֶיהָ וְלַאֲשֶׁר בְּעֵמֶק יִזְרְעֶאל:</a:t>
            </a:r>
            <a:endParaRPr sz="2400">
              <a:solidFill>
                <a:schemeClr val="dk1"/>
              </a:solidFill>
              <a:latin typeface="Calibri"/>
              <a:ea typeface="Calibri"/>
              <a:cs typeface="Calibri"/>
              <a:sym typeface="Calibri"/>
            </a:endParaRPr>
          </a:p>
        </p:txBody>
      </p:sp>
      <p:pic>
        <p:nvPicPr>
          <p:cNvPr id="704" name="Google Shape;704;p47"/>
          <p:cNvPicPr preferRelativeResize="0"/>
          <p:nvPr/>
        </p:nvPicPr>
        <p:blipFill rotWithShape="1">
          <a:blip r:embed="rId3">
            <a:alphaModFix/>
          </a:blip>
          <a:srcRect b="0" l="0" r="0" t="0"/>
          <a:stretch/>
        </p:blipFill>
        <p:spPr>
          <a:xfrm>
            <a:off x="103517" y="2794673"/>
            <a:ext cx="4925684" cy="412409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48"/>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710" name="Google Shape;710;p48"/>
          <p:cNvSpPr/>
          <p:nvPr/>
        </p:nvSpPr>
        <p:spPr>
          <a:xfrm>
            <a:off x="2400300" y="1879600"/>
            <a:ext cx="8686800" cy="1269578"/>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יז </a:t>
            </a:r>
            <a:r>
              <a:rPr lang="iw-IL" sz="2400">
                <a:solidFill>
                  <a:srgbClr val="000000"/>
                </a:solidFill>
                <a:latin typeface="Calibri"/>
                <a:ea typeface="Calibri"/>
                <a:cs typeface="Calibri"/>
                <a:sym typeface="Calibri"/>
              </a:rPr>
              <a:t>וַיֹּאמֶר יְהוֹשֻׁעַ אֶל בֵּית יוֹסֵף לְאֶפְרַיִם וְלִמְנַשֶּׁה לֵאמֹר עַם רַב אַתָּה וְכֹחַ גָּדוֹל לָךְ לֹא יִהְיֶה לְךָ גּוֹרָל אֶחָד: </a:t>
            </a:r>
            <a:r>
              <a:rPr b="1" lang="iw-IL" sz="2400">
                <a:solidFill>
                  <a:srgbClr val="000000"/>
                </a:solidFill>
                <a:latin typeface="Calibri"/>
                <a:ea typeface="Calibri"/>
                <a:cs typeface="Calibri"/>
                <a:sym typeface="Calibri"/>
              </a:rPr>
              <a:t>יח </a:t>
            </a:r>
            <a:r>
              <a:rPr lang="iw-IL" sz="2400">
                <a:solidFill>
                  <a:srgbClr val="000000"/>
                </a:solidFill>
                <a:latin typeface="Calibri"/>
                <a:ea typeface="Calibri"/>
                <a:cs typeface="Calibri"/>
                <a:sym typeface="Calibri"/>
              </a:rPr>
              <a:t>כִּי הַר יִהְיֶה לָּךְ כִּי יַעַר הוּא וּבֵרֵאתוֹ וְהָיָה לְךָ תֹּצְאֹתָיו כִּי תוֹרִישׁ אֶת הַכְּנַעֲנִי כִּי רֶכֶב בַּרְזֶל לוֹ כִּי חָזָק הוּא:</a:t>
            </a:r>
            <a:endParaRPr sz="24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49"/>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716" name="Google Shape;716;p49"/>
          <p:cNvSpPr/>
          <p:nvPr/>
        </p:nvSpPr>
        <p:spPr>
          <a:xfrm>
            <a:off x="2400300" y="1879600"/>
            <a:ext cx="8686800" cy="1269578"/>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יז </a:t>
            </a:r>
            <a:r>
              <a:rPr lang="iw-IL" sz="2400">
                <a:solidFill>
                  <a:srgbClr val="000000"/>
                </a:solidFill>
                <a:latin typeface="Calibri"/>
                <a:ea typeface="Calibri"/>
                <a:cs typeface="Calibri"/>
                <a:sym typeface="Calibri"/>
              </a:rPr>
              <a:t>וַיֹּאמֶר יְהוֹשֻׁעַ אֶל בֵּית יוֹסֵף לְאֶפְרַיִם וְלִמְנַשֶּׁה לֵאמֹר עַם רַב אַתָּה וְכֹחַ גָּדוֹל לָךְ לֹא יִהְיֶה לְךָ גּוֹרָל אֶחָד: </a:t>
            </a:r>
            <a:r>
              <a:rPr b="1" lang="iw-IL" sz="2400">
                <a:solidFill>
                  <a:srgbClr val="000000"/>
                </a:solidFill>
                <a:latin typeface="Calibri"/>
                <a:ea typeface="Calibri"/>
                <a:cs typeface="Calibri"/>
                <a:sym typeface="Calibri"/>
              </a:rPr>
              <a:t>יח </a:t>
            </a:r>
            <a:r>
              <a:rPr lang="iw-IL" sz="2400">
                <a:solidFill>
                  <a:srgbClr val="000000"/>
                </a:solidFill>
                <a:latin typeface="Calibri"/>
                <a:ea typeface="Calibri"/>
                <a:cs typeface="Calibri"/>
                <a:sym typeface="Calibri"/>
              </a:rPr>
              <a:t>כִּי הַר יִהְיֶה לָּךְ כִּי יַעַר הוּא וּבֵרֵאתוֹ וְהָיָה לְךָ תֹּצְאֹתָיו כִּי תוֹרִישׁ אֶת הַכְּנַעֲנִי כִּי רֶכֶב בַּרְזֶל לוֹ כִּי חָזָק הוּא:</a:t>
            </a:r>
            <a:endParaRPr sz="2400">
              <a:solidFill>
                <a:schemeClr val="dk1"/>
              </a:solidFill>
              <a:latin typeface="Calibri"/>
              <a:ea typeface="Calibri"/>
              <a:cs typeface="Calibri"/>
              <a:sym typeface="Calibri"/>
            </a:endParaRPr>
          </a:p>
        </p:txBody>
      </p:sp>
      <p:pic>
        <p:nvPicPr>
          <p:cNvPr id="717" name="Google Shape;717;p49"/>
          <p:cNvPicPr preferRelativeResize="0"/>
          <p:nvPr/>
        </p:nvPicPr>
        <p:blipFill rotWithShape="1">
          <a:blip r:embed="rId3">
            <a:alphaModFix/>
          </a:blip>
          <a:srcRect b="0" l="13563" r="18480" t="0"/>
          <a:stretch/>
        </p:blipFill>
        <p:spPr>
          <a:xfrm>
            <a:off x="6019801" y="3218753"/>
            <a:ext cx="5409028" cy="370882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17"/>
                                        </p:tgtEl>
                                        <p:attrNameLst>
                                          <p:attrName>style.visibility</p:attrName>
                                        </p:attrNameLst>
                                      </p:cBhvr>
                                      <p:to>
                                        <p:strVal val="visible"/>
                                      </p:to>
                                    </p:set>
                                    <p:animEffect filter="fade" transition="in">
                                      <p:cBhvr>
                                        <p:cTn dur="5000"/>
                                        <p:tgtEl>
                                          <p:spTgt spid="7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50"/>
          <p:cNvSpPr txBox="1"/>
          <p:nvPr>
            <p:ph type="title"/>
          </p:nvPr>
        </p:nvSpPr>
        <p:spPr>
          <a:xfrm>
            <a:off x="2589212" y="357410"/>
            <a:ext cx="8911687" cy="1280890"/>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iw-IL" sz="5000">
                <a:latin typeface="David"/>
                <a:ea typeface="David"/>
                <a:cs typeface="David"/>
                <a:sym typeface="David"/>
              </a:rPr>
              <a:t>תְּלוּנַת בְּנֵי יוֹסֵף (פס' יד-יח)</a:t>
            </a:r>
            <a:endParaRPr/>
          </a:p>
        </p:txBody>
      </p:sp>
      <p:sp>
        <p:nvSpPr>
          <p:cNvPr id="723" name="Google Shape;723;p50"/>
          <p:cNvSpPr/>
          <p:nvPr/>
        </p:nvSpPr>
        <p:spPr>
          <a:xfrm>
            <a:off x="2400300" y="1879600"/>
            <a:ext cx="8686800" cy="1269578"/>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b="1" lang="iw-IL" sz="2400">
                <a:solidFill>
                  <a:srgbClr val="000000"/>
                </a:solidFill>
                <a:latin typeface="Calibri"/>
                <a:ea typeface="Calibri"/>
                <a:cs typeface="Calibri"/>
                <a:sym typeface="Calibri"/>
              </a:rPr>
              <a:t>יז </a:t>
            </a:r>
            <a:r>
              <a:rPr lang="iw-IL" sz="2400">
                <a:solidFill>
                  <a:srgbClr val="000000"/>
                </a:solidFill>
                <a:latin typeface="Calibri"/>
                <a:ea typeface="Calibri"/>
                <a:cs typeface="Calibri"/>
                <a:sym typeface="Calibri"/>
              </a:rPr>
              <a:t>וַיֹּאמֶר יְהוֹשֻׁעַ אֶל בֵּית יוֹסֵף לְאֶפְרַיִם וְלִמְנַשֶּׁה לֵאמֹר עַם רַב אַתָּה וְכֹחַ גָּדוֹל לָךְ לֹא יִהְיֶה לְךָ גּוֹרָל אֶחָד: </a:t>
            </a:r>
            <a:r>
              <a:rPr b="1" lang="iw-IL" sz="2400">
                <a:solidFill>
                  <a:srgbClr val="000000"/>
                </a:solidFill>
                <a:latin typeface="Calibri"/>
                <a:ea typeface="Calibri"/>
                <a:cs typeface="Calibri"/>
                <a:sym typeface="Calibri"/>
              </a:rPr>
              <a:t>יח </a:t>
            </a:r>
            <a:r>
              <a:rPr lang="iw-IL" sz="2400">
                <a:solidFill>
                  <a:srgbClr val="000000"/>
                </a:solidFill>
                <a:latin typeface="Calibri"/>
                <a:ea typeface="Calibri"/>
                <a:cs typeface="Calibri"/>
                <a:sym typeface="Calibri"/>
              </a:rPr>
              <a:t>כִּי הַר יִהְיֶה לָּךְ כִּי יַעַר הוּא וּבֵרֵאתוֹ וְהָיָה לְךָ תֹּצְאֹתָיו כִּי תוֹרִישׁ אֶת הַכְּנַעֲנִי כִּי רֶכֶב בַּרְזֶל לוֹ כִּי חָזָק הוּא:</a:t>
            </a:r>
            <a:endParaRPr sz="2400">
              <a:solidFill>
                <a:schemeClr val="dk1"/>
              </a:solidFill>
              <a:latin typeface="Calibri"/>
              <a:ea typeface="Calibri"/>
              <a:cs typeface="Calibri"/>
              <a:sym typeface="Calibri"/>
            </a:endParaRPr>
          </a:p>
        </p:txBody>
      </p:sp>
      <p:pic>
        <p:nvPicPr>
          <p:cNvPr id="724" name="Google Shape;724;p50"/>
          <p:cNvPicPr preferRelativeResize="0"/>
          <p:nvPr/>
        </p:nvPicPr>
        <p:blipFill rotWithShape="1">
          <a:blip r:embed="rId3">
            <a:alphaModFix/>
          </a:blip>
          <a:srcRect b="0" l="0" r="0" t="0"/>
          <a:stretch/>
        </p:blipFill>
        <p:spPr>
          <a:xfrm>
            <a:off x="-46181" y="3110444"/>
            <a:ext cx="4999181" cy="3747556"/>
          </a:xfrm>
          <a:prstGeom prst="rect">
            <a:avLst/>
          </a:prstGeom>
          <a:noFill/>
          <a:ln>
            <a:noFill/>
          </a:ln>
        </p:spPr>
      </p:pic>
      <p:pic>
        <p:nvPicPr>
          <p:cNvPr id="725" name="Google Shape;725;p50"/>
          <p:cNvPicPr preferRelativeResize="0"/>
          <p:nvPr/>
        </p:nvPicPr>
        <p:blipFill rotWithShape="1">
          <a:blip r:embed="rId4">
            <a:alphaModFix/>
          </a:blip>
          <a:srcRect b="0" l="13563" r="18480" t="0"/>
          <a:stretch/>
        </p:blipFill>
        <p:spPr>
          <a:xfrm>
            <a:off x="6019801" y="3198874"/>
            <a:ext cx="5409028" cy="370882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51"/>
          <p:cNvSpPr txBox="1"/>
          <p:nvPr>
            <p:ph idx="1" type="body"/>
          </p:nvPr>
        </p:nvSpPr>
        <p:spPr>
          <a:xfrm>
            <a:off x="7556500" y="2133600"/>
            <a:ext cx="3948112" cy="4267200"/>
          </a:xfrm>
          <a:prstGeom prst="rect">
            <a:avLst/>
          </a:prstGeom>
          <a:noFill/>
          <a:ln>
            <a:noFill/>
          </a:ln>
        </p:spPr>
        <p:txBody>
          <a:bodyPr anchorCtr="0" anchor="t" bIns="45700" lIns="91425" spcFirstLastPara="1" rIns="91425" wrap="square" tIns="45700">
            <a:noAutofit/>
          </a:bodyPr>
          <a:lstStyle/>
          <a:p>
            <a:pPr indent="-254000" lvl="0" marL="228600" rtl="1" algn="r">
              <a:lnSpc>
                <a:spcPct val="90000"/>
              </a:lnSpc>
              <a:spcBef>
                <a:spcPts val="0"/>
              </a:spcBef>
              <a:spcAft>
                <a:spcPts val="0"/>
              </a:spcAft>
              <a:buClr>
                <a:schemeClr val="accent2"/>
              </a:buClr>
              <a:buSzPts val="4000"/>
              <a:buChar char="•"/>
            </a:pPr>
            <a:r>
              <a:rPr b="1" lang="iw-IL" sz="4000">
                <a:solidFill>
                  <a:srgbClr val="000000"/>
                </a:solidFill>
                <a:latin typeface="Calibri"/>
                <a:ea typeface="Calibri"/>
                <a:cs typeface="Calibri"/>
                <a:sym typeface="Calibri"/>
              </a:rPr>
              <a:t>יח כִּי </a:t>
            </a:r>
            <a:r>
              <a:rPr lang="iw-IL" sz="4000">
                <a:solidFill>
                  <a:srgbClr val="000000"/>
                </a:solidFill>
                <a:latin typeface="Calibri"/>
                <a:ea typeface="Calibri"/>
                <a:cs typeface="Calibri"/>
                <a:sym typeface="Calibri"/>
              </a:rPr>
              <a:t>הַר יִהְיֶה לָּךְ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יַעַר הוּא וּבֵרֵאתוֹ וְהָיָה לְךָ תֹּצְאֹתָיו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תוֹרִישׁ אֶת הַכְּנַעֲנִי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רֶכֶב בַּרְזֶל לוֹ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חָזָק הוּא:</a:t>
            </a:r>
            <a:endParaRPr sz="4000"/>
          </a:p>
        </p:txBody>
      </p:sp>
      <p:cxnSp>
        <p:nvCxnSpPr>
          <p:cNvPr id="731" name="Google Shape;731;p51"/>
          <p:cNvCxnSpPr/>
          <p:nvPr/>
        </p:nvCxnSpPr>
        <p:spPr>
          <a:xfrm rot="10800000">
            <a:off x="6259400" y="1962100"/>
            <a:ext cx="3976800" cy="260400"/>
          </a:xfrm>
          <a:prstGeom prst="bentConnector3">
            <a:avLst>
              <a:gd fmla="val 49999" name="adj1"/>
            </a:avLst>
          </a:prstGeom>
          <a:noFill/>
          <a:ln cap="flat" cmpd="sng" w="57150">
            <a:solidFill>
              <a:srgbClr val="0070C0"/>
            </a:solidFill>
            <a:prstDash val="solid"/>
            <a:miter lim="800000"/>
            <a:headEnd len="sm" w="sm" type="none"/>
            <a:tailEnd len="med" w="med" type="triangle"/>
          </a:ln>
        </p:spPr>
      </p:cxnSp>
      <p:sp>
        <p:nvSpPr>
          <p:cNvPr id="732" name="Google Shape;732;p51"/>
          <p:cNvSpPr txBox="1"/>
          <p:nvPr/>
        </p:nvSpPr>
        <p:spPr>
          <a:xfrm>
            <a:off x="2311400" y="1676400"/>
            <a:ext cx="3948112" cy="42672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1. כִּי= אֶלָּא</a:t>
            </a:r>
            <a:endParaRPr sz="4000">
              <a:solidFill>
                <a:srgbClr val="70707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52"/>
          <p:cNvSpPr txBox="1"/>
          <p:nvPr>
            <p:ph idx="1" type="body"/>
          </p:nvPr>
        </p:nvSpPr>
        <p:spPr>
          <a:xfrm>
            <a:off x="7556500" y="2133600"/>
            <a:ext cx="3948112" cy="4267200"/>
          </a:xfrm>
          <a:prstGeom prst="rect">
            <a:avLst/>
          </a:prstGeom>
          <a:noFill/>
          <a:ln>
            <a:noFill/>
          </a:ln>
        </p:spPr>
        <p:txBody>
          <a:bodyPr anchorCtr="0" anchor="t" bIns="45700" lIns="91425" spcFirstLastPara="1" rIns="91425" wrap="square" tIns="45700">
            <a:noAutofit/>
          </a:bodyPr>
          <a:lstStyle/>
          <a:p>
            <a:pPr indent="-254000" lvl="0" marL="228600" rtl="1" algn="r">
              <a:lnSpc>
                <a:spcPct val="90000"/>
              </a:lnSpc>
              <a:spcBef>
                <a:spcPts val="0"/>
              </a:spcBef>
              <a:spcAft>
                <a:spcPts val="0"/>
              </a:spcAft>
              <a:buClr>
                <a:schemeClr val="accent2"/>
              </a:buClr>
              <a:buSzPts val="4000"/>
              <a:buChar char="•"/>
            </a:pPr>
            <a:r>
              <a:rPr b="1" lang="iw-IL" sz="4000">
                <a:solidFill>
                  <a:srgbClr val="000000"/>
                </a:solidFill>
                <a:latin typeface="Calibri"/>
                <a:ea typeface="Calibri"/>
                <a:cs typeface="Calibri"/>
                <a:sym typeface="Calibri"/>
              </a:rPr>
              <a:t>יח כִּי </a:t>
            </a:r>
            <a:r>
              <a:rPr lang="iw-IL" sz="4000">
                <a:solidFill>
                  <a:srgbClr val="000000"/>
                </a:solidFill>
                <a:latin typeface="Calibri"/>
                <a:ea typeface="Calibri"/>
                <a:cs typeface="Calibri"/>
                <a:sym typeface="Calibri"/>
              </a:rPr>
              <a:t>הַר יִהְיֶה לָּךְ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יַעַר הוּא וּבֵרֵאתוֹ וְהָיָה לְךָ תֹּצְאֹתָיו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תוֹרִישׁ אֶת הַכְּנַעֲנִי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רֶכֶב בַּרְזֶל לוֹ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חָזָק הוּא:</a:t>
            </a:r>
            <a:endParaRPr sz="4000"/>
          </a:p>
        </p:txBody>
      </p:sp>
      <p:cxnSp>
        <p:nvCxnSpPr>
          <p:cNvPr id="738" name="Google Shape;738;p52"/>
          <p:cNvCxnSpPr/>
          <p:nvPr/>
        </p:nvCxnSpPr>
        <p:spPr>
          <a:xfrm rot="10800000">
            <a:off x="6259400" y="1962100"/>
            <a:ext cx="3976800" cy="260400"/>
          </a:xfrm>
          <a:prstGeom prst="bentConnector3">
            <a:avLst>
              <a:gd fmla="val 49999" name="adj1"/>
            </a:avLst>
          </a:prstGeom>
          <a:noFill/>
          <a:ln cap="flat" cmpd="sng" w="57150">
            <a:solidFill>
              <a:srgbClr val="0070C0"/>
            </a:solidFill>
            <a:prstDash val="solid"/>
            <a:miter lim="800000"/>
            <a:headEnd len="sm" w="sm" type="none"/>
            <a:tailEnd len="med" w="med" type="triangle"/>
          </a:ln>
        </p:spPr>
      </p:cxnSp>
      <p:sp>
        <p:nvSpPr>
          <p:cNvPr id="739" name="Google Shape;739;p52"/>
          <p:cNvSpPr txBox="1"/>
          <p:nvPr/>
        </p:nvSpPr>
        <p:spPr>
          <a:xfrm>
            <a:off x="2311400" y="1676400"/>
            <a:ext cx="3948112" cy="42672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1. כִּי= אֶלָּא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2. כִּי= אִם </a:t>
            </a:r>
            <a:endParaRPr/>
          </a:p>
        </p:txBody>
      </p:sp>
      <p:cxnSp>
        <p:nvCxnSpPr>
          <p:cNvPr id="740" name="Google Shape;740;p52"/>
          <p:cNvCxnSpPr/>
          <p:nvPr/>
        </p:nvCxnSpPr>
        <p:spPr>
          <a:xfrm rot="10800000">
            <a:off x="6259600" y="2692400"/>
            <a:ext cx="4497300" cy="114300"/>
          </a:xfrm>
          <a:prstGeom prst="bentConnector3">
            <a:avLst>
              <a:gd fmla="val 68356" name="adj1"/>
            </a:avLst>
          </a:prstGeom>
          <a:noFill/>
          <a:ln cap="flat" cmpd="sng" w="57150">
            <a:solidFill>
              <a:srgbClr val="0070C0"/>
            </a:solidFill>
            <a:prstDash val="solid"/>
            <a:miter lim="800000"/>
            <a:headEnd len="sm" w="sm" type="none"/>
            <a:tailEnd len="med" w="med" type="triangl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53"/>
          <p:cNvSpPr txBox="1"/>
          <p:nvPr>
            <p:ph idx="1" type="body"/>
          </p:nvPr>
        </p:nvSpPr>
        <p:spPr>
          <a:xfrm>
            <a:off x="7556500" y="2133600"/>
            <a:ext cx="3948112" cy="4267200"/>
          </a:xfrm>
          <a:prstGeom prst="rect">
            <a:avLst/>
          </a:prstGeom>
          <a:noFill/>
          <a:ln>
            <a:noFill/>
          </a:ln>
        </p:spPr>
        <p:txBody>
          <a:bodyPr anchorCtr="0" anchor="t" bIns="45700" lIns="91425" spcFirstLastPara="1" rIns="91425" wrap="square" tIns="45700">
            <a:noAutofit/>
          </a:bodyPr>
          <a:lstStyle/>
          <a:p>
            <a:pPr indent="-254000" lvl="0" marL="228600" rtl="1" algn="r">
              <a:lnSpc>
                <a:spcPct val="90000"/>
              </a:lnSpc>
              <a:spcBef>
                <a:spcPts val="0"/>
              </a:spcBef>
              <a:spcAft>
                <a:spcPts val="0"/>
              </a:spcAft>
              <a:buClr>
                <a:schemeClr val="accent2"/>
              </a:buClr>
              <a:buSzPts val="4000"/>
              <a:buChar char="•"/>
            </a:pPr>
            <a:r>
              <a:rPr b="1" lang="iw-IL" sz="4000">
                <a:solidFill>
                  <a:srgbClr val="000000"/>
                </a:solidFill>
                <a:latin typeface="Calibri"/>
                <a:ea typeface="Calibri"/>
                <a:cs typeface="Calibri"/>
                <a:sym typeface="Calibri"/>
              </a:rPr>
              <a:t>יח כִּי </a:t>
            </a:r>
            <a:r>
              <a:rPr lang="iw-IL" sz="4000">
                <a:solidFill>
                  <a:srgbClr val="000000"/>
                </a:solidFill>
                <a:latin typeface="Calibri"/>
                <a:ea typeface="Calibri"/>
                <a:cs typeface="Calibri"/>
                <a:sym typeface="Calibri"/>
              </a:rPr>
              <a:t>הַר יִהְיֶה לָּךְ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יַעַר הוּא וּבֵרֵאתוֹ וְהָיָה לְךָ תֹּצְאֹתָיו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תוֹרִישׁ אֶת הַכְּנַעֲנִי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רֶכֶב בַּרְזֶל לוֹ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חָזָק הוּא:</a:t>
            </a:r>
            <a:endParaRPr sz="4000"/>
          </a:p>
        </p:txBody>
      </p:sp>
      <p:cxnSp>
        <p:nvCxnSpPr>
          <p:cNvPr id="746" name="Google Shape;746;p53"/>
          <p:cNvCxnSpPr/>
          <p:nvPr/>
        </p:nvCxnSpPr>
        <p:spPr>
          <a:xfrm rot="10800000">
            <a:off x="6259400" y="1962100"/>
            <a:ext cx="3976800" cy="260400"/>
          </a:xfrm>
          <a:prstGeom prst="bentConnector3">
            <a:avLst>
              <a:gd fmla="val 49999" name="adj1"/>
            </a:avLst>
          </a:prstGeom>
          <a:noFill/>
          <a:ln cap="flat" cmpd="sng" w="57150">
            <a:solidFill>
              <a:srgbClr val="0070C0"/>
            </a:solidFill>
            <a:prstDash val="solid"/>
            <a:miter lim="800000"/>
            <a:headEnd len="sm" w="sm" type="none"/>
            <a:tailEnd len="med" w="med" type="triangle"/>
          </a:ln>
        </p:spPr>
      </p:cxnSp>
      <p:sp>
        <p:nvSpPr>
          <p:cNvPr id="747" name="Google Shape;747;p53"/>
          <p:cNvSpPr txBox="1"/>
          <p:nvPr/>
        </p:nvSpPr>
        <p:spPr>
          <a:xfrm>
            <a:off x="2311400" y="1676400"/>
            <a:ext cx="3948112" cy="42672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1. כִּי= אֶלָּא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2. כִּי= אִם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3. כִּי= שֶׁהֲרֵי </a:t>
            </a:r>
            <a:endParaRPr/>
          </a:p>
        </p:txBody>
      </p:sp>
      <p:cxnSp>
        <p:nvCxnSpPr>
          <p:cNvPr id="748" name="Google Shape;748;p53"/>
          <p:cNvCxnSpPr/>
          <p:nvPr/>
        </p:nvCxnSpPr>
        <p:spPr>
          <a:xfrm rot="10800000">
            <a:off x="6259600" y="2692400"/>
            <a:ext cx="4497300" cy="114300"/>
          </a:xfrm>
          <a:prstGeom prst="bentConnector3">
            <a:avLst>
              <a:gd fmla="val 68356" name="adj1"/>
            </a:avLst>
          </a:prstGeom>
          <a:noFill/>
          <a:ln cap="flat" cmpd="sng" w="57150">
            <a:solidFill>
              <a:srgbClr val="0070C0"/>
            </a:solidFill>
            <a:prstDash val="solid"/>
            <a:miter lim="800000"/>
            <a:headEnd len="sm" w="sm" type="none"/>
            <a:tailEnd len="med" w="med" type="triangle"/>
          </a:ln>
        </p:spPr>
      </p:cxnSp>
      <p:cxnSp>
        <p:nvCxnSpPr>
          <p:cNvPr id="749" name="Google Shape;749;p53"/>
          <p:cNvCxnSpPr/>
          <p:nvPr/>
        </p:nvCxnSpPr>
        <p:spPr>
          <a:xfrm rot="10800000">
            <a:off x="6235800" y="3530500"/>
            <a:ext cx="3136800" cy="330300"/>
          </a:xfrm>
          <a:prstGeom prst="bentConnector3">
            <a:avLst>
              <a:gd fmla="val 57289" name="adj1"/>
            </a:avLst>
          </a:prstGeom>
          <a:noFill/>
          <a:ln cap="flat" cmpd="sng" w="57150">
            <a:solidFill>
              <a:srgbClr val="0070C0"/>
            </a:solidFill>
            <a:prstDash val="solid"/>
            <a:miter lim="800000"/>
            <a:headEnd len="sm" w="sm" type="none"/>
            <a:tailEnd len="med" w="med" type="triangle"/>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54"/>
          <p:cNvSpPr txBox="1"/>
          <p:nvPr>
            <p:ph idx="1" type="body"/>
          </p:nvPr>
        </p:nvSpPr>
        <p:spPr>
          <a:xfrm>
            <a:off x="7556500" y="2133600"/>
            <a:ext cx="3948112" cy="4267200"/>
          </a:xfrm>
          <a:prstGeom prst="rect">
            <a:avLst/>
          </a:prstGeom>
          <a:noFill/>
          <a:ln>
            <a:noFill/>
          </a:ln>
        </p:spPr>
        <p:txBody>
          <a:bodyPr anchorCtr="0" anchor="t" bIns="45700" lIns="91425" spcFirstLastPara="1" rIns="91425" wrap="square" tIns="45700">
            <a:noAutofit/>
          </a:bodyPr>
          <a:lstStyle/>
          <a:p>
            <a:pPr indent="-254000" lvl="0" marL="228600" rtl="1" algn="r">
              <a:lnSpc>
                <a:spcPct val="90000"/>
              </a:lnSpc>
              <a:spcBef>
                <a:spcPts val="0"/>
              </a:spcBef>
              <a:spcAft>
                <a:spcPts val="0"/>
              </a:spcAft>
              <a:buClr>
                <a:schemeClr val="accent2"/>
              </a:buClr>
              <a:buSzPts val="4000"/>
              <a:buChar char="•"/>
            </a:pPr>
            <a:r>
              <a:rPr b="1" lang="iw-IL" sz="4000">
                <a:solidFill>
                  <a:srgbClr val="000000"/>
                </a:solidFill>
                <a:latin typeface="Calibri"/>
                <a:ea typeface="Calibri"/>
                <a:cs typeface="Calibri"/>
                <a:sym typeface="Calibri"/>
              </a:rPr>
              <a:t>יח כִּי </a:t>
            </a:r>
            <a:r>
              <a:rPr lang="iw-IL" sz="4000">
                <a:solidFill>
                  <a:srgbClr val="000000"/>
                </a:solidFill>
                <a:latin typeface="Calibri"/>
                <a:ea typeface="Calibri"/>
                <a:cs typeface="Calibri"/>
                <a:sym typeface="Calibri"/>
              </a:rPr>
              <a:t>הַר יִהְיֶה לָּךְ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יַעַר הוּא וּבֵרֵאתוֹ וְהָיָה לְךָ תֹּצְאֹתָיו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תוֹרִישׁ אֶת הַכְּנַעֲנִי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רֶכֶב בַּרְזֶל לוֹ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חָזָק הוּא:</a:t>
            </a:r>
            <a:endParaRPr sz="4000"/>
          </a:p>
        </p:txBody>
      </p:sp>
      <p:cxnSp>
        <p:nvCxnSpPr>
          <p:cNvPr id="755" name="Google Shape;755;p54"/>
          <p:cNvCxnSpPr/>
          <p:nvPr/>
        </p:nvCxnSpPr>
        <p:spPr>
          <a:xfrm rot="10800000">
            <a:off x="6259400" y="1962100"/>
            <a:ext cx="3976800" cy="260400"/>
          </a:xfrm>
          <a:prstGeom prst="bentConnector3">
            <a:avLst>
              <a:gd fmla="val 49999" name="adj1"/>
            </a:avLst>
          </a:prstGeom>
          <a:noFill/>
          <a:ln cap="flat" cmpd="sng" w="57150">
            <a:solidFill>
              <a:srgbClr val="0070C0"/>
            </a:solidFill>
            <a:prstDash val="solid"/>
            <a:miter lim="800000"/>
            <a:headEnd len="sm" w="sm" type="none"/>
            <a:tailEnd len="med" w="med" type="triangle"/>
          </a:ln>
        </p:spPr>
      </p:cxnSp>
      <p:sp>
        <p:nvSpPr>
          <p:cNvPr id="756" name="Google Shape;756;p54"/>
          <p:cNvSpPr txBox="1"/>
          <p:nvPr/>
        </p:nvSpPr>
        <p:spPr>
          <a:xfrm>
            <a:off x="2311400" y="1676400"/>
            <a:ext cx="3948112" cy="42672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1. כִּי= אֶלָּא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2. כִּי= אִם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3. כִּי= שֶׁהֲרֵי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4. כִּי= לַמְרוֹת</a:t>
            </a:r>
            <a:endParaRPr b="1" sz="4000">
              <a:solidFill>
                <a:srgbClr val="FF0000"/>
              </a:solidFill>
              <a:latin typeface="Calibri"/>
              <a:ea typeface="Calibri"/>
              <a:cs typeface="Calibri"/>
              <a:sym typeface="Calibri"/>
            </a:endParaRPr>
          </a:p>
        </p:txBody>
      </p:sp>
      <p:cxnSp>
        <p:nvCxnSpPr>
          <p:cNvPr id="757" name="Google Shape;757;p54"/>
          <p:cNvCxnSpPr/>
          <p:nvPr/>
        </p:nvCxnSpPr>
        <p:spPr>
          <a:xfrm rot="10800000">
            <a:off x="6259600" y="2692400"/>
            <a:ext cx="4497300" cy="114300"/>
          </a:xfrm>
          <a:prstGeom prst="bentConnector3">
            <a:avLst>
              <a:gd fmla="val 68356" name="adj1"/>
            </a:avLst>
          </a:prstGeom>
          <a:noFill/>
          <a:ln cap="flat" cmpd="sng" w="57150">
            <a:solidFill>
              <a:srgbClr val="0070C0"/>
            </a:solidFill>
            <a:prstDash val="solid"/>
            <a:miter lim="800000"/>
            <a:headEnd len="sm" w="sm" type="none"/>
            <a:tailEnd len="med" w="med" type="triangle"/>
          </a:ln>
        </p:spPr>
      </p:cxnSp>
      <p:cxnSp>
        <p:nvCxnSpPr>
          <p:cNvPr id="758" name="Google Shape;758;p54"/>
          <p:cNvCxnSpPr/>
          <p:nvPr/>
        </p:nvCxnSpPr>
        <p:spPr>
          <a:xfrm rot="10800000">
            <a:off x="6235800" y="3530500"/>
            <a:ext cx="3136800" cy="330300"/>
          </a:xfrm>
          <a:prstGeom prst="bentConnector3">
            <a:avLst>
              <a:gd fmla="val 56339" name="adj1"/>
            </a:avLst>
          </a:prstGeom>
          <a:noFill/>
          <a:ln cap="flat" cmpd="sng" w="57150">
            <a:solidFill>
              <a:srgbClr val="0070C0"/>
            </a:solidFill>
            <a:prstDash val="solid"/>
            <a:miter lim="800000"/>
            <a:headEnd len="sm" w="sm" type="none"/>
            <a:tailEnd len="med" w="med" type="triangle"/>
          </a:ln>
        </p:spPr>
      </p:cxnSp>
      <p:cxnSp>
        <p:nvCxnSpPr>
          <p:cNvPr id="759" name="Google Shape;759;p54"/>
          <p:cNvCxnSpPr/>
          <p:nvPr/>
        </p:nvCxnSpPr>
        <p:spPr>
          <a:xfrm rot="10800000">
            <a:off x="6221500" y="4178300"/>
            <a:ext cx="2630400" cy="266700"/>
          </a:xfrm>
          <a:prstGeom prst="bentConnector3">
            <a:avLst>
              <a:gd fmla="val 50002" name="adj1"/>
            </a:avLst>
          </a:prstGeom>
          <a:noFill/>
          <a:ln cap="flat" cmpd="sng" w="57150">
            <a:solidFill>
              <a:srgbClr val="0070C0"/>
            </a:solidFill>
            <a:prstDash val="solid"/>
            <a:miter lim="800000"/>
            <a:headEnd len="sm" w="sm" type="none"/>
            <a:tailEnd len="med" w="med" type="triangle"/>
          </a:ln>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55"/>
          <p:cNvSpPr txBox="1"/>
          <p:nvPr>
            <p:ph idx="1" type="body"/>
          </p:nvPr>
        </p:nvSpPr>
        <p:spPr>
          <a:xfrm>
            <a:off x="7556500" y="2133600"/>
            <a:ext cx="3948112" cy="4267200"/>
          </a:xfrm>
          <a:prstGeom prst="rect">
            <a:avLst/>
          </a:prstGeom>
          <a:noFill/>
          <a:ln>
            <a:noFill/>
          </a:ln>
        </p:spPr>
        <p:txBody>
          <a:bodyPr anchorCtr="0" anchor="t" bIns="45700" lIns="91425" spcFirstLastPara="1" rIns="91425" wrap="square" tIns="45700">
            <a:noAutofit/>
          </a:bodyPr>
          <a:lstStyle/>
          <a:p>
            <a:pPr indent="-254000" lvl="0" marL="228600" rtl="1" algn="r">
              <a:lnSpc>
                <a:spcPct val="90000"/>
              </a:lnSpc>
              <a:spcBef>
                <a:spcPts val="0"/>
              </a:spcBef>
              <a:spcAft>
                <a:spcPts val="0"/>
              </a:spcAft>
              <a:buClr>
                <a:schemeClr val="accent2"/>
              </a:buClr>
              <a:buSzPts val="4000"/>
              <a:buChar char="•"/>
            </a:pPr>
            <a:r>
              <a:rPr b="1" lang="iw-IL" sz="4000">
                <a:solidFill>
                  <a:srgbClr val="000000"/>
                </a:solidFill>
                <a:latin typeface="Calibri"/>
                <a:ea typeface="Calibri"/>
                <a:cs typeface="Calibri"/>
                <a:sym typeface="Calibri"/>
              </a:rPr>
              <a:t>יח כִּי </a:t>
            </a:r>
            <a:r>
              <a:rPr lang="iw-IL" sz="4000">
                <a:solidFill>
                  <a:srgbClr val="000000"/>
                </a:solidFill>
                <a:latin typeface="Calibri"/>
                <a:ea typeface="Calibri"/>
                <a:cs typeface="Calibri"/>
                <a:sym typeface="Calibri"/>
              </a:rPr>
              <a:t>הַר יִהְיֶה לָּךְ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יַעַר הוּא וּבֵרֵאתוֹ וְהָיָה לְךָ תֹּצְאֹתָיו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תוֹרִישׁ אֶת הַכְּנַעֲנִי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רֶכֶב בַּרְזֶל לוֹ </a:t>
            </a:r>
            <a:r>
              <a:rPr b="1" lang="iw-IL" sz="4000">
                <a:solidFill>
                  <a:srgbClr val="000000"/>
                </a:solidFill>
                <a:latin typeface="Calibri"/>
                <a:ea typeface="Calibri"/>
                <a:cs typeface="Calibri"/>
                <a:sym typeface="Calibri"/>
              </a:rPr>
              <a:t>כִּי </a:t>
            </a:r>
            <a:r>
              <a:rPr lang="iw-IL" sz="4000">
                <a:solidFill>
                  <a:srgbClr val="000000"/>
                </a:solidFill>
                <a:latin typeface="Calibri"/>
                <a:ea typeface="Calibri"/>
                <a:cs typeface="Calibri"/>
                <a:sym typeface="Calibri"/>
              </a:rPr>
              <a:t>חָזָק הוּא:</a:t>
            </a:r>
            <a:endParaRPr sz="4000"/>
          </a:p>
        </p:txBody>
      </p:sp>
      <p:cxnSp>
        <p:nvCxnSpPr>
          <p:cNvPr id="765" name="Google Shape;765;p55"/>
          <p:cNvCxnSpPr/>
          <p:nvPr/>
        </p:nvCxnSpPr>
        <p:spPr>
          <a:xfrm rot="10800000">
            <a:off x="6259400" y="1962100"/>
            <a:ext cx="3976800" cy="260400"/>
          </a:xfrm>
          <a:prstGeom prst="bentConnector3">
            <a:avLst>
              <a:gd fmla="val 49999" name="adj1"/>
            </a:avLst>
          </a:prstGeom>
          <a:noFill/>
          <a:ln cap="flat" cmpd="sng" w="57150">
            <a:solidFill>
              <a:srgbClr val="0070C0"/>
            </a:solidFill>
            <a:prstDash val="solid"/>
            <a:miter lim="800000"/>
            <a:headEnd len="sm" w="sm" type="none"/>
            <a:tailEnd len="med" w="med" type="triangle"/>
          </a:ln>
        </p:spPr>
      </p:cxnSp>
      <p:sp>
        <p:nvSpPr>
          <p:cNvPr id="766" name="Google Shape;766;p55"/>
          <p:cNvSpPr txBox="1"/>
          <p:nvPr/>
        </p:nvSpPr>
        <p:spPr>
          <a:xfrm>
            <a:off x="2311400" y="1676400"/>
            <a:ext cx="3948112" cy="4267200"/>
          </a:xfrm>
          <a:prstGeom prst="rect">
            <a:avLst/>
          </a:prstGeom>
          <a:noFill/>
          <a:ln>
            <a:noFill/>
          </a:ln>
        </p:spPr>
        <p:txBody>
          <a:bodyPr anchorCtr="0" anchor="t" bIns="45700" lIns="91425" spcFirstLastPara="1" rIns="91425" wrap="square" tIns="45700">
            <a:noAutofit/>
          </a:bodyPr>
          <a:lstStyle/>
          <a:p>
            <a:pPr indent="-342900" lvl="0" marL="342900" marR="0" rtl="1" algn="r">
              <a:spcBef>
                <a:spcPts val="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1. כִּי= אֶלָּא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2. כִּי= אִם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3. כִּי= שֶׁהֲרֵי </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4. כִּי= לַמְרוֹת</a:t>
            </a:r>
            <a:endParaRPr/>
          </a:p>
          <a:p>
            <a:pPr indent="-342900" lvl="0" marL="342900" marR="0" rtl="1" algn="r">
              <a:spcBef>
                <a:spcPts val="1000"/>
              </a:spcBef>
              <a:spcAft>
                <a:spcPts val="0"/>
              </a:spcAft>
              <a:buClr>
                <a:schemeClr val="accent1"/>
              </a:buClr>
              <a:buSzPts val="4000"/>
              <a:buFont typeface="Noto Sans Symbols"/>
              <a:buChar char="🠶"/>
            </a:pPr>
            <a:r>
              <a:rPr b="1" lang="iw-IL" sz="4000">
                <a:solidFill>
                  <a:srgbClr val="FF0000"/>
                </a:solidFill>
                <a:latin typeface="Calibri"/>
                <a:ea typeface="Calibri"/>
                <a:cs typeface="Calibri"/>
                <a:sym typeface="Calibri"/>
              </a:rPr>
              <a:t>5. כִּי= שֶׁהֲרֵי</a:t>
            </a:r>
            <a:endParaRPr sz="4000">
              <a:solidFill>
                <a:srgbClr val="707070"/>
              </a:solidFill>
              <a:latin typeface="Calibri"/>
              <a:ea typeface="Calibri"/>
              <a:cs typeface="Calibri"/>
              <a:sym typeface="Calibri"/>
            </a:endParaRPr>
          </a:p>
        </p:txBody>
      </p:sp>
      <p:cxnSp>
        <p:nvCxnSpPr>
          <p:cNvPr id="767" name="Google Shape;767;p55"/>
          <p:cNvCxnSpPr/>
          <p:nvPr/>
        </p:nvCxnSpPr>
        <p:spPr>
          <a:xfrm rot="10800000">
            <a:off x="6259600" y="2692400"/>
            <a:ext cx="4497300" cy="114300"/>
          </a:xfrm>
          <a:prstGeom prst="bentConnector3">
            <a:avLst>
              <a:gd fmla="val 68356" name="adj1"/>
            </a:avLst>
          </a:prstGeom>
          <a:noFill/>
          <a:ln cap="flat" cmpd="sng" w="57150">
            <a:solidFill>
              <a:srgbClr val="0070C0"/>
            </a:solidFill>
            <a:prstDash val="solid"/>
            <a:miter lim="800000"/>
            <a:headEnd len="sm" w="sm" type="none"/>
            <a:tailEnd len="med" w="med" type="triangle"/>
          </a:ln>
        </p:spPr>
      </p:cxnSp>
      <p:cxnSp>
        <p:nvCxnSpPr>
          <p:cNvPr id="768" name="Google Shape;768;p55"/>
          <p:cNvCxnSpPr/>
          <p:nvPr/>
        </p:nvCxnSpPr>
        <p:spPr>
          <a:xfrm rot="10800000">
            <a:off x="6235800" y="3530500"/>
            <a:ext cx="3136800" cy="330300"/>
          </a:xfrm>
          <a:prstGeom prst="bentConnector3">
            <a:avLst>
              <a:gd fmla="val 56656" name="adj1"/>
            </a:avLst>
          </a:prstGeom>
          <a:noFill/>
          <a:ln cap="flat" cmpd="sng" w="57150">
            <a:solidFill>
              <a:srgbClr val="0070C0"/>
            </a:solidFill>
            <a:prstDash val="solid"/>
            <a:miter lim="800000"/>
            <a:headEnd len="sm" w="sm" type="none"/>
            <a:tailEnd len="med" w="med" type="triangle"/>
          </a:ln>
        </p:spPr>
      </p:cxnSp>
      <p:cxnSp>
        <p:nvCxnSpPr>
          <p:cNvPr id="769" name="Google Shape;769;p55"/>
          <p:cNvCxnSpPr/>
          <p:nvPr/>
        </p:nvCxnSpPr>
        <p:spPr>
          <a:xfrm rot="10800000">
            <a:off x="6221500" y="4178300"/>
            <a:ext cx="2630400" cy="266700"/>
          </a:xfrm>
          <a:prstGeom prst="bentConnector3">
            <a:avLst>
              <a:gd fmla="val 50002" name="adj1"/>
            </a:avLst>
          </a:prstGeom>
          <a:noFill/>
          <a:ln cap="flat" cmpd="sng" w="57150">
            <a:solidFill>
              <a:srgbClr val="0070C0"/>
            </a:solidFill>
            <a:prstDash val="solid"/>
            <a:miter lim="800000"/>
            <a:headEnd len="sm" w="sm" type="none"/>
            <a:tailEnd len="med" w="med" type="triangle"/>
          </a:ln>
        </p:spPr>
      </p:cxnSp>
      <p:cxnSp>
        <p:nvCxnSpPr>
          <p:cNvPr id="770" name="Google Shape;770;p55"/>
          <p:cNvCxnSpPr/>
          <p:nvPr/>
        </p:nvCxnSpPr>
        <p:spPr>
          <a:xfrm rot="10800000">
            <a:off x="6259500" y="4800501"/>
            <a:ext cx="3113100" cy="177900"/>
          </a:xfrm>
          <a:prstGeom prst="bentConnector3">
            <a:avLst>
              <a:gd fmla="val 58567" name="adj1"/>
            </a:avLst>
          </a:prstGeom>
          <a:noFill/>
          <a:ln cap="flat" cmpd="sng" w="57150">
            <a:solidFill>
              <a:srgbClr val="0070C0"/>
            </a:solidFill>
            <a:prstDash val="solid"/>
            <a:miter lim="800000"/>
            <a:headEnd len="sm" w="sm" type="none"/>
            <a:tailEnd len="med" w="med" type="triangle"/>
          </a:ln>
        </p:spPr>
      </p:cxn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56"/>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5000"/>
              <a:buFont typeface="Calibri"/>
              <a:buNone/>
            </a:pPr>
            <a:r>
              <a:rPr b="1" lang="iw-IL" sz="5000">
                <a:solidFill>
                  <a:srgbClr val="000000"/>
                </a:solidFill>
                <a:latin typeface="Calibri"/>
                <a:ea typeface="Calibri"/>
                <a:cs typeface="Calibri"/>
                <a:sym typeface="Calibri"/>
              </a:rPr>
              <a:t>לְסִכּוּם</a:t>
            </a:r>
            <a:endParaRPr/>
          </a:p>
        </p:txBody>
      </p:sp>
      <p:sp>
        <p:nvSpPr>
          <p:cNvPr id="776" name="Google Shape;776;p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solidFill>
                  <a:srgbClr val="5E5E5E"/>
                </a:solidFill>
                <a:latin typeface="David"/>
                <a:ea typeface="David"/>
                <a:cs typeface="David"/>
                <a:sym typeface="David"/>
              </a:rPr>
              <a:t>בְּנֵי שֵׁבֶט יוֹסֵף מְקַבְּלִים פִּי שְׁנַיִם כְּהַבְטָחַת יַעֲקֹב</a:t>
            </a:r>
            <a:endParaRPr sz="2400">
              <a:solidFill>
                <a:srgbClr val="5E5E5E"/>
              </a:solidFill>
              <a:latin typeface="David"/>
              <a:ea typeface="David"/>
              <a:cs typeface="David"/>
              <a:sym typeface="Davi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5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5000"/>
              <a:buFont typeface="Calibri"/>
              <a:buNone/>
            </a:pPr>
            <a:r>
              <a:rPr b="1" lang="iw-IL" sz="5000">
                <a:solidFill>
                  <a:srgbClr val="000000"/>
                </a:solidFill>
                <a:latin typeface="Calibri"/>
                <a:ea typeface="Calibri"/>
                <a:cs typeface="Calibri"/>
                <a:sym typeface="Calibri"/>
              </a:rPr>
              <a:t>לְסִכּוּם</a:t>
            </a:r>
            <a:endParaRPr/>
          </a:p>
        </p:txBody>
      </p:sp>
      <p:sp>
        <p:nvSpPr>
          <p:cNvPr id="782" name="Google Shape;782;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solidFill>
                  <a:srgbClr val="5E5E5E"/>
                </a:solidFill>
                <a:latin typeface="David"/>
                <a:ea typeface="David"/>
                <a:cs typeface="David"/>
                <a:sym typeface="David"/>
              </a:rPr>
              <a:t>בְּנֵי שֵׁבֶט יוֹסֵף מְקַבְּלִים פִּי שְׁנַיִם כְּהַבְטָחַת יַעֲקֹב</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שֵׁבֶט אֶפְרַיִם נוֹחֵל מִצָּפוֹן לְבִנְיָמִין וְדָן וְהוֹפֵךְ לִהְיוֹת בְּמֶרְכַּז הָאָרֶץ וְאֶצְלוֹ יוּקַם הַמִּשְׁכָּן [בְּשִׁילֹה]</a:t>
            </a:r>
            <a:endParaRPr sz="2400">
              <a:solidFill>
                <a:srgbClr val="5E5E5E"/>
              </a:solidFill>
              <a:latin typeface="David"/>
              <a:ea typeface="David"/>
              <a:cs typeface="David"/>
              <a:sym typeface="Davi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5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5000"/>
              <a:buFont typeface="Calibri"/>
              <a:buNone/>
            </a:pPr>
            <a:r>
              <a:rPr b="1" lang="iw-IL" sz="5000">
                <a:solidFill>
                  <a:srgbClr val="000000"/>
                </a:solidFill>
                <a:latin typeface="Calibri"/>
                <a:ea typeface="Calibri"/>
                <a:cs typeface="Calibri"/>
                <a:sym typeface="Calibri"/>
              </a:rPr>
              <a:t>לְסִכּוּם</a:t>
            </a:r>
            <a:endParaRPr/>
          </a:p>
        </p:txBody>
      </p:sp>
      <p:sp>
        <p:nvSpPr>
          <p:cNvPr id="788" name="Google Shape;788;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solidFill>
                  <a:srgbClr val="5E5E5E"/>
                </a:solidFill>
                <a:latin typeface="David"/>
                <a:ea typeface="David"/>
                <a:cs typeface="David"/>
                <a:sym typeface="David"/>
              </a:rPr>
              <a:t>בְּנֵי שֵׁבֶט יוֹסֵף מְקַבְּלִים פִּי שְׁנַיִם כְּהַבְטָחַת יַעֲקֹב</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שֵׁבֶט אֶפְרַיִם נוֹחֵל מִצָּפוֹן לְבִנְיָמִין וְדָן וְהוֹפֵךְ לִהְיוֹת בְּמֶרְכַּז הָאָרֶץ וְאֶצְלוֹ יוּקַם הַמִּשְׁכָּן [בְּשִׁילֹה]</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שֵׁבֶט מְנַשֶּׁה מְקַבֵּל נָחֲלָה גַּם בָּעֵבֶר הַמִּזְרָחִי וְגַם הַמַּעֲרָבִי.</a:t>
            </a:r>
            <a:endParaRPr sz="2400">
              <a:solidFill>
                <a:srgbClr val="5E5E5E"/>
              </a:solidFill>
              <a:latin typeface="David"/>
              <a:ea typeface="David"/>
              <a:cs typeface="David"/>
              <a:sym typeface="Davi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59"/>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000000"/>
              </a:buClr>
              <a:buSzPts val="5000"/>
              <a:buFont typeface="Calibri"/>
              <a:buNone/>
            </a:pPr>
            <a:r>
              <a:rPr b="1" lang="iw-IL" sz="5000">
                <a:solidFill>
                  <a:srgbClr val="000000"/>
                </a:solidFill>
                <a:latin typeface="Calibri"/>
                <a:ea typeface="Calibri"/>
                <a:cs typeface="Calibri"/>
                <a:sym typeface="Calibri"/>
              </a:rPr>
              <a:t>לְסִכּוּם</a:t>
            </a:r>
            <a:endParaRPr/>
          </a:p>
        </p:txBody>
      </p:sp>
      <p:sp>
        <p:nvSpPr>
          <p:cNvPr id="794" name="Google Shape;794;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accent2"/>
              </a:buClr>
              <a:buSzPts val="2400"/>
              <a:buChar char="•"/>
            </a:pPr>
            <a:r>
              <a:rPr lang="iw-IL" sz="2400">
                <a:solidFill>
                  <a:srgbClr val="5E5E5E"/>
                </a:solidFill>
                <a:latin typeface="David"/>
                <a:ea typeface="David"/>
                <a:cs typeface="David"/>
                <a:sym typeface="David"/>
              </a:rPr>
              <a:t>בְּנֵי שֵׁבֶט יוֹסֵף מְקַבְּלִים פִּי שְׁנַיִם כְּהַבְטָחַת יַעֲקֹב</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שֵׁבֶט אֶפְרַיִם נוֹחֵל מִצָּפוֹן לְבִנְיָמִין וְדָן וְהוֹפֵךְ לִהְיוֹת בְּמֶרְכַּז הָאָרֶץ וְאֶצְלוֹ יוּקַם הַמִּשְׁכָּן [בְּשִׁילֹה]</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שֵׁבֶט מְנַשֶּׁה מְקַבֵּל נָחֲלָה גַּם בָּעֵבֶר הַמִּזְרָחִי וְגַם הַמַּעֲרָבִי.</a:t>
            </a:r>
            <a:endParaRPr/>
          </a:p>
          <a:p>
            <a:pPr indent="-228600" lvl="0" marL="228600" rtl="1" algn="r">
              <a:lnSpc>
                <a:spcPct val="90000"/>
              </a:lnSpc>
              <a:spcBef>
                <a:spcPts val="1000"/>
              </a:spcBef>
              <a:spcAft>
                <a:spcPts val="0"/>
              </a:spcAft>
              <a:buClr>
                <a:schemeClr val="accent2"/>
              </a:buClr>
              <a:buSzPts val="2400"/>
              <a:buChar char="•"/>
            </a:pPr>
            <a:r>
              <a:rPr lang="iw-IL" sz="2400">
                <a:solidFill>
                  <a:srgbClr val="5E5E5E"/>
                </a:solidFill>
                <a:latin typeface="David"/>
                <a:ea typeface="David"/>
                <a:cs typeface="David"/>
                <a:sym typeface="David"/>
              </a:rPr>
              <a:t>בְּנֵי שֵׁבֶט יוֹסֵף מְבַקְּשִׁים מִיְּהוֹשֻׁעַ שֶׁיַּגְדִּיל אֶת נַחֲלָתָם הוּא מְסָרֵב וְקוֹרֵא לָהֶם לַעֲמֹל עַל יְרֻשַּׁת נַחֲלָתָם לַמְרוֹת הֱיוֹתָם בְּנֵי שִׁבְטוֹ.</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60"/>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iw-IL">
                <a:latin typeface="David"/>
                <a:ea typeface="David"/>
                <a:cs typeface="David"/>
                <a:sym typeface="David"/>
              </a:rPr>
              <a:t>מַמְשִׁיכִים לְתַרְגֵל</a:t>
            </a:r>
            <a:endParaRPr/>
          </a:p>
        </p:txBody>
      </p:sp>
      <p:sp>
        <p:nvSpPr>
          <p:cNvPr id="801" name="Google Shape;801;p60"/>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3600"/>
              <a:buNone/>
            </a:pPr>
            <a:r>
              <a:rPr lang="iw-IL"/>
              <a:t>ענו על השאלות הבאות:</a:t>
            </a:r>
            <a:endParaRPr/>
          </a:p>
          <a:p>
            <a:pPr indent="-742950" lvl="0" marL="742950" rtl="1" algn="r">
              <a:lnSpc>
                <a:spcPct val="90000"/>
              </a:lnSpc>
              <a:spcBef>
                <a:spcPts val="1000"/>
              </a:spcBef>
              <a:spcAft>
                <a:spcPts val="0"/>
              </a:spcAft>
              <a:buSzPts val="3600"/>
              <a:buAutoNum type="arabicPeriod"/>
            </a:pPr>
            <a:r>
              <a:rPr lang="iw-IL"/>
              <a:t>מה אנו יכולים ללמוד על היחס של בני יוסף אל ארץ ישראל מכך שלמרות שהם מקבלים נחלה כה גדולה הם מבקשים חלק נוסף?</a:t>
            </a:r>
            <a:endParaRPr/>
          </a:p>
          <a:p>
            <a:pPr indent="-742950" lvl="0" marL="742950" rtl="1" algn="r">
              <a:lnSpc>
                <a:spcPct val="90000"/>
              </a:lnSpc>
              <a:spcBef>
                <a:spcPts val="1000"/>
              </a:spcBef>
              <a:spcAft>
                <a:spcPts val="0"/>
              </a:spcAft>
              <a:buSzPts val="3600"/>
              <a:buAutoNum type="arabicPeriod"/>
            </a:pPr>
            <a:r>
              <a:rPr lang="iw-IL"/>
              <a:t>האם לדעתכם בני יוסף הצליחו להתנחל במקומות בהם רצו? אם כן, כיצד עשו זאת?</a:t>
            </a:r>
            <a:endParaRPr/>
          </a:p>
          <a:p>
            <a:pPr indent="-514350" lvl="0" marL="742950" rtl="1" algn="r">
              <a:lnSpc>
                <a:spcPct val="90000"/>
              </a:lnSpc>
              <a:spcBef>
                <a:spcPts val="1000"/>
              </a:spcBef>
              <a:spcAft>
                <a:spcPts val="0"/>
              </a:spcAft>
              <a:buSzPts val="3600"/>
              <a:buNone/>
            </a:pPr>
            <a:r>
              <a:t/>
            </a:r>
            <a:endParaRPr/>
          </a:p>
          <a:p>
            <a:pPr indent="0" lvl="0" marL="0" rtl="1" algn="r">
              <a:lnSpc>
                <a:spcPct val="90000"/>
              </a:lnSpc>
              <a:spcBef>
                <a:spcPts val="1000"/>
              </a:spcBef>
              <a:spcAft>
                <a:spcPts val="0"/>
              </a:spcAft>
              <a:buSzPts val="3600"/>
              <a:buNone/>
            </a:pPr>
            <a:r>
              <a:t/>
            </a:r>
            <a:endParaRPr/>
          </a:p>
        </p:txBody>
      </p:sp>
      <p:pic>
        <p:nvPicPr>
          <p:cNvPr id="802" name="Google Shape;802;p60"/>
          <p:cNvPicPr preferRelativeResize="0"/>
          <p:nvPr/>
        </p:nvPicPr>
        <p:blipFill rotWithShape="1">
          <a:blip r:embed="rId3">
            <a:alphaModFix/>
          </a:blip>
          <a:srcRect b="0" l="0" r="0" t="0"/>
          <a:stretch/>
        </p:blipFill>
        <p:spPr>
          <a:xfrm flipH="1" rot="-1854470">
            <a:off x="626931" y="4193876"/>
            <a:ext cx="2038410" cy="212589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