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76" r:id="rId2"/>
    <p:sldId id="277" r:id="rId3"/>
    <p:sldId id="256" r:id="rId4"/>
    <p:sldId id="257" r:id="rId5"/>
    <p:sldId id="258" r:id="rId6"/>
    <p:sldId id="259" r:id="rId7"/>
    <p:sldId id="265" r:id="rId8"/>
    <p:sldId id="260" r:id="rId9"/>
    <p:sldId id="266" r:id="rId10"/>
    <p:sldId id="267" r:id="rId11"/>
    <p:sldId id="268" r:id="rId12"/>
    <p:sldId id="271" r:id="rId13"/>
    <p:sldId id="262" r:id="rId14"/>
    <p:sldId id="278" r:id="rId15"/>
    <p:sldId id="263" r:id="rId16"/>
    <p:sldId id="261" r:id="rId17"/>
    <p:sldId id="264" r:id="rId18"/>
    <p:sldId id="270" r:id="rId19"/>
    <p:sldId id="272" r:id="rId20"/>
    <p:sldId id="274" r:id="rId21"/>
    <p:sldId id="273" r:id="rId22"/>
    <p:sldId id="275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00FF"/>
    <a:srgbClr val="996600"/>
    <a:srgbClr val="FF9900"/>
    <a:srgbClr val="33CC33"/>
    <a:srgbClr val="66FF33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57" autoAdjust="0"/>
    <p:restoredTop sz="94643" autoAdjust="0"/>
  </p:normalViewPr>
  <p:slideViewPr>
    <p:cSldViewPr>
      <p:cViewPr>
        <p:scale>
          <a:sx n="71" d="100"/>
          <a:sy n="71" d="100"/>
        </p:scale>
        <p:origin x="-1052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A65EFB-4278-4E6C-AA8F-C53DC2BB2D26}" type="doc">
      <dgm:prSet loTypeId="urn:microsoft.com/office/officeart/2005/8/layout/cycle5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F6E6CEC-C3C7-45B9-A20A-7548CF6081A0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BC161106-7C38-48D0-B6A6-5CB8131EF3E2}" type="parTrans" cxnId="{F8A21882-C2C6-475F-85AC-E79AB276217C}">
      <dgm:prSet/>
      <dgm:spPr/>
      <dgm:t>
        <a:bodyPr/>
        <a:lstStyle/>
        <a:p>
          <a:pPr rtl="1"/>
          <a:endParaRPr lang="he-IL"/>
        </a:p>
      </dgm:t>
    </dgm:pt>
    <dgm:pt modelId="{F374C42B-A99D-4606-836A-1EBD6529A735}" type="sibTrans" cxnId="{F8A21882-C2C6-475F-85AC-E79AB276217C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14F61584-CF8B-4A65-A4D3-C1CEFDB6829F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0561B617-CA23-4C7C-A48A-76E232162BE5}" type="parTrans" cxnId="{8D194810-7631-453D-B4BB-2AED8C535621}">
      <dgm:prSet/>
      <dgm:spPr/>
      <dgm:t>
        <a:bodyPr/>
        <a:lstStyle/>
        <a:p>
          <a:pPr rtl="1"/>
          <a:endParaRPr lang="he-IL"/>
        </a:p>
      </dgm:t>
    </dgm:pt>
    <dgm:pt modelId="{542CF47C-C8A2-4888-900A-FAE4034708E5}" type="sibTrans" cxnId="{8D194810-7631-453D-B4BB-2AED8C535621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3F1E17B2-BC37-449E-9993-B455BBE8E304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ABA8C166-6E73-4FB9-88DA-BDC21674214A}" type="parTrans" cxnId="{BF9BEDFE-E565-4739-91B8-CF111BC97FE2}">
      <dgm:prSet/>
      <dgm:spPr/>
      <dgm:t>
        <a:bodyPr/>
        <a:lstStyle/>
        <a:p>
          <a:pPr rtl="1"/>
          <a:endParaRPr lang="he-IL"/>
        </a:p>
      </dgm:t>
    </dgm:pt>
    <dgm:pt modelId="{54223261-841C-4226-A659-24E71B25D292}" type="sibTrans" cxnId="{BF9BEDFE-E565-4739-91B8-CF111BC97FE2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B7035883-89F1-4F9E-9AAA-B8A14F48D596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852FA86E-5444-4CFE-BEDE-C98C5204791A}" type="parTrans" cxnId="{2687DE2B-4CB5-4E28-8DAD-BF517BA95E53}">
      <dgm:prSet/>
      <dgm:spPr/>
      <dgm:t>
        <a:bodyPr/>
        <a:lstStyle/>
        <a:p>
          <a:pPr rtl="1"/>
          <a:endParaRPr lang="he-IL"/>
        </a:p>
      </dgm:t>
    </dgm:pt>
    <dgm:pt modelId="{0184E460-F87C-4D8A-A457-D0F93285CDDE}" type="sibTrans" cxnId="{2687DE2B-4CB5-4E28-8DAD-BF517BA95E53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7ABABE88-4B10-482F-B841-3ED49E842574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33BB44D2-638C-4987-89AB-5FFCBE513A5D}" type="parTrans" cxnId="{5BFCEE6F-A530-421C-972E-2D5D9BE66E65}">
      <dgm:prSet/>
      <dgm:spPr/>
      <dgm:t>
        <a:bodyPr/>
        <a:lstStyle/>
        <a:p>
          <a:pPr rtl="1"/>
          <a:endParaRPr lang="he-IL"/>
        </a:p>
      </dgm:t>
    </dgm:pt>
    <dgm:pt modelId="{B5F605AA-E62A-4BA0-8250-82B064321226}" type="sibTrans" cxnId="{5BFCEE6F-A530-421C-972E-2D5D9BE66E65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E475BF6E-A202-4020-BC71-6391CF315985}" type="pres">
      <dgm:prSet presAssocID="{A1A65EFB-4278-4E6C-AA8F-C53DC2BB2D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81E9F0E7-1D18-4F87-88AB-BB5164E4B3B4}" type="pres">
      <dgm:prSet presAssocID="{1F6E6CEC-C3C7-45B9-A20A-7548CF6081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CB0CAE9-306C-4961-AEEC-AD8415980743}" type="pres">
      <dgm:prSet presAssocID="{1F6E6CEC-C3C7-45B9-A20A-7548CF6081A0}" presName="spNode" presStyleCnt="0"/>
      <dgm:spPr/>
    </dgm:pt>
    <dgm:pt modelId="{9001ED9B-4EAA-4915-8DE5-FD537A88B34E}" type="pres">
      <dgm:prSet presAssocID="{F374C42B-A99D-4606-836A-1EBD6529A735}" presName="sibTrans" presStyleLbl="sibTrans1D1" presStyleIdx="0" presStyleCnt="5"/>
      <dgm:spPr/>
      <dgm:t>
        <a:bodyPr/>
        <a:lstStyle/>
        <a:p>
          <a:pPr rtl="1"/>
          <a:endParaRPr lang="he-IL"/>
        </a:p>
      </dgm:t>
    </dgm:pt>
    <dgm:pt modelId="{8A4FFEEA-1D22-41EE-B8C8-4F33A2F2EE59}" type="pres">
      <dgm:prSet presAssocID="{14F61584-CF8B-4A65-A4D3-C1CEFDB6829F}" presName="node" presStyleLbl="node1" presStyleIdx="1" presStyleCnt="5" custRadScaleRad="102819" custRadScaleInc="-203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A466488-D664-4858-8F9B-D4844CE7A4D1}" type="pres">
      <dgm:prSet presAssocID="{14F61584-CF8B-4A65-A4D3-C1CEFDB6829F}" presName="spNode" presStyleCnt="0"/>
      <dgm:spPr/>
    </dgm:pt>
    <dgm:pt modelId="{7E9E1E03-3A09-4947-AC84-2FAE488D6E3C}" type="pres">
      <dgm:prSet presAssocID="{542CF47C-C8A2-4888-900A-FAE4034708E5}" presName="sibTrans" presStyleLbl="sibTrans1D1" presStyleIdx="1" presStyleCnt="5"/>
      <dgm:spPr/>
      <dgm:t>
        <a:bodyPr/>
        <a:lstStyle/>
        <a:p>
          <a:pPr rtl="1"/>
          <a:endParaRPr lang="he-IL"/>
        </a:p>
      </dgm:t>
    </dgm:pt>
    <dgm:pt modelId="{1EAD9694-8926-4710-8326-824CF0C32065}" type="pres">
      <dgm:prSet presAssocID="{3F1E17B2-BC37-449E-9993-B455BBE8E304}" presName="node" presStyleLbl="node1" presStyleIdx="2" presStyleCnt="5" custRadScaleRad="104623" custRadScaleInc="-3649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9ECA8BA-BCA1-4CF2-94A1-8ED6F4EB5E03}" type="pres">
      <dgm:prSet presAssocID="{3F1E17B2-BC37-449E-9993-B455BBE8E304}" presName="spNode" presStyleCnt="0"/>
      <dgm:spPr/>
    </dgm:pt>
    <dgm:pt modelId="{B3616E84-1EF3-482D-9772-83F903022DA9}" type="pres">
      <dgm:prSet presAssocID="{54223261-841C-4226-A659-24E71B25D292}" presName="sibTrans" presStyleLbl="sibTrans1D1" presStyleIdx="2" presStyleCnt="5"/>
      <dgm:spPr/>
      <dgm:t>
        <a:bodyPr/>
        <a:lstStyle/>
        <a:p>
          <a:pPr rtl="1"/>
          <a:endParaRPr lang="he-IL"/>
        </a:p>
      </dgm:t>
    </dgm:pt>
    <dgm:pt modelId="{EC2C4E31-681B-4ED2-80AA-A9AF94B7B160}" type="pres">
      <dgm:prSet presAssocID="{B7035883-89F1-4F9E-9AAA-B8A14F48D596}" presName="node" presStyleLbl="node1" presStyleIdx="3" presStyleCnt="5" custRadScaleRad="106807" custRadScaleInc="3182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D694E91-38A2-4B68-BBCA-1CCC68C790FD}" type="pres">
      <dgm:prSet presAssocID="{B7035883-89F1-4F9E-9AAA-B8A14F48D596}" presName="spNode" presStyleCnt="0"/>
      <dgm:spPr/>
    </dgm:pt>
    <dgm:pt modelId="{F7CD3F08-7EC9-4B38-ABDD-D0BA53E7FFD0}" type="pres">
      <dgm:prSet presAssocID="{0184E460-F87C-4D8A-A457-D0F93285CDDE}" presName="sibTrans" presStyleLbl="sibTrans1D1" presStyleIdx="3" presStyleCnt="5"/>
      <dgm:spPr/>
      <dgm:t>
        <a:bodyPr/>
        <a:lstStyle/>
        <a:p>
          <a:pPr rtl="1"/>
          <a:endParaRPr lang="he-IL"/>
        </a:p>
      </dgm:t>
    </dgm:pt>
    <dgm:pt modelId="{E7E15174-989A-4B53-903F-ABC7A4C48801}" type="pres">
      <dgm:prSet presAssocID="{7ABABE88-4B10-482F-B841-3ED49E842574}" presName="node" presStyleLbl="node1" presStyleIdx="4" presStyleCnt="5" custRadScaleRad="98927" custRadScaleInc="164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4C1BBB9-23C9-45F0-81E9-9A774D1CADA3}" type="pres">
      <dgm:prSet presAssocID="{7ABABE88-4B10-482F-B841-3ED49E842574}" presName="spNode" presStyleCnt="0"/>
      <dgm:spPr/>
    </dgm:pt>
    <dgm:pt modelId="{1BF0AF2F-3783-49BF-B075-DC3A473E33D3}" type="pres">
      <dgm:prSet presAssocID="{B5F605AA-E62A-4BA0-8250-82B064321226}" presName="sibTrans" presStyleLbl="sibTrans1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154065FC-DDAC-497B-9363-6CAD9C033EAF}" type="presOf" srcId="{3F1E17B2-BC37-449E-9993-B455BBE8E304}" destId="{1EAD9694-8926-4710-8326-824CF0C32065}" srcOrd="0" destOrd="0" presId="urn:microsoft.com/office/officeart/2005/8/layout/cycle5"/>
    <dgm:cxn modelId="{C20E82BD-2D7C-44FD-895D-036B8B83F5AD}" type="presOf" srcId="{F374C42B-A99D-4606-836A-1EBD6529A735}" destId="{9001ED9B-4EAA-4915-8DE5-FD537A88B34E}" srcOrd="0" destOrd="0" presId="urn:microsoft.com/office/officeart/2005/8/layout/cycle5"/>
    <dgm:cxn modelId="{6783BCBD-862B-4459-9E44-B2E2668B542C}" type="presOf" srcId="{1F6E6CEC-C3C7-45B9-A20A-7548CF6081A0}" destId="{81E9F0E7-1D18-4F87-88AB-BB5164E4B3B4}" srcOrd="0" destOrd="0" presId="urn:microsoft.com/office/officeart/2005/8/layout/cycle5"/>
    <dgm:cxn modelId="{A3F8EC2F-BA49-4E81-818D-A83320627DAA}" type="presOf" srcId="{A1A65EFB-4278-4E6C-AA8F-C53DC2BB2D26}" destId="{E475BF6E-A202-4020-BC71-6391CF315985}" srcOrd="0" destOrd="0" presId="urn:microsoft.com/office/officeart/2005/8/layout/cycle5"/>
    <dgm:cxn modelId="{2687DE2B-4CB5-4E28-8DAD-BF517BA95E53}" srcId="{A1A65EFB-4278-4E6C-AA8F-C53DC2BB2D26}" destId="{B7035883-89F1-4F9E-9AAA-B8A14F48D596}" srcOrd="3" destOrd="0" parTransId="{852FA86E-5444-4CFE-BEDE-C98C5204791A}" sibTransId="{0184E460-F87C-4D8A-A457-D0F93285CDDE}"/>
    <dgm:cxn modelId="{F320CC24-2979-48FB-B093-D356B92DA456}" type="presOf" srcId="{54223261-841C-4226-A659-24E71B25D292}" destId="{B3616E84-1EF3-482D-9772-83F903022DA9}" srcOrd="0" destOrd="0" presId="urn:microsoft.com/office/officeart/2005/8/layout/cycle5"/>
    <dgm:cxn modelId="{BF9BEDFE-E565-4739-91B8-CF111BC97FE2}" srcId="{A1A65EFB-4278-4E6C-AA8F-C53DC2BB2D26}" destId="{3F1E17B2-BC37-449E-9993-B455BBE8E304}" srcOrd="2" destOrd="0" parTransId="{ABA8C166-6E73-4FB9-88DA-BDC21674214A}" sibTransId="{54223261-841C-4226-A659-24E71B25D292}"/>
    <dgm:cxn modelId="{D4D82AC8-320A-4EE5-A30B-D9B1B2EE359D}" type="presOf" srcId="{0184E460-F87C-4D8A-A457-D0F93285CDDE}" destId="{F7CD3F08-7EC9-4B38-ABDD-D0BA53E7FFD0}" srcOrd="0" destOrd="0" presId="urn:microsoft.com/office/officeart/2005/8/layout/cycle5"/>
    <dgm:cxn modelId="{038C140F-1D80-4538-B09F-9432870E8922}" type="presOf" srcId="{542CF47C-C8A2-4888-900A-FAE4034708E5}" destId="{7E9E1E03-3A09-4947-AC84-2FAE488D6E3C}" srcOrd="0" destOrd="0" presId="urn:microsoft.com/office/officeart/2005/8/layout/cycle5"/>
    <dgm:cxn modelId="{8D44448D-3F1D-4DD7-8A96-D83E8E4CCCF8}" type="presOf" srcId="{B7035883-89F1-4F9E-9AAA-B8A14F48D596}" destId="{EC2C4E31-681B-4ED2-80AA-A9AF94B7B160}" srcOrd="0" destOrd="0" presId="urn:microsoft.com/office/officeart/2005/8/layout/cycle5"/>
    <dgm:cxn modelId="{F593B20E-BE6C-4390-980A-D5AB297074EC}" type="presOf" srcId="{7ABABE88-4B10-482F-B841-3ED49E842574}" destId="{E7E15174-989A-4B53-903F-ABC7A4C48801}" srcOrd="0" destOrd="0" presId="urn:microsoft.com/office/officeart/2005/8/layout/cycle5"/>
    <dgm:cxn modelId="{5BFCEE6F-A530-421C-972E-2D5D9BE66E65}" srcId="{A1A65EFB-4278-4E6C-AA8F-C53DC2BB2D26}" destId="{7ABABE88-4B10-482F-B841-3ED49E842574}" srcOrd="4" destOrd="0" parTransId="{33BB44D2-638C-4987-89AB-5FFCBE513A5D}" sibTransId="{B5F605AA-E62A-4BA0-8250-82B064321226}"/>
    <dgm:cxn modelId="{F8A21882-C2C6-475F-85AC-E79AB276217C}" srcId="{A1A65EFB-4278-4E6C-AA8F-C53DC2BB2D26}" destId="{1F6E6CEC-C3C7-45B9-A20A-7548CF6081A0}" srcOrd="0" destOrd="0" parTransId="{BC161106-7C38-48D0-B6A6-5CB8131EF3E2}" sibTransId="{F374C42B-A99D-4606-836A-1EBD6529A735}"/>
    <dgm:cxn modelId="{0C3ADCA9-7B75-437B-9559-C3C07AAC66B0}" type="presOf" srcId="{14F61584-CF8B-4A65-A4D3-C1CEFDB6829F}" destId="{8A4FFEEA-1D22-41EE-B8C8-4F33A2F2EE59}" srcOrd="0" destOrd="0" presId="urn:microsoft.com/office/officeart/2005/8/layout/cycle5"/>
    <dgm:cxn modelId="{8D194810-7631-453D-B4BB-2AED8C535621}" srcId="{A1A65EFB-4278-4E6C-AA8F-C53DC2BB2D26}" destId="{14F61584-CF8B-4A65-A4D3-C1CEFDB6829F}" srcOrd="1" destOrd="0" parTransId="{0561B617-CA23-4C7C-A48A-76E232162BE5}" sibTransId="{542CF47C-C8A2-4888-900A-FAE4034708E5}"/>
    <dgm:cxn modelId="{10439150-E8A3-4C62-B369-59888693DB40}" type="presOf" srcId="{B5F605AA-E62A-4BA0-8250-82B064321226}" destId="{1BF0AF2F-3783-49BF-B075-DC3A473E33D3}" srcOrd="0" destOrd="0" presId="urn:microsoft.com/office/officeart/2005/8/layout/cycle5"/>
    <dgm:cxn modelId="{A9E7D5DB-51B4-4516-9DDE-2C6924AB1958}" type="presParOf" srcId="{E475BF6E-A202-4020-BC71-6391CF315985}" destId="{81E9F0E7-1D18-4F87-88AB-BB5164E4B3B4}" srcOrd="0" destOrd="0" presId="urn:microsoft.com/office/officeart/2005/8/layout/cycle5"/>
    <dgm:cxn modelId="{E3076C83-6270-40DE-83B0-C4FF9ABAF4B9}" type="presParOf" srcId="{E475BF6E-A202-4020-BC71-6391CF315985}" destId="{DCB0CAE9-306C-4961-AEEC-AD8415980743}" srcOrd="1" destOrd="0" presId="urn:microsoft.com/office/officeart/2005/8/layout/cycle5"/>
    <dgm:cxn modelId="{883E1E4B-ACB0-4F98-8086-BFFD4954CECD}" type="presParOf" srcId="{E475BF6E-A202-4020-BC71-6391CF315985}" destId="{9001ED9B-4EAA-4915-8DE5-FD537A88B34E}" srcOrd="2" destOrd="0" presId="urn:microsoft.com/office/officeart/2005/8/layout/cycle5"/>
    <dgm:cxn modelId="{1D8707B0-9178-41BE-AAE2-D2965363C4D7}" type="presParOf" srcId="{E475BF6E-A202-4020-BC71-6391CF315985}" destId="{8A4FFEEA-1D22-41EE-B8C8-4F33A2F2EE59}" srcOrd="3" destOrd="0" presId="urn:microsoft.com/office/officeart/2005/8/layout/cycle5"/>
    <dgm:cxn modelId="{60C39AA4-0CCA-4930-9B65-23865C2BEB1D}" type="presParOf" srcId="{E475BF6E-A202-4020-BC71-6391CF315985}" destId="{6A466488-D664-4858-8F9B-D4844CE7A4D1}" srcOrd="4" destOrd="0" presId="urn:microsoft.com/office/officeart/2005/8/layout/cycle5"/>
    <dgm:cxn modelId="{23862A1A-A21F-4862-938C-24587CE0B2A7}" type="presParOf" srcId="{E475BF6E-A202-4020-BC71-6391CF315985}" destId="{7E9E1E03-3A09-4947-AC84-2FAE488D6E3C}" srcOrd="5" destOrd="0" presId="urn:microsoft.com/office/officeart/2005/8/layout/cycle5"/>
    <dgm:cxn modelId="{E5D64D3F-F554-4177-A75E-F19ECB65A24A}" type="presParOf" srcId="{E475BF6E-A202-4020-BC71-6391CF315985}" destId="{1EAD9694-8926-4710-8326-824CF0C32065}" srcOrd="6" destOrd="0" presId="urn:microsoft.com/office/officeart/2005/8/layout/cycle5"/>
    <dgm:cxn modelId="{9901CFE6-902C-4C38-B4B5-FB9289D6894E}" type="presParOf" srcId="{E475BF6E-A202-4020-BC71-6391CF315985}" destId="{D9ECA8BA-BCA1-4CF2-94A1-8ED6F4EB5E03}" srcOrd="7" destOrd="0" presId="urn:microsoft.com/office/officeart/2005/8/layout/cycle5"/>
    <dgm:cxn modelId="{7232F4DE-7791-4E15-A6BC-83097F404420}" type="presParOf" srcId="{E475BF6E-A202-4020-BC71-6391CF315985}" destId="{B3616E84-1EF3-482D-9772-83F903022DA9}" srcOrd="8" destOrd="0" presId="urn:microsoft.com/office/officeart/2005/8/layout/cycle5"/>
    <dgm:cxn modelId="{A435B3DC-0F44-4CB3-9FEF-7CB2E91D68E9}" type="presParOf" srcId="{E475BF6E-A202-4020-BC71-6391CF315985}" destId="{EC2C4E31-681B-4ED2-80AA-A9AF94B7B160}" srcOrd="9" destOrd="0" presId="urn:microsoft.com/office/officeart/2005/8/layout/cycle5"/>
    <dgm:cxn modelId="{E73F9E4E-FC80-4311-AD5C-368D8287CBA5}" type="presParOf" srcId="{E475BF6E-A202-4020-BC71-6391CF315985}" destId="{0D694E91-38A2-4B68-BBCA-1CCC68C790FD}" srcOrd="10" destOrd="0" presId="urn:microsoft.com/office/officeart/2005/8/layout/cycle5"/>
    <dgm:cxn modelId="{E322D193-CEA4-4759-97B8-383D1B5A3834}" type="presParOf" srcId="{E475BF6E-A202-4020-BC71-6391CF315985}" destId="{F7CD3F08-7EC9-4B38-ABDD-D0BA53E7FFD0}" srcOrd="11" destOrd="0" presId="urn:microsoft.com/office/officeart/2005/8/layout/cycle5"/>
    <dgm:cxn modelId="{ACBD8242-1AB0-4F39-9CA6-3982C6B15E7E}" type="presParOf" srcId="{E475BF6E-A202-4020-BC71-6391CF315985}" destId="{E7E15174-989A-4B53-903F-ABC7A4C48801}" srcOrd="12" destOrd="0" presId="urn:microsoft.com/office/officeart/2005/8/layout/cycle5"/>
    <dgm:cxn modelId="{AF770144-8F4A-4572-A536-3A7E000774E4}" type="presParOf" srcId="{E475BF6E-A202-4020-BC71-6391CF315985}" destId="{A4C1BBB9-23C9-45F0-81E9-9A774D1CADA3}" srcOrd="13" destOrd="0" presId="urn:microsoft.com/office/officeart/2005/8/layout/cycle5"/>
    <dgm:cxn modelId="{B84A2BDD-FB0D-4F3B-8CA5-1FBE3E1E2BA8}" type="presParOf" srcId="{E475BF6E-A202-4020-BC71-6391CF315985}" destId="{1BF0AF2F-3783-49BF-B075-DC3A473E33D3}" srcOrd="14" destOrd="0" presId="urn:microsoft.com/office/officeart/2005/8/layout/cycle5"/>
  </dgm:cxnLst>
  <dgm:bg/>
  <dgm:whole>
    <a:ln w="9525" cap="flat" cmpd="sng" algn="ctr">
      <a:solidFill>
        <a:schemeClr val="tx1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A65EFB-4278-4E6C-AA8F-C53DC2BB2D26}" type="doc">
      <dgm:prSet loTypeId="urn:microsoft.com/office/officeart/2005/8/layout/cycle5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F6E6CEC-C3C7-45B9-A20A-7548CF6081A0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BC161106-7C38-48D0-B6A6-5CB8131EF3E2}" type="parTrans" cxnId="{F8A21882-C2C6-475F-85AC-E79AB276217C}">
      <dgm:prSet/>
      <dgm:spPr/>
      <dgm:t>
        <a:bodyPr/>
        <a:lstStyle/>
        <a:p>
          <a:pPr rtl="1"/>
          <a:endParaRPr lang="he-IL"/>
        </a:p>
      </dgm:t>
    </dgm:pt>
    <dgm:pt modelId="{F374C42B-A99D-4606-836A-1EBD6529A735}" type="sibTrans" cxnId="{F8A21882-C2C6-475F-85AC-E79AB276217C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14F61584-CF8B-4A65-A4D3-C1CEFDB6829F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0561B617-CA23-4C7C-A48A-76E232162BE5}" type="parTrans" cxnId="{8D194810-7631-453D-B4BB-2AED8C535621}">
      <dgm:prSet/>
      <dgm:spPr/>
      <dgm:t>
        <a:bodyPr/>
        <a:lstStyle/>
        <a:p>
          <a:pPr rtl="1"/>
          <a:endParaRPr lang="he-IL"/>
        </a:p>
      </dgm:t>
    </dgm:pt>
    <dgm:pt modelId="{542CF47C-C8A2-4888-900A-FAE4034708E5}" type="sibTrans" cxnId="{8D194810-7631-453D-B4BB-2AED8C535621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3F1E17B2-BC37-449E-9993-B455BBE8E304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ABA8C166-6E73-4FB9-88DA-BDC21674214A}" type="parTrans" cxnId="{BF9BEDFE-E565-4739-91B8-CF111BC97FE2}">
      <dgm:prSet/>
      <dgm:spPr/>
      <dgm:t>
        <a:bodyPr/>
        <a:lstStyle/>
        <a:p>
          <a:pPr rtl="1"/>
          <a:endParaRPr lang="he-IL"/>
        </a:p>
      </dgm:t>
    </dgm:pt>
    <dgm:pt modelId="{54223261-841C-4226-A659-24E71B25D292}" type="sibTrans" cxnId="{BF9BEDFE-E565-4739-91B8-CF111BC97FE2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B7035883-89F1-4F9E-9AAA-B8A14F48D596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852FA86E-5444-4CFE-BEDE-C98C5204791A}" type="parTrans" cxnId="{2687DE2B-4CB5-4E28-8DAD-BF517BA95E53}">
      <dgm:prSet/>
      <dgm:spPr/>
      <dgm:t>
        <a:bodyPr/>
        <a:lstStyle/>
        <a:p>
          <a:pPr rtl="1"/>
          <a:endParaRPr lang="he-IL"/>
        </a:p>
      </dgm:t>
    </dgm:pt>
    <dgm:pt modelId="{0184E460-F87C-4D8A-A457-D0F93285CDDE}" type="sibTrans" cxnId="{2687DE2B-4CB5-4E28-8DAD-BF517BA95E53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7ABABE88-4B10-482F-B841-3ED49E842574}">
      <dgm:prSet phldrT="[טקסט]"/>
      <dgm:spPr/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33BB44D2-638C-4987-89AB-5FFCBE513A5D}" type="parTrans" cxnId="{5BFCEE6F-A530-421C-972E-2D5D9BE66E65}">
      <dgm:prSet/>
      <dgm:spPr/>
      <dgm:t>
        <a:bodyPr/>
        <a:lstStyle/>
        <a:p>
          <a:pPr rtl="1"/>
          <a:endParaRPr lang="he-IL"/>
        </a:p>
      </dgm:t>
    </dgm:pt>
    <dgm:pt modelId="{B5F605AA-E62A-4BA0-8250-82B064321226}" type="sibTrans" cxnId="{5BFCEE6F-A530-421C-972E-2D5D9BE66E65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E475BF6E-A202-4020-BC71-6391CF315985}" type="pres">
      <dgm:prSet presAssocID="{A1A65EFB-4278-4E6C-AA8F-C53DC2BB2D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81E9F0E7-1D18-4F87-88AB-BB5164E4B3B4}" type="pres">
      <dgm:prSet presAssocID="{1F6E6CEC-C3C7-45B9-A20A-7548CF6081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CB0CAE9-306C-4961-AEEC-AD8415980743}" type="pres">
      <dgm:prSet presAssocID="{1F6E6CEC-C3C7-45B9-A20A-7548CF6081A0}" presName="spNode" presStyleCnt="0"/>
      <dgm:spPr/>
    </dgm:pt>
    <dgm:pt modelId="{9001ED9B-4EAA-4915-8DE5-FD537A88B34E}" type="pres">
      <dgm:prSet presAssocID="{F374C42B-A99D-4606-836A-1EBD6529A735}" presName="sibTrans" presStyleLbl="sibTrans1D1" presStyleIdx="0" presStyleCnt="5"/>
      <dgm:spPr/>
      <dgm:t>
        <a:bodyPr/>
        <a:lstStyle/>
        <a:p>
          <a:pPr rtl="1"/>
          <a:endParaRPr lang="he-IL"/>
        </a:p>
      </dgm:t>
    </dgm:pt>
    <dgm:pt modelId="{8A4FFEEA-1D22-41EE-B8C8-4F33A2F2EE59}" type="pres">
      <dgm:prSet presAssocID="{14F61584-CF8B-4A65-A4D3-C1CEFDB6829F}" presName="node" presStyleLbl="node1" presStyleIdx="1" presStyleCnt="5" custRadScaleRad="102819" custRadScaleInc="-203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A466488-D664-4858-8F9B-D4844CE7A4D1}" type="pres">
      <dgm:prSet presAssocID="{14F61584-CF8B-4A65-A4D3-C1CEFDB6829F}" presName="spNode" presStyleCnt="0"/>
      <dgm:spPr/>
    </dgm:pt>
    <dgm:pt modelId="{7E9E1E03-3A09-4947-AC84-2FAE488D6E3C}" type="pres">
      <dgm:prSet presAssocID="{542CF47C-C8A2-4888-900A-FAE4034708E5}" presName="sibTrans" presStyleLbl="sibTrans1D1" presStyleIdx="1" presStyleCnt="5"/>
      <dgm:spPr/>
      <dgm:t>
        <a:bodyPr/>
        <a:lstStyle/>
        <a:p>
          <a:pPr rtl="1"/>
          <a:endParaRPr lang="he-IL"/>
        </a:p>
      </dgm:t>
    </dgm:pt>
    <dgm:pt modelId="{1EAD9694-8926-4710-8326-824CF0C32065}" type="pres">
      <dgm:prSet presAssocID="{3F1E17B2-BC37-449E-9993-B455BBE8E304}" presName="node" presStyleLbl="node1" presStyleIdx="2" presStyleCnt="5" custRadScaleRad="104623" custRadScaleInc="-3649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9ECA8BA-BCA1-4CF2-94A1-8ED6F4EB5E03}" type="pres">
      <dgm:prSet presAssocID="{3F1E17B2-BC37-449E-9993-B455BBE8E304}" presName="spNode" presStyleCnt="0"/>
      <dgm:spPr/>
    </dgm:pt>
    <dgm:pt modelId="{B3616E84-1EF3-482D-9772-83F903022DA9}" type="pres">
      <dgm:prSet presAssocID="{54223261-841C-4226-A659-24E71B25D292}" presName="sibTrans" presStyleLbl="sibTrans1D1" presStyleIdx="2" presStyleCnt="5"/>
      <dgm:spPr/>
      <dgm:t>
        <a:bodyPr/>
        <a:lstStyle/>
        <a:p>
          <a:pPr rtl="1"/>
          <a:endParaRPr lang="he-IL"/>
        </a:p>
      </dgm:t>
    </dgm:pt>
    <dgm:pt modelId="{EC2C4E31-681B-4ED2-80AA-A9AF94B7B160}" type="pres">
      <dgm:prSet presAssocID="{B7035883-89F1-4F9E-9AAA-B8A14F48D596}" presName="node" presStyleLbl="node1" presStyleIdx="3" presStyleCnt="5" custRadScaleRad="106807" custRadScaleInc="3182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D694E91-38A2-4B68-BBCA-1CCC68C790FD}" type="pres">
      <dgm:prSet presAssocID="{B7035883-89F1-4F9E-9AAA-B8A14F48D596}" presName="spNode" presStyleCnt="0"/>
      <dgm:spPr/>
    </dgm:pt>
    <dgm:pt modelId="{F7CD3F08-7EC9-4B38-ABDD-D0BA53E7FFD0}" type="pres">
      <dgm:prSet presAssocID="{0184E460-F87C-4D8A-A457-D0F93285CDDE}" presName="sibTrans" presStyleLbl="sibTrans1D1" presStyleIdx="3" presStyleCnt="5"/>
      <dgm:spPr/>
      <dgm:t>
        <a:bodyPr/>
        <a:lstStyle/>
        <a:p>
          <a:pPr rtl="1"/>
          <a:endParaRPr lang="he-IL"/>
        </a:p>
      </dgm:t>
    </dgm:pt>
    <dgm:pt modelId="{E7E15174-989A-4B53-903F-ABC7A4C48801}" type="pres">
      <dgm:prSet presAssocID="{7ABABE88-4B10-482F-B841-3ED49E842574}" presName="node" presStyleLbl="node1" presStyleIdx="4" presStyleCnt="5" custRadScaleRad="98927" custRadScaleInc="164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4C1BBB9-23C9-45F0-81E9-9A774D1CADA3}" type="pres">
      <dgm:prSet presAssocID="{7ABABE88-4B10-482F-B841-3ED49E842574}" presName="spNode" presStyleCnt="0"/>
      <dgm:spPr/>
    </dgm:pt>
    <dgm:pt modelId="{1BF0AF2F-3783-49BF-B075-DC3A473E33D3}" type="pres">
      <dgm:prSet presAssocID="{B5F605AA-E62A-4BA0-8250-82B064321226}" presName="sibTrans" presStyleLbl="sibTrans1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844D2E3D-5797-4213-9028-AFD8A059940C}" type="presOf" srcId="{7ABABE88-4B10-482F-B841-3ED49E842574}" destId="{E7E15174-989A-4B53-903F-ABC7A4C48801}" srcOrd="0" destOrd="0" presId="urn:microsoft.com/office/officeart/2005/8/layout/cycle5"/>
    <dgm:cxn modelId="{F8A99CA8-57BC-4436-AB07-890459B955DD}" type="presOf" srcId="{B5F605AA-E62A-4BA0-8250-82B064321226}" destId="{1BF0AF2F-3783-49BF-B075-DC3A473E33D3}" srcOrd="0" destOrd="0" presId="urn:microsoft.com/office/officeart/2005/8/layout/cycle5"/>
    <dgm:cxn modelId="{732BFF86-C3FE-47F1-BD19-FE096C8CEF23}" type="presOf" srcId="{54223261-841C-4226-A659-24E71B25D292}" destId="{B3616E84-1EF3-482D-9772-83F903022DA9}" srcOrd="0" destOrd="0" presId="urn:microsoft.com/office/officeart/2005/8/layout/cycle5"/>
    <dgm:cxn modelId="{2687DE2B-4CB5-4E28-8DAD-BF517BA95E53}" srcId="{A1A65EFB-4278-4E6C-AA8F-C53DC2BB2D26}" destId="{B7035883-89F1-4F9E-9AAA-B8A14F48D596}" srcOrd="3" destOrd="0" parTransId="{852FA86E-5444-4CFE-BEDE-C98C5204791A}" sibTransId="{0184E460-F87C-4D8A-A457-D0F93285CDDE}"/>
    <dgm:cxn modelId="{BFB383AE-5875-4967-804B-EBF2CD1D94A3}" type="presOf" srcId="{3F1E17B2-BC37-449E-9993-B455BBE8E304}" destId="{1EAD9694-8926-4710-8326-824CF0C32065}" srcOrd="0" destOrd="0" presId="urn:microsoft.com/office/officeart/2005/8/layout/cycle5"/>
    <dgm:cxn modelId="{189E039F-9836-4D14-AAA0-3FFB35E54E80}" type="presOf" srcId="{1F6E6CEC-C3C7-45B9-A20A-7548CF6081A0}" destId="{81E9F0E7-1D18-4F87-88AB-BB5164E4B3B4}" srcOrd="0" destOrd="0" presId="urn:microsoft.com/office/officeart/2005/8/layout/cycle5"/>
    <dgm:cxn modelId="{38875B2E-4E07-450F-900C-2EA762E1C155}" type="presOf" srcId="{F374C42B-A99D-4606-836A-1EBD6529A735}" destId="{9001ED9B-4EAA-4915-8DE5-FD537A88B34E}" srcOrd="0" destOrd="0" presId="urn:microsoft.com/office/officeart/2005/8/layout/cycle5"/>
    <dgm:cxn modelId="{84266877-D904-4DD9-AFCA-1FE15549F6A9}" type="presOf" srcId="{0184E460-F87C-4D8A-A457-D0F93285CDDE}" destId="{F7CD3F08-7EC9-4B38-ABDD-D0BA53E7FFD0}" srcOrd="0" destOrd="0" presId="urn:microsoft.com/office/officeart/2005/8/layout/cycle5"/>
    <dgm:cxn modelId="{BF9BEDFE-E565-4739-91B8-CF111BC97FE2}" srcId="{A1A65EFB-4278-4E6C-AA8F-C53DC2BB2D26}" destId="{3F1E17B2-BC37-449E-9993-B455BBE8E304}" srcOrd="2" destOrd="0" parTransId="{ABA8C166-6E73-4FB9-88DA-BDC21674214A}" sibTransId="{54223261-841C-4226-A659-24E71B25D292}"/>
    <dgm:cxn modelId="{7ABDFDDA-B072-4FDB-A824-67554A3824D4}" type="presOf" srcId="{14F61584-CF8B-4A65-A4D3-C1CEFDB6829F}" destId="{8A4FFEEA-1D22-41EE-B8C8-4F33A2F2EE59}" srcOrd="0" destOrd="0" presId="urn:microsoft.com/office/officeart/2005/8/layout/cycle5"/>
    <dgm:cxn modelId="{C7027D45-20E5-4861-A787-FB9CB473B5B1}" type="presOf" srcId="{542CF47C-C8A2-4888-900A-FAE4034708E5}" destId="{7E9E1E03-3A09-4947-AC84-2FAE488D6E3C}" srcOrd="0" destOrd="0" presId="urn:microsoft.com/office/officeart/2005/8/layout/cycle5"/>
    <dgm:cxn modelId="{F52C438D-3A45-4247-A018-577314C42613}" type="presOf" srcId="{A1A65EFB-4278-4E6C-AA8F-C53DC2BB2D26}" destId="{E475BF6E-A202-4020-BC71-6391CF315985}" srcOrd="0" destOrd="0" presId="urn:microsoft.com/office/officeart/2005/8/layout/cycle5"/>
    <dgm:cxn modelId="{883F030C-D976-4516-A486-9D946252833C}" type="presOf" srcId="{B7035883-89F1-4F9E-9AAA-B8A14F48D596}" destId="{EC2C4E31-681B-4ED2-80AA-A9AF94B7B160}" srcOrd="0" destOrd="0" presId="urn:microsoft.com/office/officeart/2005/8/layout/cycle5"/>
    <dgm:cxn modelId="{5BFCEE6F-A530-421C-972E-2D5D9BE66E65}" srcId="{A1A65EFB-4278-4E6C-AA8F-C53DC2BB2D26}" destId="{7ABABE88-4B10-482F-B841-3ED49E842574}" srcOrd="4" destOrd="0" parTransId="{33BB44D2-638C-4987-89AB-5FFCBE513A5D}" sibTransId="{B5F605AA-E62A-4BA0-8250-82B064321226}"/>
    <dgm:cxn modelId="{F8A21882-C2C6-475F-85AC-E79AB276217C}" srcId="{A1A65EFB-4278-4E6C-AA8F-C53DC2BB2D26}" destId="{1F6E6CEC-C3C7-45B9-A20A-7548CF6081A0}" srcOrd="0" destOrd="0" parTransId="{BC161106-7C38-48D0-B6A6-5CB8131EF3E2}" sibTransId="{F374C42B-A99D-4606-836A-1EBD6529A735}"/>
    <dgm:cxn modelId="{8D194810-7631-453D-B4BB-2AED8C535621}" srcId="{A1A65EFB-4278-4E6C-AA8F-C53DC2BB2D26}" destId="{14F61584-CF8B-4A65-A4D3-C1CEFDB6829F}" srcOrd="1" destOrd="0" parTransId="{0561B617-CA23-4C7C-A48A-76E232162BE5}" sibTransId="{542CF47C-C8A2-4888-900A-FAE4034708E5}"/>
    <dgm:cxn modelId="{C8A476E2-947A-4B9D-89C4-56F1B6F883C7}" type="presParOf" srcId="{E475BF6E-A202-4020-BC71-6391CF315985}" destId="{81E9F0E7-1D18-4F87-88AB-BB5164E4B3B4}" srcOrd="0" destOrd="0" presId="urn:microsoft.com/office/officeart/2005/8/layout/cycle5"/>
    <dgm:cxn modelId="{09AE9034-EB29-4FDA-A9C5-FB1F9870A5C1}" type="presParOf" srcId="{E475BF6E-A202-4020-BC71-6391CF315985}" destId="{DCB0CAE9-306C-4961-AEEC-AD8415980743}" srcOrd="1" destOrd="0" presId="urn:microsoft.com/office/officeart/2005/8/layout/cycle5"/>
    <dgm:cxn modelId="{1E6CAA11-E233-4E23-974C-117A1CB3C475}" type="presParOf" srcId="{E475BF6E-A202-4020-BC71-6391CF315985}" destId="{9001ED9B-4EAA-4915-8DE5-FD537A88B34E}" srcOrd="2" destOrd="0" presId="urn:microsoft.com/office/officeart/2005/8/layout/cycle5"/>
    <dgm:cxn modelId="{69B21DB7-5328-4C21-BB06-D3BB9DC194A7}" type="presParOf" srcId="{E475BF6E-A202-4020-BC71-6391CF315985}" destId="{8A4FFEEA-1D22-41EE-B8C8-4F33A2F2EE59}" srcOrd="3" destOrd="0" presId="urn:microsoft.com/office/officeart/2005/8/layout/cycle5"/>
    <dgm:cxn modelId="{7E34CA31-7A5C-4B24-BFB9-5297412BA640}" type="presParOf" srcId="{E475BF6E-A202-4020-BC71-6391CF315985}" destId="{6A466488-D664-4858-8F9B-D4844CE7A4D1}" srcOrd="4" destOrd="0" presId="urn:microsoft.com/office/officeart/2005/8/layout/cycle5"/>
    <dgm:cxn modelId="{3ED3BC97-A3A4-4864-ABA2-97AC06663597}" type="presParOf" srcId="{E475BF6E-A202-4020-BC71-6391CF315985}" destId="{7E9E1E03-3A09-4947-AC84-2FAE488D6E3C}" srcOrd="5" destOrd="0" presId="urn:microsoft.com/office/officeart/2005/8/layout/cycle5"/>
    <dgm:cxn modelId="{6C3642E7-F218-4688-8386-060664789B04}" type="presParOf" srcId="{E475BF6E-A202-4020-BC71-6391CF315985}" destId="{1EAD9694-8926-4710-8326-824CF0C32065}" srcOrd="6" destOrd="0" presId="urn:microsoft.com/office/officeart/2005/8/layout/cycle5"/>
    <dgm:cxn modelId="{8668CDAB-44EC-4DAE-93E6-AAE3B33ADEBB}" type="presParOf" srcId="{E475BF6E-A202-4020-BC71-6391CF315985}" destId="{D9ECA8BA-BCA1-4CF2-94A1-8ED6F4EB5E03}" srcOrd="7" destOrd="0" presId="urn:microsoft.com/office/officeart/2005/8/layout/cycle5"/>
    <dgm:cxn modelId="{4D7C48D1-EB2A-4C91-BC3F-2122999F8CD8}" type="presParOf" srcId="{E475BF6E-A202-4020-BC71-6391CF315985}" destId="{B3616E84-1EF3-482D-9772-83F903022DA9}" srcOrd="8" destOrd="0" presId="urn:microsoft.com/office/officeart/2005/8/layout/cycle5"/>
    <dgm:cxn modelId="{2D3CCE03-8D02-4561-A63B-4AFACC2B4DF5}" type="presParOf" srcId="{E475BF6E-A202-4020-BC71-6391CF315985}" destId="{EC2C4E31-681B-4ED2-80AA-A9AF94B7B160}" srcOrd="9" destOrd="0" presId="urn:microsoft.com/office/officeart/2005/8/layout/cycle5"/>
    <dgm:cxn modelId="{4F70E063-7AA0-4EB1-A2C5-2E5E0445A740}" type="presParOf" srcId="{E475BF6E-A202-4020-BC71-6391CF315985}" destId="{0D694E91-38A2-4B68-BBCA-1CCC68C790FD}" srcOrd="10" destOrd="0" presId="urn:microsoft.com/office/officeart/2005/8/layout/cycle5"/>
    <dgm:cxn modelId="{9AF3C624-B8BB-4063-972A-59C2411B5FF1}" type="presParOf" srcId="{E475BF6E-A202-4020-BC71-6391CF315985}" destId="{F7CD3F08-7EC9-4B38-ABDD-D0BA53E7FFD0}" srcOrd="11" destOrd="0" presId="urn:microsoft.com/office/officeart/2005/8/layout/cycle5"/>
    <dgm:cxn modelId="{A729A46E-2719-43F1-8381-70E04A906979}" type="presParOf" srcId="{E475BF6E-A202-4020-BC71-6391CF315985}" destId="{E7E15174-989A-4B53-903F-ABC7A4C48801}" srcOrd="12" destOrd="0" presId="urn:microsoft.com/office/officeart/2005/8/layout/cycle5"/>
    <dgm:cxn modelId="{34B3466E-EBE4-40B8-A616-6151ECFAEB4E}" type="presParOf" srcId="{E475BF6E-A202-4020-BC71-6391CF315985}" destId="{A4C1BBB9-23C9-45F0-81E9-9A774D1CADA3}" srcOrd="13" destOrd="0" presId="urn:microsoft.com/office/officeart/2005/8/layout/cycle5"/>
    <dgm:cxn modelId="{D7538B24-4670-4168-ADCC-CACB7B2EE027}" type="presParOf" srcId="{E475BF6E-A202-4020-BC71-6391CF315985}" destId="{1BF0AF2F-3783-49BF-B075-DC3A473E33D3}" srcOrd="14" destOrd="0" presId="urn:microsoft.com/office/officeart/2005/8/layout/cycle5"/>
  </dgm:cxnLst>
  <dgm:bg/>
  <dgm:whole>
    <a:ln w="9525" cap="flat" cmpd="sng" algn="ctr">
      <a:solidFill>
        <a:schemeClr val="tx1"/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E9F0E7-1D18-4F87-88AB-BB5164E4B3B4}">
      <dsp:nvSpPr>
        <dsp:cNvPr id="0" name=""/>
        <dsp:cNvSpPr/>
      </dsp:nvSpPr>
      <dsp:spPr>
        <a:xfrm>
          <a:off x="3420851" y="3581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3420851" y="3581"/>
        <a:ext cx="1845096" cy="1199312"/>
      </dsp:txXfrm>
    </dsp:sp>
    <dsp:sp modelId="{9001ED9B-4EAA-4915-8DE5-FD537A88B34E}">
      <dsp:nvSpPr>
        <dsp:cNvPr id="0" name=""/>
        <dsp:cNvSpPr/>
      </dsp:nvSpPr>
      <dsp:spPr>
        <a:xfrm>
          <a:off x="2082022" y="654121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3402595" y="222720"/>
              </a:moveTo>
              <a:arcTo wR="2394196" hR="2394196" stAng="17694565" swAng="1034593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4FFEEA-1D22-41EE-B8C8-4F33A2F2EE59}">
      <dsp:nvSpPr>
        <dsp:cNvPr id="0" name=""/>
        <dsp:cNvSpPr/>
      </dsp:nvSpPr>
      <dsp:spPr>
        <a:xfrm>
          <a:off x="5688642" y="1440157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5688642" y="1440157"/>
        <a:ext cx="1845096" cy="1199312"/>
      </dsp:txXfrm>
    </dsp:sp>
    <dsp:sp modelId="{7E9E1E03-3A09-4947-AC84-2FAE488D6E3C}">
      <dsp:nvSpPr>
        <dsp:cNvPr id="0" name=""/>
        <dsp:cNvSpPr/>
      </dsp:nvSpPr>
      <dsp:spPr>
        <a:xfrm>
          <a:off x="2031268" y="685060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4784776" y="2262652"/>
              </a:moveTo>
              <a:arcTo wR="2394196" hR="2394196" stAng="21411026" swAng="1379422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D9694-8926-4710-8326-824CF0C32065}">
      <dsp:nvSpPr>
        <dsp:cNvPr id="0" name=""/>
        <dsp:cNvSpPr/>
      </dsp:nvSpPr>
      <dsp:spPr>
        <a:xfrm>
          <a:off x="5184575" y="4176458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5184575" y="4176458"/>
        <a:ext cx="1845096" cy="1199312"/>
      </dsp:txXfrm>
    </dsp:sp>
    <dsp:sp modelId="{B3616E84-1EF3-482D-9772-83F903022DA9}">
      <dsp:nvSpPr>
        <dsp:cNvPr id="0" name=""/>
        <dsp:cNvSpPr/>
      </dsp:nvSpPr>
      <dsp:spPr>
        <a:xfrm>
          <a:off x="1875392" y="750195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2989898" y="4713100"/>
              </a:moveTo>
              <a:arcTo wR="2394196" hR="2394196" stAng="4535571" swAng="1503824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C4E31-681B-4ED2-80AA-A9AF94B7B160}">
      <dsp:nvSpPr>
        <dsp:cNvPr id="0" name=""/>
        <dsp:cNvSpPr/>
      </dsp:nvSpPr>
      <dsp:spPr>
        <a:xfrm>
          <a:off x="1656188" y="4248475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1656188" y="4248475"/>
        <a:ext cx="1845096" cy="1199312"/>
      </dsp:txXfrm>
    </dsp:sp>
    <dsp:sp modelId="{F7CD3F08-7EC9-4B38-ABDD-D0BA53E7FFD0}">
      <dsp:nvSpPr>
        <dsp:cNvPr id="0" name=""/>
        <dsp:cNvSpPr/>
      </dsp:nvSpPr>
      <dsp:spPr>
        <a:xfrm>
          <a:off x="1918205" y="907985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91622" y="3050193"/>
              </a:moveTo>
              <a:arcTo wR="2394196" hR="2394196" stAng="9845873" swAng="1368391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15174-989A-4B53-903F-ABC7A4C48801}">
      <dsp:nvSpPr>
        <dsp:cNvPr id="0" name=""/>
        <dsp:cNvSpPr/>
      </dsp:nvSpPr>
      <dsp:spPr>
        <a:xfrm>
          <a:off x="1224143" y="1512172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1224143" y="1512172"/>
        <a:ext cx="1845096" cy="1199312"/>
      </dsp:txXfrm>
    </dsp:sp>
    <dsp:sp modelId="{1BF0AF2F-3783-49BF-B075-DC3A473E33D3}">
      <dsp:nvSpPr>
        <dsp:cNvPr id="0" name=""/>
        <dsp:cNvSpPr/>
      </dsp:nvSpPr>
      <dsp:spPr>
        <a:xfrm>
          <a:off x="1998764" y="581883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651942" y="752024"/>
              </a:moveTo>
              <a:arcTo wR="2394196" hR="2394196" stAng="13398371" swAng="1027549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E9F0E7-1D18-4F87-88AB-BB5164E4B3B4}">
      <dsp:nvSpPr>
        <dsp:cNvPr id="0" name=""/>
        <dsp:cNvSpPr/>
      </dsp:nvSpPr>
      <dsp:spPr>
        <a:xfrm>
          <a:off x="3420851" y="3581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3420851" y="3581"/>
        <a:ext cx="1845096" cy="1199312"/>
      </dsp:txXfrm>
    </dsp:sp>
    <dsp:sp modelId="{9001ED9B-4EAA-4915-8DE5-FD537A88B34E}">
      <dsp:nvSpPr>
        <dsp:cNvPr id="0" name=""/>
        <dsp:cNvSpPr/>
      </dsp:nvSpPr>
      <dsp:spPr>
        <a:xfrm>
          <a:off x="2082022" y="654121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3402595" y="222720"/>
              </a:moveTo>
              <a:arcTo wR="2394196" hR="2394196" stAng="17694565" swAng="1034593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4FFEEA-1D22-41EE-B8C8-4F33A2F2EE59}">
      <dsp:nvSpPr>
        <dsp:cNvPr id="0" name=""/>
        <dsp:cNvSpPr/>
      </dsp:nvSpPr>
      <dsp:spPr>
        <a:xfrm>
          <a:off x="5688642" y="1440157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5688642" y="1440157"/>
        <a:ext cx="1845096" cy="1199312"/>
      </dsp:txXfrm>
    </dsp:sp>
    <dsp:sp modelId="{7E9E1E03-3A09-4947-AC84-2FAE488D6E3C}">
      <dsp:nvSpPr>
        <dsp:cNvPr id="0" name=""/>
        <dsp:cNvSpPr/>
      </dsp:nvSpPr>
      <dsp:spPr>
        <a:xfrm>
          <a:off x="2031268" y="685060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4784776" y="2262652"/>
              </a:moveTo>
              <a:arcTo wR="2394196" hR="2394196" stAng="21411026" swAng="1379422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D9694-8926-4710-8326-824CF0C32065}">
      <dsp:nvSpPr>
        <dsp:cNvPr id="0" name=""/>
        <dsp:cNvSpPr/>
      </dsp:nvSpPr>
      <dsp:spPr>
        <a:xfrm>
          <a:off x="5184575" y="4176458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5184575" y="4176458"/>
        <a:ext cx="1845096" cy="1199312"/>
      </dsp:txXfrm>
    </dsp:sp>
    <dsp:sp modelId="{B3616E84-1EF3-482D-9772-83F903022DA9}">
      <dsp:nvSpPr>
        <dsp:cNvPr id="0" name=""/>
        <dsp:cNvSpPr/>
      </dsp:nvSpPr>
      <dsp:spPr>
        <a:xfrm>
          <a:off x="1875392" y="750195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2989898" y="4713100"/>
              </a:moveTo>
              <a:arcTo wR="2394196" hR="2394196" stAng="4535571" swAng="1503824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C4E31-681B-4ED2-80AA-A9AF94B7B160}">
      <dsp:nvSpPr>
        <dsp:cNvPr id="0" name=""/>
        <dsp:cNvSpPr/>
      </dsp:nvSpPr>
      <dsp:spPr>
        <a:xfrm>
          <a:off x="1656188" y="4248475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1656188" y="4248475"/>
        <a:ext cx="1845096" cy="1199312"/>
      </dsp:txXfrm>
    </dsp:sp>
    <dsp:sp modelId="{F7CD3F08-7EC9-4B38-ABDD-D0BA53E7FFD0}">
      <dsp:nvSpPr>
        <dsp:cNvPr id="0" name=""/>
        <dsp:cNvSpPr/>
      </dsp:nvSpPr>
      <dsp:spPr>
        <a:xfrm>
          <a:off x="1918205" y="907985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91622" y="3050193"/>
              </a:moveTo>
              <a:arcTo wR="2394196" hR="2394196" stAng="9845873" swAng="1368391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15174-989A-4B53-903F-ABC7A4C48801}">
      <dsp:nvSpPr>
        <dsp:cNvPr id="0" name=""/>
        <dsp:cNvSpPr/>
      </dsp:nvSpPr>
      <dsp:spPr>
        <a:xfrm>
          <a:off x="1224143" y="1512172"/>
          <a:ext cx="1845096" cy="1199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0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sz="30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1224143" y="1512172"/>
        <a:ext cx="1845096" cy="1199312"/>
      </dsp:txXfrm>
    </dsp:sp>
    <dsp:sp modelId="{1BF0AF2F-3783-49BF-B075-DC3A473E33D3}">
      <dsp:nvSpPr>
        <dsp:cNvPr id="0" name=""/>
        <dsp:cNvSpPr/>
      </dsp:nvSpPr>
      <dsp:spPr>
        <a:xfrm>
          <a:off x="1998764" y="581883"/>
          <a:ext cx="4788392" cy="4788392"/>
        </a:xfrm>
        <a:custGeom>
          <a:avLst/>
          <a:gdLst/>
          <a:ahLst/>
          <a:cxnLst/>
          <a:rect l="0" t="0" r="0" b="0"/>
          <a:pathLst>
            <a:path>
              <a:moveTo>
                <a:pt x="651942" y="752024"/>
              </a:moveTo>
              <a:arcTo wR="2394196" hR="2394196" stAng="13398371" swAng="1027549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כותרת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16" name="מציין מיקום של תאריך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כותרת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7" name="מציין מיקום תוכן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9" name="מציין מיקום של תאריך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11" name="מציין מיקום של כותרת תחתונה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כותרת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25" name="מציין מיקום טקסט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8" name="מציין מיקום תוכן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כותרת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של תאריך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24" name="מציין מיקום של כותרת תחתונה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כותרת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29" name="מציין מיקום של כותרת תחתונה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מציין מיקום של תמונה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מציין מיקום טקסט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של תאריך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073AF14-CEE5-4C03-8276-349665607A26}" type="datetimeFigureOut">
              <a:rPr lang="he-IL" smtClean="0"/>
              <a:pPr/>
              <a:t>י"ב/שבט/תשע"ד</a:t>
            </a:fld>
            <a:endParaRPr lang="he-IL"/>
          </a:p>
        </p:txBody>
      </p:sp>
      <p:sp>
        <p:nvSpPr>
          <p:cNvPr id="28" name="מציין מיקום של כותרת תחתונה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97D4AD-92E8-4F91-A358-79C863486758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0" name="מציין מיקום של כותרת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latin typeface="David" pitchFamily="34" charset="-79"/>
                <a:cs typeface="David" pitchFamily="34" charset="-79"/>
              </a:rPr>
              <a:t>יהושע פרק ט'</a:t>
            </a:r>
            <a:endParaRPr lang="he-IL" sz="48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כל המלכים בארץ כנען פעלו </a:t>
            </a:r>
            <a:r>
              <a:rPr lang="he-IL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בכוח</a:t>
            </a: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: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" וַיִּתְקַבְּצוּ יַחְדּ</a:t>
            </a:r>
            <a:r>
              <a:rPr lang="he-IL" b="1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ָו, </a:t>
            </a: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לְהִלָּחֵם עִם-יְהוֹשֻׁעַ וְעִם-יִשְׂרָאֵל-פֶּה, </a:t>
            </a:r>
            <a:r>
              <a:rPr lang="he-IL" b="1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אֶח</a:t>
            </a: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ָד".</a:t>
            </a:r>
          </a:p>
          <a:p>
            <a:pPr algn="ctr">
              <a:buNone/>
            </a:pPr>
            <a:endPara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ואילו הגבעונים פעלו </a:t>
            </a:r>
            <a:r>
              <a:rPr lang="he-IL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במוח</a:t>
            </a: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:</a:t>
            </a:r>
          </a:p>
          <a:p>
            <a:pPr algn="ctr">
              <a:buNone/>
            </a:pP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" וַיַּעֲשׂוּ גַם-הֵמ</a:t>
            </a:r>
            <a:r>
              <a:rPr lang="he-IL" b="1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ָּה </a:t>
            </a:r>
            <a:r>
              <a:rPr lang="he-IL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בְּעָרְמָה ".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latin typeface="David" pitchFamily="34" charset="-79"/>
                <a:cs typeface="David" pitchFamily="34" charset="-79"/>
              </a:rPr>
              <a:t>שיעורי בית</a:t>
            </a:r>
            <a:endParaRPr lang="he-IL" sz="48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2492896"/>
            <a:ext cx="8686800" cy="2306886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he-IL" sz="3600" b="1" dirty="0" smtClean="0">
                <a:solidFill>
                  <a:srgbClr val="008000"/>
                </a:solidFill>
                <a:latin typeface="David" pitchFamily="34" charset="-79"/>
                <a:cs typeface="David" pitchFamily="34" charset="-79"/>
              </a:rPr>
              <a:t>תארו</a:t>
            </a:r>
            <a:r>
              <a:rPr lang="he-IL" sz="36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במחברתכם מקרה בו הייתם צריכים לבחור אם להשתמש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בכוח</a:t>
            </a:r>
            <a:r>
              <a:rPr lang="he-IL" sz="36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או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במוח</a:t>
            </a:r>
            <a:r>
              <a:rPr lang="he-IL" sz="36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.</a:t>
            </a:r>
          </a:p>
          <a:p>
            <a:pPr>
              <a:buNone/>
            </a:pPr>
            <a:r>
              <a:rPr lang="he-IL" sz="3600" b="1" dirty="0" smtClean="0">
                <a:solidFill>
                  <a:srgbClr val="008000"/>
                </a:solidFill>
                <a:latin typeface="David" pitchFamily="34" charset="-79"/>
                <a:cs typeface="David" pitchFamily="34" charset="-79"/>
              </a:rPr>
              <a:t>מה</a:t>
            </a:r>
            <a:r>
              <a:rPr lang="he-IL" sz="36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בחרתם לבסוף? </a:t>
            </a:r>
            <a:r>
              <a:rPr lang="he-IL" sz="3600" b="1" dirty="0" smtClean="0">
                <a:solidFill>
                  <a:srgbClr val="008000"/>
                </a:solidFill>
                <a:latin typeface="David" pitchFamily="34" charset="-79"/>
                <a:cs typeface="David" pitchFamily="34" charset="-79"/>
              </a:rPr>
              <a:t>האם</a:t>
            </a:r>
            <a:r>
              <a:rPr lang="he-IL" sz="36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זו הייתה הבחירה הנכונה?</a:t>
            </a:r>
          </a:p>
          <a:p>
            <a:endParaRPr lang="he-IL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907704" y="1196752"/>
            <a:ext cx="5760640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115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ttman Calligraphic" pitchFamily="2" charset="-79"/>
                <a:cs typeface="Guttman Calligraphic" pitchFamily="2" charset="-79"/>
              </a:rPr>
              <a:t>ספר</a:t>
            </a:r>
            <a:r>
              <a:rPr lang="he-IL" sz="9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ttman Calligraphic" pitchFamily="2" charset="-79"/>
                <a:cs typeface="Guttman Calligraphic" pitchFamily="2" charset="-79"/>
              </a:rPr>
              <a:t> </a:t>
            </a:r>
            <a:r>
              <a:rPr lang="he-IL" sz="115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Guttman Calligraphic" pitchFamily="2" charset="-79"/>
                <a:cs typeface="Guttman Calligraphic" pitchFamily="2" charset="-79"/>
              </a:rPr>
              <a:t>שופטים</a:t>
            </a:r>
            <a:endParaRPr lang="he-IL" sz="115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Guttman Calligraphic" pitchFamily="2" charset="-79"/>
              <a:cs typeface="Guttman Calligraphic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1520" y="1628800"/>
            <a:ext cx="8686800" cy="3456384"/>
          </a:xfrm>
        </p:spPr>
        <p:txBody>
          <a:bodyPr>
            <a:normAutofit/>
          </a:bodyPr>
          <a:lstStyle/>
          <a:p>
            <a:pPr algn="ctr"/>
            <a:r>
              <a:rPr lang="he-IL" sz="4800" b="1" dirty="0" smtClean="0">
                <a:latin typeface="Guttman Calligraphic" pitchFamily="2" charset="-79"/>
                <a:cs typeface="Guttman Calligraphic" pitchFamily="2" charset="-79"/>
              </a:rPr>
              <a:t>יהושע ובני ישראל כבשו את רוב אזורי ארץ כנען והתיישבו בה.</a:t>
            </a:r>
            <a:endParaRPr lang="he-IL" sz="4800" b="1" dirty="0">
              <a:latin typeface="Guttman Calligraphic" pitchFamily="2" charset="-79"/>
              <a:cs typeface="Guttman Calligraphic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http://images.kotar.co.il/Crop.ashx?gPageToken=a3af937f-27d9-417c-aceb-fa4e7104b6f2&amp;v=10&amp;nSizeStep=3&amp;nTop=50&amp;nLeft=69&amp;nWidth=400&amp;nHeight=46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686800" cy="838200"/>
          </a:xfrm>
          <a:effectLst/>
        </p:spPr>
        <p:txBody>
          <a:bodyPr>
            <a:noAutofit/>
          </a:bodyPr>
          <a:lstStyle/>
          <a:p>
            <a:pPr algn="ctr"/>
            <a:r>
              <a:rPr lang="he-IL" sz="4800" b="1" dirty="0" smtClean="0">
                <a:latin typeface="David" pitchFamily="34" charset="-79"/>
                <a:cs typeface="David" pitchFamily="34" charset="-79"/>
              </a:rPr>
              <a:t>בסופו של ספר יהושע, מסופר לנו על מותו.</a:t>
            </a:r>
            <a:endParaRPr lang="he-IL" sz="48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844824"/>
            <a:ext cx="8686800" cy="423530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"וַיְהִי, אַחֲר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ֵי 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הַדְּבָרִים 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הָאֵ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לֶּה, וַיָּ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מָת 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יְהוֹשֻׁעַ בִּן-נוּן".</a:t>
            </a:r>
          </a:p>
          <a:p>
            <a:pPr algn="ctr">
              <a:buNone/>
            </a:pPr>
            <a:endParaRPr lang="he-IL" sz="4000" dirty="0" smtClean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endParaRPr lang="he-IL" sz="4000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5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89040"/>
            <a:ext cx="2543176" cy="2857500"/>
          </a:xfrm>
          <a:prstGeom prst="rect">
            <a:avLst/>
          </a:prstGeom>
          <a:noFill/>
        </p:spPr>
      </p:pic>
      <p:sp>
        <p:nvSpPr>
          <p:cNvPr id="6" name="הסבר אליפטי 5"/>
          <p:cNvSpPr/>
          <p:nvPr/>
        </p:nvSpPr>
        <p:spPr>
          <a:xfrm>
            <a:off x="4283968" y="3645024"/>
            <a:ext cx="3744416" cy="2952328"/>
          </a:xfrm>
          <a:prstGeom prst="wedgeEllipseCallout">
            <a:avLst>
              <a:gd name="adj1" fmla="val -75364"/>
              <a:gd name="adj2" fmla="val 655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בני ישראל נשארים בלי מנהיג!</a:t>
            </a:r>
            <a:endParaRPr lang="he-IL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-211446" y="2708920"/>
            <a:ext cx="93554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מה קורה כאש</a:t>
            </a:r>
            <a:r>
              <a:rPr lang="he-IL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ר אין מנהיג?</a:t>
            </a:r>
            <a:endParaRPr lang="he-IL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251520" y="908720"/>
          <a:ext cx="86868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לבן 2"/>
          <p:cNvSpPr/>
          <p:nvPr/>
        </p:nvSpPr>
        <p:spPr>
          <a:xfrm>
            <a:off x="3267587" y="2636912"/>
            <a:ext cx="25410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מחזוריות</a:t>
            </a:r>
          </a:p>
          <a:p>
            <a:pPr algn="ctr"/>
            <a:r>
              <a:rPr lang="he-IL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ספר</a:t>
            </a:r>
          </a:p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שופטים</a:t>
            </a:r>
            <a:endParaRPr lang="he-I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חטא דתי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8667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בני ישראל חוטאים לה' ועובדים אלילים.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26626" name="Picture 2" descr="http://www.mikragesher.org.il/dev/encyclopedia/ency_pics/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76872"/>
            <a:ext cx="6286501" cy="438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עונש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1547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אויב חיצוני, שבעזרתו ה' יעניש את בני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ישראל.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25602" name="Picture 2" descr="http://www.kabalove.org/images/Troy_w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76872"/>
            <a:ext cx="5832648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זעקה אל ה'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7947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dirty="0" smtClean="0"/>
              <a:t>תפילה לה' בבקשת עזרה</a:t>
            </a:r>
            <a:endParaRPr lang="he-IL" sz="3600" dirty="0"/>
          </a:p>
        </p:txBody>
      </p:sp>
      <p:pic>
        <p:nvPicPr>
          <p:cNvPr id="24578" name="Picture 2" descr="http://i120.photobucket.com/albums/o188/jjw801/blogs/pra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48880"/>
            <a:ext cx="4032448" cy="40598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ישועה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0107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ה' שולח שופט (מנהיג) שמציל את העם.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28674" name="Picture 2" descr="http://static1.wikia.nocookie.net/__cb20130721034736/camphalfbloodroleplay/images/b/b3/Spartan-warri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92896"/>
            <a:ext cx="5874122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רגיעה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93873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תקופה בה יש רגיעה "ותשקוט הארץ 40 שנה".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3074" name="Picture 2" descr="http://www.shlomi-group.com/forum/uploads/post-1275-12051387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04864"/>
            <a:ext cx="6614171" cy="4397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</p:nvPr>
        </p:nvGraphicFramePr>
        <p:xfrm>
          <a:off x="251520" y="836712"/>
          <a:ext cx="86868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לבן 2"/>
          <p:cNvSpPr/>
          <p:nvPr/>
        </p:nvSpPr>
        <p:spPr>
          <a:xfrm>
            <a:off x="3267587" y="2636912"/>
            <a:ext cx="25410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מחזוריות</a:t>
            </a:r>
          </a:p>
          <a:p>
            <a:pPr algn="ctr"/>
            <a:r>
              <a:rPr lang="he-IL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ספר</a:t>
            </a:r>
          </a:p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David" pitchFamily="34" charset="-79"/>
                <a:cs typeface="David" pitchFamily="34" charset="-79"/>
              </a:rPr>
              <a:t>שופטים</a:t>
            </a:r>
            <a:endParaRPr lang="he-I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עוד קצת על תקופת השופטים...</a:t>
            </a:r>
            <a:endParaRPr lang="he-IL" sz="5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בתקופת השופטים אין מנהיג אחד לאורך כל התקופה (כמו יהושע) , אלא מספר מנהיגים המובילים את העם במשך תקופות קצרות.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השופטים לא מנהיגים את כל העם, אלא שבט אחד או מספר שבטים בודדים.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כשאין מנהיג, זקני השבט מנהיגים את העם.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2339752" y="332656"/>
            <a:ext cx="5256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5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השופטים</a:t>
            </a:r>
            <a:r>
              <a:rPr lang="he-IL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 </a:t>
            </a:r>
            <a:endParaRPr lang="he-IL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268760"/>
            <a:ext cx="756084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השופטים המרכזיים בספר זה, מופיעים בסדר הולך ופוחת- מהשופט החיובי ביותר עד השלילי ביותר.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grpSp>
        <p:nvGrpSpPr>
          <p:cNvPr id="26" name="קבוצה 25"/>
          <p:cNvGrpSpPr/>
          <p:nvPr/>
        </p:nvGrpSpPr>
        <p:grpSpPr>
          <a:xfrm>
            <a:off x="3491880" y="3789040"/>
            <a:ext cx="3687917" cy="1973833"/>
            <a:chOff x="5042374" y="2924944"/>
            <a:chExt cx="3866364" cy="1973833"/>
          </a:xfrm>
        </p:grpSpPr>
        <p:sp>
          <p:nvSpPr>
            <p:cNvPr id="16" name="חץ ימינה 15"/>
            <p:cNvSpPr/>
            <p:nvPr/>
          </p:nvSpPr>
          <p:spPr>
            <a:xfrm rot="10800000">
              <a:off x="7609110" y="2924944"/>
              <a:ext cx="1224135" cy="504056"/>
            </a:xfrm>
            <a:prstGeom prst="rightArrow">
              <a:avLst/>
            </a:prstGeom>
            <a:solidFill>
              <a:srgbClr val="CCFF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rgbClr val="CCFF33"/>
                </a:solidFill>
              </a:endParaRPr>
            </a:p>
          </p:txBody>
        </p:sp>
        <p:sp>
          <p:nvSpPr>
            <p:cNvPr id="18" name="חץ ימינה 17"/>
            <p:cNvSpPr/>
            <p:nvPr/>
          </p:nvSpPr>
          <p:spPr>
            <a:xfrm rot="10800000">
              <a:off x="5042374" y="3861048"/>
              <a:ext cx="1224135" cy="504056"/>
            </a:xfrm>
            <a:prstGeom prst="rightArrow">
              <a:avLst/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9" name="חץ ימינה 18"/>
            <p:cNvSpPr/>
            <p:nvPr/>
          </p:nvSpPr>
          <p:spPr>
            <a:xfrm rot="10800000">
              <a:off x="6401235" y="3429000"/>
              <a:ext cx="1224135" cy="504056"/>
            </a:xfrm>
            <a:prstGeom prst="rightArrow">
              <a:avLst/>
            </a:prstGeom>
            <a:solidFill>
              <a:srgbClr val="66FF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84603" y="3356992"/>
              <a:ext cx="12241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latin typeface="David" pitchFamily="34" charset="-79"/>
                  <a:cs typeface="David" pitchFamily="34" charset="-79"/>
                </a:rPr>
                <a:t>אהוד</a:t>
              </a:r>
              <a:endParaRPr lang="he-IL" sz="2400" b="1" dirty="0">
                <a:latin typeface="David" pitchFamily="34" charset="-79"/>
                <a:cs typeface="David" pitchFamily="34" charset="-79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2374" y="4437112"/>
              <a:ext cx="1224135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latin typeface="David" pitchFamily="34" charset="-79"/>
                  <a:cs typeface="David" pitchFamily="34" charset="-79"/>
                </a:rPr>
                <a:t>גדעון</a:t>
              </a:r>
              <a:endParaRPr lang="he-IL" sz="2400" b="1" dirty="0">
                <a:latin typeface="David" pitchFamily="34" charset="-79"/>
                <a:cs typeface="David" pitchFamily="34" charset="-79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25742" y="3789040"/>
              <a:ext cx="1224135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latin typeface="David" pitchFamily="34" charset="-79"/>
                  <a:cs typeface="David" pitchFamily="34" charset="-79"/>
                </a:rPr>
                <a:t>דבורה וברק</a:t>
              </a:r>
              <a:endParaRPr lang="he-IL" sz="2400" b="1" dirty="0">
                <a:latin typeface="David" pitchFamily="34" charset="-79"/>
                <a:cs typeface="David" pitchFamily="34" charset="-79"/>
              </a:endParaRPr>
            </a:p>
          </p:txBody>
        </p:sp>
      </p:grpSp>
      <p:cxnSp>
        <p:nvCxnSpPr>
          <p:cNvPr id="28" name="מחבר חץ ישר 27"/>
          <p:cNvCxnSpPr/>
          <p:nvPr/>
        </p:nvCxnSpPr>
        <p:spPr>
          <a:xfrm flipH="1">
            <a:off x="4211960" y="4509120"/>
            <a:ext cx="3168352" cy="144016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rot="20146067">
            <a:off x="4470956" y="5337518"/>
            <a:ext cx="30963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 smtClean="0">
                <a:latin typeface="David" pitchFamily="34" charset="-79"/>
                <a:cs typeface="David" pitchFamily="34" charset="-79"/>
              </a:rPr>
              <a:t>דגם הולך ופוחת</a:t>
            </a:r>
            <a:endParaRPr lang="he-IL" sz="28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5616" y="5949280"/>
            <a:ext cx="13681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אבימלך</a:t>
            </a:r>
            <a:endParaRPr lang="he-IL" sz="24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3528" y="278092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he-IL" sz="13800" b="1" dirty="0" smtClean="0">
                <a:latin typeface="David" pitchFamily="34" charset="-79"/>
                <a:cs typeface="David" pitchFamily="34" charset="-79"/>
              </a:rPr>
              <a:t>פרק ב'</a:t>
            </a:r>
            <a:endParaRPr lang="he-IL" sz="138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he-IL" sz="54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פסוקים 6-7</a:t>
            </a:r>
            <a:endParaRPr lang="he-IL" sz="5400" b="1" dirty="0">
              <a:solidFill>
                <a:schemeClr val="tx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וַיְשַׁלַּח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יְהוֹשׁ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ֻעַ,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ת-הָעָם; וַיֵּלְכוּ בְנֵי-יִשְׂרָאֵל אִיש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ׁ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לְנַחֲלָתוֹ,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לָרֶ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שֶׁת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ת-הָאָרֶץ.  </a:t>
            </a:r>
            <a:r>
              <a:rPr lang="he-IL" sz="3600" b="1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ז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וַיַּעַבְדוּ הָעָם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ת-יְהוָה,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ֹל יְמֵי יְהוֹשֻׁעַ; וְכֹ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יְמֵ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הַזְּקֵנִים, אֲשֶׁר הֶאֱרִיכוּ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יָמִ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ים אַחֲר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ֵי יְהוֹשׁו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ּעַ, 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רָא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וּ אֵת כָּל-מַעֲשֵׂה יְהוָ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הַגָּדוֹל,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אֲש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ֶׁר עָשָׂה לְיִשְׂרָאֵל.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5400" b="1" dirty="0" smtClean="0">
                <a:latin typeface="David" pitchFamily="34" charset="-79"/>
                <a:cs typeface="David" pitchFamily="34" charset="-79"/>
              </a:rPr>
              <a:t>פסוקים 8-10</a:t>
            </a:r>
            <a:endParaRPr lang="he-IL" sz="54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5310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ח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מָת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יְהוֹשֻׁעַ בִּן-נוּן,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עֶב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ֶד יְהוָה,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ֶן-מֵאָה וָעֶשֶׂר,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שָׁנ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ִים.  </a:t>
            </a:r>
            <a:r>
              <a:rPr lang="he-IL" sz="3600" b="1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ט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וַיִּקְבְּרוּ אוֹתוֹ בִּגְבוּל נַחֲלָת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וֹ, בְּתִ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מְנַת-חֶרֶס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בְּ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הַר אֶפְרָי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ִם,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מִצְּפוֹן,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ַר-גָּעַשׁ.  </a:t>
            </a:r>
            <a:r>
              <a:rPr lang="he-IL" sz="3600" b="1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וְגַם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ָל-הַדּוֹר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הַהו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ּא, נֶאֶסְפוּ אֶל-אֲבוֹתָ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יו; וַיּ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ָקָם דּוֹר אַחֵר אַחֲרֵיהֶם,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אֲש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לֹ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א-יָדְעוּ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ת-יְהוָה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וְגַם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ת-הַמַּעֲשֶׂה, 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עָש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ָׂה לְיִשְׂרָאֵל.</a:t>
            </a:r>
            <a:endParaRPr lang="he-I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http://images.kotar.co.il/Crop.ashx?gPageToken=a3af937f-27d9-417c-aceb-fa4e7104b6f2&amp;v=10&amp;nSizeStep=3&amp;nTop=50&amp;nLeft=69&amp;nWidth=400&amp;nHeight=46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מחבר חץ ישר 6"/>
          <p:cNvCxnSpPr/>
          <p:nvPr/>
        </p:nvCxnSpPr>
        <p:spPr>
          <a:xfrm>
            <a:off x="2843808" y="2708920"/>
            <a:ext cx="864096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35696" y="1988840"/>
            <a:ext cx="115212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atin typeface="David" pitchFamily="34" charset="-79"/>
                <a:cs typeface="David" pitchFamily="34" charset="-79"/>
              </a:rPr>
              <a:t>מקום קבורתו של יהושע</a:t>
            </a:r>
            <a:endParaRPr lang="he-IL" sz="24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1187624" y="1196752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ָקָם דּוֹר אַחֵר אַחֲרֵיהֶם,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אֲש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לֹ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א-יָדְעוּ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ת-יְהוָה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וְגַם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ת-הַמַּעֲשֶׂה, 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עָש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ָׂה לְיִשְׂרָאֵל.</a:t>
            </a:r>
            <a:endParaRPr lang="he-IL" sz="3600" dirty="0"/>
          </a:p>
        </p:txBody>
      </p:sp>
      <p:pic>
        <p:nvPicPr>
          <p:cNvPr id="6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89040"/>
            <a:ext cx="2543176" cy="2857500"/>
          </a:xfrm>
          <a:prstGeom prst="rect">
            <a:avLst/>
          </a:prstGeom>
          <a:noFill/>
        </p:spPr>
      </p:pic>
      <p:sp>
        <p:nvSpPr>
          <p:cNvPr id="7" name="הסבר אליפטי 6"/>
          <p:cNvSpPr/>
          <p:nvPr/>
        </p:nvSpPr>
        <p:spPr>
          <a:xfrm>
            <a:off x="4283968" y="3645024"/>
            <a:ext cx="3744416" cy="2952328"/>
          </a:xfrm>
          <a:prstGeom prst="wedgeEllipseCallout">
            <a:avLst>
              <a:gd name="adj1" fmla="val -75364"/>
              <a:gd name="adj2" fmla="val 655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בתחילת ספר שופטים, יש לנו רמז שבני-ישראל עומדים לחטוא.</a:t>
            </a:r>
            <a:endParaRPr lang="he-IL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he-IL" sz="5400" b="1" u="sng" dirty="0" smtClean="0">
                <a:latin typeface="David" pitchFamily="34" charset="-79"/>
                <a:cs typeface="David" pitchFamily="34" charset="-79"/>
              </a:rPr>
              <a:t>גלגל השופטים</a:t>
            </a:r>
            <a:endParaRPr lang="he-IL" sz="5400" b="1" u="sng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1052736"/>
            <a:ext cx="7200800" cy="5755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u="sng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חטא-</a:t>
            </a:r>
            <a:r>
              <a:rPr lang="he-IL" sz="2500" dirty="0" smtClean="0">
                <a:latin typeface="David" pitchFamily="34" charset="-79"/>
                <a:cs typeface="David" pitchFamily="34" charset="-79"/>
              </a:rPr>
              <a:t> ספרו על התנהגות לא נאותה שהתנהגתם בבית הספר, או בכל מקום אחר שתבחרו.</a:t>
            </a:r>
          </a:p>
          <a:p>
            <a:endParaRPr lang="he-IL" sz="2500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2500" b="1" u="sng" dirty="0" smtClean="0">
                <a:solidFill>
                  <a:srgbClr val="996600"/>
                </a:solidFill>
                <a:latin typeface="David" pitchFamily="34" charset="-79"/>
                <a:cs typeface="David" pitchFamily="34" charset="-79"/>
              </a:rPr>
              <a:t>עונש-</a:t>
            </a:r>
            <a:r>
              <a:rPr lang="he-IL" sz="2500" dirty="0" smtClean="0">
                <a:latin typeface="David" pitchFamily="34" charset="-79"/>
                <a:cs typeface="David" pitchFamily="34" charset="-79"/>
              </a:rPr>
              <a:t> ספרו על עונש שקיבלתם מהילה, או מכל אדם אחר אותו תבחרו, על התנהגות לא נאותה שלכם.</a:t>
            </a:r>
          </a:p>
          <a:p>
            <a:endParaRPr lang="he-IL" sz="2500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2500" b="1" u="sng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זעקה-</a:t>
            </a:r>
            <a:r>
              <a:rPr lang="he-IL" sz="2500" dirty="0" smtClean="0">
                <a:latin typeface="David" pitchFamily="34" charset="-79"/>
                <a:cs typeface="David" pitchFamily="34" charset="-79"/>
              </a:rPr>
              <a:t> ספרו על בקשת סליחה שביקשתם מחבר, בן משפחה, הילה או כל אדם אחר, לאחר שהתנהגתם בצורה לא נאותה.</a:t>
            </a:r>
          </a:p>
          <a:p>
            <a:endParaRPr lang="he-IL" sz="2500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2500" b="1" u="sng" dirty="0" smtClean="0">
                <a:solidFill>
                  <a:srgbClr val="FF00FF"/>
                </a:solidFill>
                <a:latin typeface="David" pitchFamily="34" charset="-79"/>
                <a:cs typeface="David" pitchFamily="34" charset="-79"/>
              </a:rPr>
              <a:t>ישועה-</a:t>
            </a:r>
            <a:r>
              <a:rPr lang="he-IL" sz="2500" dirty="0" smtClean="0">
                <a:latin typeface="David" pitchFamily="34" charset="-79"/>
                <a:cs typeface="David" pitchFamily="34" charset="-79"/>
              </a:rPr>
              <a:t> ספרו כיצד אותו אדם סלח לכם, איך הייתה מערכת היחסים שלכם לאחר אותו אירוע.</a:t>
            </a:r>
          </a:p>
          <a:p>
            <a:endParaRPr lang="he-IL" sz="2500" dirty="0" smtClean="0">
              <a:latin typeface="David" pitchFamily="34" charset="-79"/>
              <a:cs typeface="David" pitchFamily="34" charset="-79"/>
            </a:endParaRPr>
          </a:p>
          <a:p>
            <a:r>
              <a:rPr lang="he-IL" sz="2500" b="1" u="sng" dirty="0" smtClean="0">
                <a:solidFill>
                  <a:srgbClr val="008000"/>
                </a:solidFill>
                <a:latin typeface="David" pitchFamily="34" charset="-79"/>
                <a:cs typeface="David" pitchFamily="34" charset="-79"/>
              </a:rPr>
              <a:t>רגיעה-</a:t>
            </a:r>
            <a:r>
              <a:rPr lang="he-IL" sz="2500" dirty="0" smtClean="0">
                <a:latin typeface="David" pitchFamily="34" charset="-79"/>
                <a:cs typeface="David" pitchFamily="34" charset="-79"/>
              </a:rPr>
              <a:t> ספרו על תקופה טובה בחייכם, או על דבר טוב שקרה לכם לאחרונה.</a:t>
            </a: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טרק">
  <a:themeElements>
    <a:clrScheme name="טרק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טר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טרק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3181</TotalTime>
  <Words>420</Words>
  <Application>Microsoft Office PowerPoint</Application>
  <PresentationFormat>‫הצגה על המסך (4:3)</PresentationFormat>
  <Paragraphs>72</Paragraphs>
  <Slides>22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3" baseType="lpstr">
      <vt:lpstr>טרק</vt:lpstr>
      <vt:lpstr>יהושע פרק ט'</vt:lpstr>
      <vt:lpstr>שיעורי בית</vt:lpstr>
      <vt:lpstr>שקופית 3</vt:lpstr>
      <vt:lpstr>יהושע ובני ישראל כבשו את רוב אזורי ארץ כנען והתיישבו בה.</vt:lpstr>
      <vt:lpstr>שקופית 5</vt:lpstr>
      <vt:lpstr>בסופו של ספר יהושע, מסופר לנו על מותו.</vt:lpstr>
      <vt:lpstr>שקופית 7</vt:lpstr>
      <vt:lpstr>שקופית 8</vt:lpstr>
      <vt:lpstr>חטא דתי</vt:lpstr>
      <vt:lpstr>עונש</vt:lpstr>
      <vt:lpstr>זעקה אל ה'</vt:lpstr>
      <vt:lpstr>ישועה</vt:lpstr>
      <vt:lpstr>רגיעה</vt:lpstr>
      <vt:lpstr>שקופית 14</vt:lpstr>
      <vt:lpstr>עוד קצת על תקופת השופטים...</vt:lpstr>
      <vt:lpstr>שקופית 16</vt:lpstr>
      <vt:lpstr>פרק ב'</vt:lpstr>
      <vt:lpstr>פסוקים 6-7</vt:lpstr>
      <vt:lpstr>פסוקים 8-10</vt:lpstr>
      <vt:lpstr>שקופית 20</vt:lpstr>
      <vt:lpstr>שקופית 21</vt:lpstr>
      <vt:lpstr>גלגל השופטים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77</cp:revision>
  <dcterms:created xsi:type="dcterms:W3CDTF">2014-01-09T09:54:08Z</dcterms:created>
  <dcterms:modified xsi:type="dcterms:W3CDTF">2014-01-13T20:09:34Z</dcterms:modified>
</cp:coreProperties>
</file>