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83" r:id="rId3"/>
    <p:sldId id="280" r:id="rId4"/>
    <p:sldId id="282" r:id="rId5"/>
    <p:sldId id="258" r:id="rId6"/>
    <p:sldId id="285" r:id="rId7"/>
    <p:sldId id="286" r:id="rId8"/>
    <p:sldId id="287" r:id="rId9"/>
    <p:sldId id="288" r:id="rId10"/>
    <p:sldId id="284" r:id="rId11"/>
    <p:sldId id="281" r:id="rId12"/>
    <p:sldId id="272" r:id="rId1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535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181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932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705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225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325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2757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549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915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0742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520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1CA4-BDD3-4053-844F-9AAD839120CF}" type="datetimeFigureOut">
              <a:rPr lang="he-IL" smtClean="0"/>
              <a:t>י"ז/אייר/תש"פ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28CF0-5326-4164-8C52-5760083E508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8000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2387600"/>
          </a:xfrm>
        </p:spPr>
        <p:txBody>
          <a:bodyPr/>
          <a:lstStyle/>
          <a:p>
            <a:r>
              <a:rPr lang="he-IL" dirty="0" smtClean="0"/>
              <a:t>מלחמת מלכי הדרום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2738438"/>
            <a:ext cx="9144000" cy="1655762"/>
          </a:xfrm>
        </p:spPr>
        <p:txBody>
          <a:bodyPr/>
          <a:lstStyle/>
          <a:p>
            <a:r>
              <a:rPr lang="he-IL" dirty="0" smtClean="0"/>
              <a:t>יהושע פרק י'</a:t>
            </a:r>
          </a:p>
          <a:p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3881966"/>
            <a:ext cx="8572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90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תחילת כיבוש הארץ על ידי יהושע</a:t>
            </a:r>
            <a:endParaRPr lang="he-IL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8" y="2204549"/>
            <a:ext cx="3276600" cy="3810000"/>
          </a:xfrm>
          <a:prstGeom prst="rect">
            <a:avLst/>
          </a:prstGeom>
        </p:spPr>
      </p:pic>
      <p:sp>
        <p:nvSpPr>
          <p:cNvPr id="8" name="טבעת 7"/>
          <p:cNvSpPr/>
          <p:nvPr/>
        </p:nvSpPr>
        <p:spPr>
          <a:xfrm>
            <a:off x="3496411" y="3135311"/>
            <a:ext cx="316523" cy="31127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7" name="טבעת 6"/>
          <p:cNvSpPr/>
          <p:nvPr/>
        </p:nvSpPr>
        <p:spPr>
          <a:xfrm>
            <a:off x="2766646" y="3235569"/>
            <a:ext cx="316523" cy="31652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6" name="טבעת 5"/>
          <p:cNvSpPr/>
          <p:nvPr/>
        </p:nvSpPr>
        <p:spPr>
          <a:xfrm>
            <a:off x="2288934" y="3540368"/>
            <a:ext cx="316523" cy="31652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5" name="טבעת 4"/>
          <p:cNvSpPr/>
          <p:nvPr/>
        </p:nvSpPr>
        <p:spPr>
          <a:xfrm>
            <a:off x="3083169" y="3593122"/>
            <a:ext cx="316523" cy="316523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8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78530" y="1969478"/>
            <a:ext cx="10807962" cy="3845646"/>
          </a:xfrm>
        </p:spPr>
        <p:txBody>
          <a:bodyPr>
            <a:normAutofit fontScale="90000"/>
          </a:bodyPr>
          <a:lstStyle/>
          <a:p>
            <a:r>
              <a:rPr lang="he-IL" dirty="0"/>
              <a:t>וַיְהִי כִשְׁמֹעַ </a:t>
            </a:r>
            <a:r>
              <a:rPr lang="he-IL" dirty="0" err="1"/>
              <a:t>אֲדֹנִי־צֶדֶק</a:t>
            </a:r>
            <a:r>
              <a:rPr lang="he-IL" dirty="0"/>
              <a:t> מֶלֶךְ יְרוּשָׁלִַם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err="1" smtClean="0"/>
              <a:t>כִּי־לָכַד</a:t>
            </a:r>
            <a:r>
              <a:rPr lang="he-IL" dirty="0" smtClean="0"/>
              <a:t> </a:t>
            </a:r>
            <a:r>
              <a:rPr lang="he-IL" dirty="0"/>
              <a:t>יְהוֹשֻׁעַ </a:t>
            </a:r>
            <a:r>
              <a:rPr lang="he-IL" dirty="0" err="1" smtClean="0"/>
              <a:t>אֶת־הָעַי</a:t>
            </a:r>
            <a:r>
              <a:rPr lang="he-IL" dirty="0" smtClean="0"/>
              <a:t>... </a:t>
            </a:r>
            <a:br>
              <a:rPr lang="he-IL" dirty="0" smtClean="0"/>
            </a:br>
            <a:r>
              <a:rPr lang="he-IL" dirty="0" smtClean="0"/>
              <a:t>וְכִי </a:t>
            </a:r>
            <a:r>
              <a:rPr lang="he-IL" dirty="0"/>
              <a:t>הִשְׁלִימוּ יֹשְׁבֵי גִבְעוֹן </a:t>
            </a:r>
            <a:r>
              <a:rPr lang="he-IL" dirty="0" err="1" smtClean="0"/>
              <a:t>אֶת־יִשְׂרָאֵל</a:t>
            </a:r>
            <a:r>
              <a:rPr lang="he-IL" dirty="0" smtClean="0"/>
              <a:t>...</a:t>
            </a:r>
            <a:r>
              <a:rPr lang="he-IL" dirty="0"/>
              <a:t/>
            </a:r>
            <a:br>
              <a:rPr lang="he-IL" dirty="0"/>
            </a:br>
            <a:r>
              <a:rPr lang="he-IL" b="1" dirty="0"/>
              <a:t>וַיִּירְאוּ מְאֹד</a:t>
            </a:r>
            <a:r>
              <a:rPr lang="he-IL" dirty="0"/>
              <a:t>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כִּי </a:t>
            </a:r>
            <a:r>
              <a:rPr lang="he-IL" dirty="0"/>
              <a:t>עִיר גְּדוֹלָה </a:t>
            </a:r>
            <a:r>
              <a:rPr lang="he-IL" dirty="0" smtClean="0"/>
              <a:t>גִּבְעוֹן... </a:t>
            </a:r>
            <a:r>
              <a:rPr lang="he-IL" dirty="0" err="1" smtClean="0"/>
              <a:t>וְכָל־אֲנָשֶׁיה</a:t>
            </a:r>
            <a:r>
              <a:rPr lang="he-IL" dirty="0" smtClean="0"/>
              <a:t>ָ גִּבֹּרִים</a:t>
            </a:r>
            <a:r>
              <a:rPr lang="he-IL" dirty="0"/>
              <a:t>.</a:t>
            </a:r>
            <a:br>
              <a:rPr lang="he-IL" dirty="0"/>
            </a:b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568771" y="404899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</a:t>
            </a:r>
            <a:r>
              <a:rPr lang="he-IL" sz="2400" dirty="0"/>
              <a:t>'</a:t>
            </a:r>
            <a:r>
              <a:rPr lang="he-IL" sz="2400" dirty="0" smtClean="0"/>
              <a:t>, פסוקים א-ב</a:t>
            </a:r>
            <a:endParaRPr lang="he-IL" sz="2400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53133"/>
            <a:ext cx="4665785" cy="310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3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278530" y="2680692"/>
            <a:ext cx="10725704" cy="3134431"/>
          </a:xfrm>
        </p:spPr>
        <p:txBody>
          <a:bodyPr>
            <a:normAutofit fontScale="90000"/>
          </a:bodyPr>
          <a:lstStyle/>
          <a:p>
            <a:r>
              <a:rPr lang="he-IL" dirty="0"/>
              <a:t>וַיִּשְׁלַח </a:t>
            </a:r>
            <a:r>
              <a:rPr lang="he-IL" dirty="0" err="1"/>
              <a:t>אֲדֹנִי־צֶדֶק</a:t>
            </a:r>
            <a:r>
              <a:rPr lang="he-IL" dirty="0"/>
              <a:t> מֶלֶךְ יְרוּשָׁלִַם </a:t>
            </a:r>
            <a:br>
              <a:rPr lang="he-IL" dirty="0"/>
            </a:br>
            <a:r>
              <a:rPr lang="he-IL" dirty="0" err="1"/>
              <a:t>אֶל־הוֹהָם</a:t>
            </a:r>
            <a:r>
              <a:rPr lang="he-IL" dirty="0"/>
              <a:t> </a:t>
            </a:r>
            <a:r>
              <a:rPr lang="he-IL" dirty="0" err="1"/>
              <a:t>מֶלֶךְ־חֶבְרוֹן</a:t>
            </a:r>
            <a:r>
              <a:rPr lang="he-IL" dirty="0"/>
              <a:t> </a:t>
            </a:r>
            <a:br>
              <a:rPr lang="he-IL" dirty="0"/>
            </a:br>
            <a:r>
              <a:rPr lang="he-IL" dirty="0" err="1"/>
              <a:t>וְאֶל־פִּרְאָם</a:t>
            </a:r>
            <a:r>
              <a:rPr lang="he-IL" dirty="0"/>
              <a:t> </a:t>
            </a:r>
            <a:r>
              <a:rPr lang="he-IL" dirty="0" err="1"/>
              <a:t>מֶלֶךְ־יַרְמוּת</a:t>
            </a:r>
            <a:r>
              <a:rPr lang="he-IL" dirty="0"/>
              <a:t> </a:t>
            </a:r>
            <a:br>
              <a:rPr lang="he-IL" dirty="0"/>
            </a:br>
            <a:r>
              <a:rPr lang="he-IL" dirty="0" err="1"/>
              <a:t>וְאֶל־יָפִיע</a:t>
            </a:r>
            <a:r>
              <a:rPr lang="he-IL" dirty="0"/>
              <a:t>ַ </a:t>
            </a:r>
            <a:r>
              <a:rPr lang="he-IL" dirty="0" err="1"/>
              <a:t>מֶלֶךְ־לָכִיש</a:t>
            </a:r>
            <a:r>
              <a:rPr lang="he-IL" dirty="0"/>
              <a:t>ׁ </a:t>
            </a:r>
            <a:br>
              <a:rPr lang="he-IL" dirty="0"/>
            </a:br>
            <a:r>
              <a:rPr lang="he-IL" dirty="0" err="1"/>
              <a:t>וְאֶל־דְּבִיר</a:t>
            </a:r>
            <a:r>
              <a:rPr lang="he-IL" dirty="0"/>
              <a:t> </a:t>
            </a:r>
            <a:r>
              <a:rPr lang="he-IL" dirty="0" err="1"/>
              <a:t>מֶלֶךְ־עֶגְלוֹן</a:t>
            </a:r>
            <a:r>
              <a:rPr lang="he-IL" dirty="0"/>
              <a:t> </a:t>
            </a:r>
            <a:r>
              <a:rPr lang="he-IL" dirty="0" err="1"/>
              <a:t>לֵאמֹר</a:t>
            </a:r>
            <a:r>
              <a:rPr lang="he-IL" dirty="0"/>
              <a:t>׃ </a:t>
            </a:r>
            <a:br>
              <a:rPr lang="he-IL" dirty="0"/>
            </a:br>
            <a:r>
              <a:rPr lang="he-IL" sz="5300" b="1" dirty="0" err="1"/>
              <a:t>עֲלוּ־אֵלַי</a:t>
            </a:r>
            <a:r>
              <a:rPr lang="he-IL" sz="5300" b="1" dirty="0"/>
              <a:t> </a:t>
            </a:r>
            <a:r>
              <a:rPr lang="he-IL" sz="5300" b="1" dirty="0" err="1"/>
              <a:t>וְעִזְרֻנִי</a:t>
            </a:r>
            <a:r>
              <a:rPr lang="he-IL" sz="5300" b="1" dirty="0"/>
              <a:t> וְנַכֶּה </a:t>
            </a:r>
            <a:r>
              <a:rPr lang="he-IL" sz="5300" b="1" dirty="0" err="1"/>
              <a:t>אֶת־גִּבְעוֹן</a:t>
            </a:r>
            <a:r>
              <a:rPr lang="he-IL" sz="5300" b="1" dirty="0"/>
              <a:t> </a:t>
            </a:r>
            <a:r>
              <a:rPr lang="he-IL" sz="5300" b="1" dirty="0" err="1"/>
              <a:t>כִּי־הִשְׁלִימָה</a:t>
            </a:r>
            <a:r>
              <a:rPr lang="he-IL" sz="5300" b="1" dirty="0"/>
              <a:t> </a:t>
            </a:r>
            <a:r>
              <a:rPr lang="he-IL" sz="5300" b="1" dirty="0" err="1"/>
              <a:t>אֶת־יְהוֹשֻׁע</a:t>
            </a:r>
            <a:r>
              <a:rPr lang="he-IL" sz="5300" b="1" dirty="0"/>
              <a:t>ַ </a:t>
            </a:r>
            <a:r>
              <a:rPr lang="he-IL" sz="5300" b="1" dirty="0" err="1"/>
              <a:t>וְאֶת־בְּנֵי</a:t>
            </a:r>
            <a:r>
              <a:rPr lang="he-IL" sz="5300" b="1" dirty="0"/>
              <a:t> יִשְׂרָאֵל!!!</a:t>
            </a:r>
            <a:br>
              <a:rPr lang="he-IL" sz="5300" b="1" dirty="0"/>
            </a:br>
            <a:endParaRPr lang="he-IL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568771" y="404899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</a:t>
            </a:r>
            <a:r>
              <a:rPr lang="he-IL" sz="2400" dirty="0"/>
              <a:t>'</a:t>
            </a:r>
            <a:r>
              <a:rPr lang="he-IL" sz="2400" dirty="0" smtClean="0"/>
              <a:t>, פסוקים ג-ד</a:t>
            </a:r>
            <a:endParaRPr lang="he-IL" sz="24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9735" t="34926" r="60765" b="26304"/>
          <a:stretch/>
        </p:blipFill>
        <p:spPr>
          <a:xfrm>
            <a:off x="1758462" y="3321313"/>
            <a:ext cx="1758462" cy="141849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9735" t="34926" r="60765" b="26304"/>
          <a:stretch/>
        </p:blipFill>
        <p:spPr>
          <a:xfrm>
            <a:off x="3516924" y="3321313"/>
            <a:ext cx="1758462" cy="141849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2"/>
          <a:srcRect l="9735" t="34926" r="60765" b="26304"/>
          <a:stretch/>
        </p:blipFill>
        <p:spPr>
          <a:xfrm>
            <a:off x="2637692" y="780685"/>
            <a:ext cx="2110153" cy="1702189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 rotWithShape="1">
          <a:blip r:embed="rId2"/>
          <a:srcRect l="9735" t="34926" r="60765" b="26304"/>
          <a:stretch/>
        </p:blipFill>
        <p:spPr>
          <a:xfrm>
            <a:off x="0" y="3321313"/>
            <a:ext cx="1758462" cy="141849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2"/>
          <a:srcRect l="9735" t="34926" r="60765" b="26304"/>
          <a:stretch/>
        </p:blipFill>
        <p:spPr>
          <a:xfrm>
            <a:off x="5275386" y="3321313"/>
            <a:ext cx="1758462" cy="141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8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/>
              <a:t>וַיָּבֹא אֲלֵיהֶם יְהוֹשֻׁעַ </a:t>
            </a:r>
            <a:r>
              <a:rPr lang="he-IL" dirty="0" err="1"/>
              <a:t>פִּתְאֹם</a:t>
            </a:r>
            <a:r>
              <a:rPr lang="he-IL" dirty="0"/>
              <a:t>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err="1" smtClean="0"/>
              <a:t>כָּל־הַלַּיְלָה</a:t>
            </a:r>
            <a:r>
              <a:rPr lang="he-IL" dirty="0" smtClean="0"/>
              <a:t> </a:t>
            </a:r>
            <a:r>
              <a:rPr lang="he-IL" dirty="0"/>
              <a:t>עָלָה </a:t>
            </a:r>
            <a:r>
              <a:rPr lang="he-IL" dirty="0" err="1"/>
              <a:t>מִן־הַגִּלְגָּל</a:t>
            </a: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י', פסוק </a:t>
            </a:r>
            <a:r>
              <a:rPr lang="he-IL" sz="2400" dirty="0"/>
              <a:t>ט</a:t>
            </a: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47" y="410307"/>
            <a:ext cx="4258012" cy="606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19507" y="1350758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/>
              <a:t>וַיְהִי בְּנֻסָם מִפְּנֵי יִשְׂרָאֵל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הֵם </a:t>
            </a:r>
            <a:r>
              <a:rPr lang="he-IL" dirty="0"/>
              <a:t>בְּמוֹרַד </a:t>
            </a:r>
            <a:r>
              <a:rPr lang="he-IL" dirty="0" err="1"/>
              <a:t>בֵּית־חוֹרֹן</a:t>
            </a:r>
            <a:r>
              <a:rPr lang="he-IL" dirty="0"/>
              <a:t>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וַיהוָה </a:t>
            </a:r>
            <a:r>
              <a:rPr lang="he-IL" dirty="0"/>
              <a:t>הִשְׁלִיךְ עֲלֵיהֶם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smtClean="0"/>
              <a:t>אֲבָנִים </a:t>
            </a:r>
            <a:r>
              <a:rPr lang="he-IL" dirty="0"/>
              <a:t>גְּדֹלוֹת </a:t>
            </a:r>
            <a:r>
              <a:rPr lang="he-IL" dirty="0" err="1"/>
              <a:t>מִן־הַשָּׁמַיִם</a:t>
            </a:r>
            <a:r>
              <a:rPr lang="he-IL" dirty="0"/>
              <a:t> </a:t>
            </a: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י', פסוק יא</a:t>
            </a:r>
            <a:endParaRPr lang="he-IL" sz="2400" dirty="0"/>
          </a:p>
        </p:txBody>
      </p:sp>
      <p:pic>
        <p:nvPicPr>
          <p:cNvPr id="3074" name="Picture 2" descr="http://www.daat.ac.il/daat/tanach/albom/pictures/32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44" y="433753"/>
            <a:ext cx="4064733" cy="5955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884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י', פסוק </a:t>
            </a:r>
            <a:r>
              <a:rPr lang="he-IL" sz="2400" dirty="0" err="1" smtClean="0"/>
              <a:t>יב</a:t>
            </a:r>
            <a:endParaRPr lang="he-IL" sz="2400" dirty="0"/>
          </a:p>
        </p:txBody>
      </p:sp>
      <p:pic>
        <p:nvPicPr>
          <p:cNvPr id="4098" name="Picture 2" descr="http://www.daat.ac.il/daat/tanach/albom/pictures/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4" y="539261"/>
            <a:ext cx="4369533" cy="5865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/>
              <a:t>אָז יְדַבֵּר יְהוֹשֻׁעַ </a:t>
            </a:r>
            <a:r>
              <a:rPr lang="he-IL" dirty="0" smtClean="0"/>
              <a:t>לַיהוָה... </a:t>
            </a:r>
            <a:br>
              <a:rPr lang="he-IL" dirty="0" smtClean="0"/>
            </a:br>
            <a:r>
              <a:rPr lang="he-IL" dirty="0"/>
              <a:t/>
            </a:r>
            <a:br>
              <a:rPr lang="he-IL" dirty="0"/>
            </a:br>
            <a:r>
              <a:rPr lang="he-IL" b="1" dirty="0" smtClean="0"/>
              <a:t>שֶׁמֶשׁ </a:t>
            </a:r>
            <a:r>
              <a:rPr lang="he-IL" b="1" dirty="0"/>
              <a:t>בְּגִבְעוֹן דּוֹם </a:t>
            </a:r>
            <a:r>
              <a:rPr lang="he-IL" b="1" dirty="0" smtClean="0"/>
              <a:t/>
            </a:r>
            <a:br>
              <a:rPr lang="he-IL" b="1" dirty="0" smtClean="0"/>
            </a:br>
            <a:r>
              <a:rPr lang="he-IL" b="1" dirty="0" smtClean="0"/>
              <a:t>וְיָרֵחַ </a:t>
            </a:r>
            <a:r>
              <a:rPr lang="he-IL" b="1" dirty="0"/>
              <a:t>בְּעֵמֶק אַיָּלוֹן</a:t>
            </a:r>
          </a:p>
        </p:txBody>
      </p:sp>
    </p:spTree>
    <p:extLst>
      <p:ext uri="{BB962C8B-B14F-4D97-AF65-F5344CB8AC3E}">
        <p14:creationId xmlns:p14="http://schemas.microsoft.com/office/powerpoint/2010/main" val="74854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/>
              <a:t>וַיָּנֻסוּ חֲמֵשֶׁת הַמְּלָכִים הָאֵלֶּה 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dirty="0" err="1" smtClean="0"/>
              <a:t>וַיֵּחָבְאו</a:t>
            </a:r>
            <a:r>
              <a:rPr lang="he-IL" dirty="0" smtClean="0"/>
              <a:t>ּ </a:t>
            </a:r>
            <a:r>
              <a:rPr lang="he-IL" dirty="0"/>
              <a:t>בַמְּעָרָה בְּמַקֵּדָה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י', פסוק </a:t>
            </a:r>
            <a:r>
              <a:rPr lang="he-IL" sz="2400" dirty="0" err="1" smtClean="0"/>
              <a:t>טז</a:t>
            </a:r>
            <a:endParaRPr lang="he-IL" sz="2400" dirty="0"/>
          </a:p>
        </p:txBody>
      </p:sp>
      <p:pic>
        <p:nvPicPr>
          <p:cNvPr id="5122" name="Picture 2" descr="http://www.daat.ac.il/daat/tanach/albom/pictures/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97" y="729897"/>
            <a:ext cx="3677871" cy="5448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10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 err="1"/>
              <a:t>וַיִּתֵּן</a:t>
            </a:r>
            <a:r>
              <a:rPr lang="he-IL" dirty="0"/>
              <a:t> יְהוָה </a:t>
            </a:r>
            <a:r>
              <a:rPr lang="he-IL" dirty="0" err="1"/>
              <a:t>אֶת־לָכִיש</a:t>
            </a:r>
            <a:r>
              <a:rPr lang="he-IL" dirty="0"/>
              <a:t>ׁ בְּיַד יִשְׂרָאֵל </a:t>
            </a:r>
            <a:r>
              <a:rPr lang="he-IL" dirty="0" smtClean="0"/>
              <a:t/>
            </a:r>
            <a:br>
              <a:rPr lang="he-IL" dirty="0" smtClean="0"/>
            </a:br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י', פסוק לב</a:t>
            </a:r>
            <a:endParaRPr lang="he-IL" sz="2400" dirty="0"/>
          </a:p>
        </p:txBody>
      </p:sp>
      <p:pic>
        <p:nvPicPr>
          <p:cNvPr id="6146" name="Picture 2" descr="http://www.daat.ac.il/daat/tanach/albom/pictures/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89" y="729896"/>
            <a:ext cx="4163687" cy="558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1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3" name="TextBox 2"/>
          <p:cNvSpPr txBox="1"/>
          <p:nvPr/>
        </p:nvSpPr>
        <p:spPr>
          <a:xfrm>
            <a:off x="7128933" y="694266"/>
            <a:ext cx="4250267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/>
              <a:t>יהושע פרק י', פסוק </a:t>
            </a:r>
            <a:r>
              <a:rPr lang="he-IL" sz="2400" dirty="0" err="1" smtClean="0"/>
              <a:t>כז</a:t>
            </a:r>
            <a:endParaRPr lang="he-IL" sz="2400" dirty="0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985" y="1333675"/>
            <a:ext cx="3739660" cy="488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52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07784" y="694266"/>
            <a:ext cx="10563578" cy="3845631"/>
          </a:xfrm>
        </p:spPr>
        <p:txBody>
          <a:bodyPr>
            <a:normAutofit/>
          </a:bodyPr>
          <a:lstStyle/>
          <a:p>
            <a:r>
              <a:rPr lang="he-IL" dirty="0" smtClean="0"/>
              <a:t>תודה לאתר </a:t>
            </a:r>
            <a:r>
              <a:rPr lang="he-IL" dirty="0" err="1" smtClean="0"/>
              <a:t>מקראנט</a:t>
            </a:r>
            <a:r>
              <a:rPr lang="he-IL" dirty="0" smtClean="0"/>
              <a:t> על סרטון האנימציה!</a:t>
            </a:r>
            <a:endParaRPr lang="he-IL" dirty="0"/>
          </a:p>
        </p:txBody>
      </p:sp>
      <p:sp>
        <p:nvSpPr>
          <p:cNvPr id="3" name="AutoShape 2" descr="מאגר ספרות הקודש - מקראנט - הקטלוג החינוכי"/>
          <p:cNvSpPr>
            <a:spLocks noChangeAspect="1" noChangeArrowheads="1"/>
          </p:cNvSpPr>
          <p:nvPr/>
        </p:nvSpPr>
        <p:spPr bwMode="auto">
          <a:xfrm>
            <a:off x="155575" y="-144463"/>
            <a:ext cx="2368366" cy="236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558" y="3267839"/>
            <a:ext cx="3869619" cy="322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84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50627" y="365125"/>
            <a:ext cx="10651151" cy="4848320"/>
          </a:xfrm>
        </p:spPr>
        <p:txBody>
          <a:bodyPr/>
          <a:lstStyle/>
          <a:p>
            <a:r>
              <a:rPr lang="he-IL" dirty="0" smtClean="0"/>
              <a:t>תודה לאתר </a:t>
            </a:r>
            <a:r>
              <a:rPr lang="he-IL" smtClean="0"/>
              <a:t>דעת על </a:t>
            </a:r>
            <a:r>
              <a:rPr lang="he-IL" dirty="0" smtClean="0"/>
              <a:t>האיורים מתוך:</a:t>
            </a:r>
            <a:br>
              <a:rPr lang="he-IL" dirty="0" smtClean="0"/>
            </a:br>
            <a:r>
              <a:rPr lang="he-IL" dirty="0" smtClean="0"/>
              <a:t>"ספר יהושע – אלבום ציורים"</a:t>
            </a:r>
            <a:br>
              <a:rPr lang="he-IL" dirty="0" smtClean="0"/>
            </a:br>
            <a:r>
              <a:rPr lang="he-IL" b="1" dirty="0"/>
              <a:t>ציירה: נורית צרפתי</a:t>
            </a:r>
            <a:br>
              <a:rPr lang="he-IL" b="1" dirty="0"/>
            </a:b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487" y="4710710"/>
            <a:ext cx="4162423" cy="12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2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1920</TotalTime>
  <Words>106</Words>
  <Application>Microsoft Office PowerPoint</Application>
  <PresentationFormat>מסך רחב</PresentationFormat>
  <Paragraphs>20</Paragraphs>
  <Slides>12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ערכת נושא Office</vt:lpstr>
      <vt:lpstr>מלחמת מלכי הדרום</vt:lpstr>
      <vt:lpstr>תחילת כיבוש הארץ על ידי יהושע</vt:lpstr>
      <vt:lpstr>וַיְהִי כִשְׁמֹעַ אֲדֹנִי־צֶדֶק מֶלֶךְ יְרוּשָׁלִַם  כִּי־לָכַד יְהוֹשֻׁעַ אֶת־הָעַי...  וְכִי הִשְׁלִימוּ יֹשְׁבֵי גִבְעוֹן אֶת־יִשְׂרָאֵל... וַיִּירְאוּ מְאֹד    כִּי עִיר גְּדוֹלָה גִּבְעוֹן... וְכָל־אֲנָשֶׁיהָ גִּבֹּרִים.  </vt:lpstr>
      <vt:lpstr>וַיִּשְׁלַח אֲדֹנִי־צֶדֶק מֶלֶךְ יְרוּשָׁלִַם  אֶל־הוֹהָם מֶלֶךְ־חֶבְרוֹן  וְאֶל־פִּרְאָם מֶלֶךְ־יַרְמוּת  וְאֶל־יָפִיעַ מֶלֶךְ־לָכִישׁ  וְאֶל־דְּבִיר מֶלֶךְ־עֶגְלוֹן לֵאמֹר׃  עֲלוּ־אֵלַי וְעִזְרֻנִי וְנַכֶּה אֶת־גִּבְעוֹן כִּי־הִשְׁלִימָה אֶת־יְהוֹשֻׁעַ וְאֶת־בְּנֵי יִשְׂרָאֵל!!! </vt:lpstr>
      <vt:lpstr>וַיָּבֹא אֲלֵיהֶם יְהוֹשֻׁעַ פִּתְאֹם  כָּל־הַלַּיְלָה עָלָה מִן־הַגִּלְגָּל</vt:lpstr>
      <vt:lpstr>וַיְהִי בְּנֻסָם מִפְּנֵי יִשְׂרָאֵל  הֵם בְּמוֹרַד בֵּית־חוֹרֹן  וַיהוָה הִשְׁלִיךְ עֲלֵיהֶם  אֲבָנִים גְּדֹלוֹת מִן־הַשָּׁמַיִם  </vt:lpstr>
      <vt:lpstr>אָז יְדַבֵּר יְהוֹשֻׁעַ לַיהוָה...   שֶׁמֶשׁ בְּגִבְעוֹן דּוֹם  וְיָרֵחַ בְּעֵמֶק אַיָּלוֹן</vt:lpstr>
      <vt:lpstr>וַיָּנֻסוּ חֲמֵשֶׁת הַמְּלָכִים הָאֵלֶּה  וַיֵּחָבְאוּ בַמְּעָרָה בְּמַקֵּדָה</vt:lpstr>
      <vt:lpstr>וַיִּתֵּן יְהוָה אֶת־לָכִישׁ בְּיַד יִשְׂרָאֵל  </vt:lpstr>
      <vt:lpstr>מצגת של PowerPoint‏</vt:lpstr>
      <vt:lpstr>תודה לאתר מקראנט על סרטון האנימציה!</vt:lpstr>
      <vt:lpstr>תודה לאתר דעת על האיורים מתוך: "ספר יהושע – אלבום ציורים" ציירה: נורית צרפתי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Owner</dc:creator>
  <cp:lastModifiedBy>Owner</cp:lastModifiedBy>
  <cp:revision>52</cp:revision>
  <dcterms:created xsi:type="dcterms:W3CDTF">2020-04-17T08:15:55Z</dcterms:created>
  <dcterms:modified xsi:type="dcterms:W3CDTF">2020-05-11T15:17:50Z</dcterms:modified>
</cp:coreProperties>
</file>