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80" r:id="rId3"/>
    <p:sldId id="258" r:id="rId4"/>
    <p:sldId id="281" r:id="rId5"/>
    <p:sldId id="272" r:id="rId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71" autoAdjust="0"/>
    <p:restoredTop sz="94660"/>
  </p:normalViewPr>
  <p:slideViewPr>
    <p:cSldViewPr snapToGrid="0">
      <p:cViewPr varScale="1">
        <p:scale>
          <a:sx n="83" d="100"/>
          <a:sy n="83" d="100"/>
        </p:scale>
        <p:origin x="2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535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1814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932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705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253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3254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275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549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915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0742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520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01CA4-BDD3-4053-844F-9AAD839120CF}" type="datetimeFigureOut">
              <a:rPr lang="he-IL" smtClean="0"/>
              <a:t>ד'/אייר/תש"פ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800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he-IL" dirty="0" smtClean="0"/>
              <a:t>מעשה הגבעונים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2738438"/>
            <a:ext cx="9144000" cy="1655762"/>
          </a:xfrm>
        </p:spPr>
        <p:txBody>
          <a:bodyPr/>
          <a:lstStyle/>
          <a:p>
            <a:r>
              <a:rPr lang="he-IL" dirty="0" smtClean="0"/>
              <a:t>יהושע פרק ט'</a:t>
            </a:r>
          </a:p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3881966"/>
            <a:ext cx="8572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0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78530" y="2680692"/>
            <a:ext cx="10725704" cy="3134431"/>
          </a:xfrm>
        </p:spPr>
        <p:txBody>
          <a:bodyPr>
            <a:normAutofit fontScale="90000"/>
          </a:bodyPr>
          <a:lstStyle/>
          <a:p>
            <a:r>
              <a:rPr lang="he-IL" dirty="0"/>
              <a:t>וְיֹשְׁבֵי גִבְעוֹן שָׁמְעוּ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אֵת </a:t>
            </a:r>
            <a:r>
              <a:rPr lang="he-IL" dirty="0"/>
              <a:t>אֲשֶׁר עָשָׂה יְהוֹשֻׁעַ לִירִיחוֹ </a:t>
            </a:r>
            <a:r>
              <a:rPr lang="he-IL" dirty="0" smtClean="0"/>
              <a:t>וְלָעָי. </a:t>
            </a:r>
            <a:r>
              <a:rPr lang="he-IL" dirty="0"/>
              <a:t/>
            </a:r>
            <a:br>
              <a:rPr lang="he-IL" dirty="0"/>
            </a:br>
            <a:r>
              <a:rPr lang="he-IL" dirty="0"/>
              <a:t>וַיַּעֲשׂוּ </a:t>
            </a:r>
            <a:r>
              <a:rPr lang="he-IL" dirty="0" err="1"/>
              <a:t>גַם־הֵמָּה</a:t>
            </a:r>
            <a:r>
              <a:rPr lang="he-IL" dirty="0"/>
              <a:t> </a:t>
            </a:r>
            <a:r>
              <a:rPr lang="he-IL" dirty="0" smtClean="0"/>
              <a:t>בְּעָרְמָה, </a:t>
            </a:r>
            <a:br>
              <a:rPr lang="he-IL" dirty="0" smtClean="0"/>
            </a:br>
            <a:r>
              <a:rPr lang="he-IL" dirty="0" smtClean="0"/>
              <a:t>וַיֵּלְכוּ </a:t>
            </a:r>
            <a:r>
              <a:rPr lang="he-IL" dirty="0" err="1" smtClean="0"/>
              <a:t>וַיִּצְטַיָּרו</a:t>
            </a:r>
            <a:r>
              <a:rPr lang="he-IL" dirty="0" smtClean="0"/>
              <a:t>ּ. </a:t>
            </a:r>
            <a:r>
              <a:rPr lang="he-IL" dirty="0" err="1" smtClean="0"/>
              <a:t>וַיִּקְחו</a:t>
            </a:r>
            <a:r>
              <a:rPr lang="he-IL" dirty="0" smtClean="0"/>
              <a:t>ּ: </a:t>
            </a:r>
            <a:br>
              <a:rPr lang="he-IL" dirty="0" smtClean="0"/>
            </a:br>
            <a:r>
              <a:rPr lang="he-IL" dirty="0" smtClean="0"/>
              <a:t>שַׂקִּים </a:t>
            </a:r>
            <a:r>
              <a:rPr lang="he-IL" dirty="0"/>
              <a:t>בָּלִים לַחֲמוֹרֵיהֶם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וְנֹאדוֹת </a:t>
            </a:r>
            <a:r>
              <a:rPr lang="he-IL" dirty="0"/>
              <a:t>יַיִן בָּלִים וּמְבֻקָּעִים </a:t>
            </a:r>
            <a:r>
              <a:rPr lang="he-IL" dirty="0" smtClean="0"/>
              <a:t>וּמְצֹרָרִים </a:t>
            </a:r>
            <a:r>
              <a:rPr lang="he-IL" dirty="0"/>
              <a:t/>
            </a:r>
            <a:br>
              <a:rPr lang="he-IL" dirty="0"/>
            </a:br>
            <a:r>
              <a:rPr lang="he-IL" dirty="0"/>
              <a:t>וּנְעָלוֹת בָּלוֹת </a:t>
            </a:r>
            <a:r>
              <a:rPr lang="he-IL" dirty="0" err="1"/>
              <a:t>וּמְטֻלָּאוֹת</a:t>
            </a:r>
            <a:r>
              <a:rPr lang="he-IL" dirty="0"/>
              <a:t> בְּרַגְלֵיהֶם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וּשְׂלָמוֹת </a:t>
            </a:r>
            <a:r>
              <a:rPr lang="he-IL" dirty="0"/>
              <a:t>בָּלוֹת עֲלֵיהֶם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וְכֹל </a:t>
            </a:r>
            <a:r>
              <a:rPr lang="he-IL" dirty="0"/>
              <a:t>לֶחֶם </a:t>
            </a:r>
            <a:r>
              <a:rPr lang="he-IL" dirty="0" err="1"/>
              <a:t>צֵידָם</a:t>
            </a:r>
            <a:r>
              <a:rPr lang="he-IL" dirty="0"/>
              <a:t> יָבֵשׁ הָיָה נִקֻּדִים׃ </a:t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7568771" y="404899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ט', פסוקים א-ג</a:t>
            </a:r>
            <a:endParaRPr lang="he-IL" sz="2400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22568" b="1963"/>
          <a:stretch/>
        </p:blipFill>
        <p:spPr>
          <a:xfrm>
            <a:off x="355016" y="2094021"/>
            <a:ext cx="5409175" cy="458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3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07784" y="694266"/>
            <a:ext cx="10563578" cy="3845631"/>
          </a:xfrm>
        </p:spPr>
        <p:txBody>
          <a:bodyPr>
            <a:normAutofit/>
          </a:bodyPr>
          <a:lstStyle/>
          <a:p>
            <a:r>
              <a:rPr lang="he-IL" dirty="0" err="1"/>
              <a:t>וַיִּתְּנֵם</a:t>
            </a:r>
            <a:r>
              <a:rPr lang="he-IL" dirty="0"/>
              <a:t> יְהוֹשֻׁעַ בַּיּוֹם הַהוּא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חֹטְבֵי </a:t>
            </a:r>
            <a:r>
              <a:rPr lang="he-IL" dirty="0"/>
              <a:t>עֵצִים וְשֹׁאֲבֵי מַיִם</a:t>
            </a:r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7128933" y="694266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ט', </a:t>
            </a:r>
            <a:r>
              <a:rPr lang="he-IL" sz="2400" dirty="0" smtClean="0"/>
              <a:t>פסוק </a:t>
            </a:r>
            <a:r>
              <a:rPr lang="he-IL" sz="2400" dirty="0" err="1" smtClean="0"/>
              <a:t>כז</a:t>
            </a:r>
            <a:endParaRPr lang="he-IL" sz="2400" dirty="0"/>
          </a:p>
        </p:txBody>
      </p:sp>
      <p:pic>
        <p:nvPicPr>
          <p:cNvPr id="2050" name="Picture 2" descr="פטישים לאריזת פרי הדר 1930-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363434"/>
            <a:ext cx="6667500" cy="435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1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07784" y="694266"/>
            <a:ext cx="10563578" cy="3845631"/>
          </a:xfrm>
        </p:spPr>
        <p:txBody>
          <a:bodyPr>
            <a:normAutofit/>
          </a:bodyPr>
          <a:lstStyle/>
          <a:p>
            <a:r>
              <a:rPr lang="he-IL" dirty="0" smtClean="0"/>
              <a:t>תודה לאתר </a:t>
            </a:r>
            <a:r>
              <a:rPr lang="he-IL" dirty="0" err="1" smtClean="0"/>
              <a:t>מקראנט</a:t>
            </a:r>
            <a:r>
              <a:rPr lang="he-IL" dirty="0" smtClean="0"/>
              <a:t> על סרטון האנימציה!</a:t>
            </a:r>
            <a:endParaRPr lang="he-IL" dirty="0"/>
          </a:p>
        </p:txBody>
      </p:sp>
      <p:sp>
        <p:nvSpPr>
          <p:cNvPr id="3" name="AutoShape 2" descr="מאגר ספרות הקודש - מקראנט - הקטלוג החינוכי"/>
          <p:cNvSpPr>
            <a:spLocks noChangeAspect="1" noChangeArrowheads="1"/>
          </p:cNvSpPr>
          <p:nvPr/>
        </p:nvSpPr>
        <p:spPr bwMode="auto">
          <a:xfrm>
            <a:off x="155575" y="-144463"/>
            <a:ext cx="2368366" cy="236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58" y="3267839"/>
            <a:ext cx="3869619" cy="322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4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0627" y="365125"/>
            <a:ext cx="10651151" cy="4848320"/>
          </a:xfrm>
        </p:spPr>
        <p:txBody>
          <a:bodyPr/>
          <a:lstStyle/>
          <a:p>
            <a:r>
              <a:rPr lang="he-IL" dirty="0" smtClean="0"/>
              <a:t>תודה לאתר </a:t>
            </a:r>
            <a:r>
              <a:rPr lang="he-IL" smtClean="0"/>
              <a:t>דעת על </a:t>
            </a:r>
            <a:r>
              <a:rPr lang="he-IL" dirty="0" smtClean="0"/>
              <a:t>האיורים מתוך:</a:t>
            </a:r>
            <a:br>
              <a:rPr lang="he-IL" dirty="0" smtClean="0"/>
            </a:br>
            <a:r>
              <a:rPr lang="he-IL" dirty="0" smtClean="0"/>
              <a:t>"ספר יהושע – אלבום ציורים"</a:t>
            </a:r>
            <a:br>
              <a:rPr lang="he-IL" dirty="0" smtClean="0"/>
            </a:br>
            <a:r>
              <a:rPr lang="he-IL" b="1" dirty="0"/>
              <a:t>ציירה: נורית צרפתי</a:t>
            </a:r>
            <a:br>
              <a:rPr lang="he-IL" b="1" dirty="0"/>
            </a:b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87" y="4710710"/>
            <a:ext cx="4162423" cy="123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6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1741</TotalTime>
  <Words>39</Words>
  <Application>Microsoft Office PowerPoint</Application>
  <PresentationFormat>מסך רחב</PresentationFormat>
  <Paragraphs>8</Paragraphs>
  <Slides>5</Slides>
  <Notes>0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ערכת נושא Office</vt:lpstr>
      <vt:lpstr>מעשה הגבעונים</vt:lpstr>
      <vt:lpstr>וְיֹשְׁבֵי גִבְעוֹן שָׁמְעוּ  אֵת אֲשֶׁר עָשָׂה יְהוֹשֻׁעַ לִירִיחוֹ וְלָעָי.  וַיַּעֲשׂוּ גַם־הֵמָּה בְּעָרְמָה,  וַיֵּלְכוּ וַיִּצְטַיָּרוּ. וַיִּקְחוּ:  שַׂקִּים בָּלִים לַחֲמוֹרֵיהֶם  וְנֹאדוֹת יַיִן בָּלִים וּמְבֻקָּעִים וּמְצֹרָרִים  וּנְעָלוֹת בָּלוֹת וּמְטֻלָּאוֹת בְּרַגְלֵיהֶם  וּשְׂלָמוֹת בָּלוֹת עֲלֵיהֶם  וְכֹל לֶחֶם צֵידָם יָבֵשׁ הָיָה נִקֻּדִים׃   </vt:lpstr>
      <vt:lpstr>וַיִּתְּנֵם יְהוֹשֻׁעַ בַּיּוֹם הַהוּא  חֹטְבֵי עֵצִים וְשֹׁאֲבֵי מַיִם</vt:lpstr>
      <vt:lpstr>תודה לאתר מקראנט על סרטון האנימציה!</vt:lpstr>
      <vt:lpstr>תודה לאתר דעת על האיורים מתוך: "ספר יהושע – אלבום ציורים" ציירה: נורית צרפתי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Owner</dc:creator>
  <cp:lastModifiedBy>Owner</cp:lastModifiedBy>
  <cp:revision>40</cp:revision>
  <dcterms:created xsi:type="dcterms:W3CDTF">2020-04-17T08:15:55Z</dcterms:created>
  <dcterms:modified xsi:type="dcterms:W3CDTF">2020-04-28T16:56:51Z</dcterms:modified>
</cp:coreProperties>
</file>