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 /><Relationship Id="rId2" Type="http://schemas.openxmlformats.org/package/2006/relationships/metadata/core-properties" Target="docProps/core.xml" /><Relationship Id="rId1"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bookmarkIdSeed="3">
  <p:sldMasterIdLst>
    <p:sldMasterId id="2147483712" r:id="rId1"/>
  </p:sldMasterIdLst>
  <p:notesMasterIdLst>
    <p:notesMasterId r:id="rId49"/>
  </p:notesMasterIdLst>
  <p:sldIdLst>
    <p:sldId id="304" r:id="rId2"/>
    <p:sldId id="398" r:id="rId3"/>
    <p:sldId id="399" r:id="rId4"/>
    <p:sldId id="400" r:id="rId5"/>
    <p:sldId id="401" r:id="rId6"/>
    <p:sldId id="402" r:id="rId7"/>
    <p:sldId id="403" r:id="rId8"/>
    <p:sldId id="404" r:id="rId9"/>
    <p:sldId id="405" r:id="rId10"/>
    <p:sldId id="406" r:id="rId11"/>
    <p:sldId id="407" r:id="rId12"/>
    <p:sldId id="408" r:id="rId13"/>
    <p:sldId id="409" r:id="rId14"/>
    <p:sldId id="411" r:id="rId15"/>
    <p:sldId id="410" r:id="rId16"/>
    <p:sldId id="412" r:id="rId17"/>
    <p:sldId id="413" r:id="rId18"/>
    <p:sldId id="414" r:id="rId19"/>
    <p:sldId id="415" r:id="rId20"/>
    <p:sldId id="416" r:id="rId21"/>
    <p:sldId id="418" r:id="rId22"/>
    <p:sldId id="417" r:id="rId23"/>
    <p:sldId id="352" r:id="rId24"/>
    <p:sldId id="380" r:id="rId25"/>
    <p:sldId id="381" r:id="rId26"/>
    <p:sldId id="382" r:id="rId27"/>
    <p:sldId id="384" r:id="rId28"/>
    <p:sldId id="385" r:id="rId29"/>
    <p:sldId id="391" r:id="rId30"/>
    <p:sldId id="388" r:id="rId31"/>
    <p:sldId id="389" r:id="rId32"/>
    <p:sldId id="393" r:id="rId33"/>
    <p:sldId id="392" r:id="rId34"/>
    <p:sldId id="390" r:id="rId35"/>
    <p:sldId id="366" r:id="rId36"/>
    <p:sldId id="367" r:id="rId37"/>
    <p:sldId id="370" r:id="rId38"/>
    <p:sldId id="371" r:id="rId39"/>
    <p:sldId id="376" r:id="rId40"/>
    <p:sldId id="377" r:id="rId41"/>
    <p:sldId id="378" r:id="rId42"/>
    <p:sldId id="379" r:id="rId43"/>
    <p:sldId id="368" r:id="rId44"/>
    <p:sldId id="394" r:id="rId45"/>
    <p:sldId id="395" r:id="rId46"/>
    <p:sldId id="396" r:id="rId47"/>
    <p:sldId id="397" r:id="rId48"/>
  </p:sldIdLst>
  <p:sldSz cx="12192000" cy="6858000"/>
  <p:notesSz cx="6858000" cy="9144000"/>
  <p:defaultTextStyle>
    <a:defPPr>
      <a:defRPr lang="he-IL"/>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5B3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85026" autoAdjust="0"/>
    <p:restoredTop sz="94660"/>
  </p:normalViewPr>
  <p:slideViewPr>
    <p:cSldViewPr snapToGrid="0">
      <p:cViewPr varScale="1">
        <p:scale>
          <a:sx n="69" d="100"/>
          <a:sy n="69" d="100"/>
        </p:scale>
        <p:origin x="52" y="16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 /><Relationship Id="rId18" Type="http://schemas.openxmlformats.org/officeDocument/2006/relationships/slide" Target="slides/slide17.xml" /><Relationship Id="rId26" Type="http://schemas.openxmlformats.org/officeDocument/2006/relationships/slide" Target="slides/slide25.xml" /><Relationship Id="rId39" Type="http://schemas.openxmlformats.org/officeDocument/2006/relationships/slide" Target="slides/slide38.xml" /><Relationship Id="rId3" Type="http://schemas.openxmlformats.org/officeDocument/2006/relationships/slide" Target="slides/slide2.xml" /><Relationship Id="rId21" Type="http://schemas.openxmlformats.org/officeDocument/2006/relationships/slide" Target="slides/slide20.xml" /><Relationship Id="rId34" Type="http://schemas.openxmlformats.org/officeDocument/2006/relationships/slide" Target="slides/slide33.xml" /><Relationship Id="rId42" Type="http://schemas.openxmlformats.org/officeDocument/2006/relationships/slide" Target="slides/slide41.xml" /><Relationship Id="rId47" Type="http://schemas.openxmlformats.org/officeDocument/2006/relationships/slide" Target="slides/slide46.xml" /><Relationship Id="rId50" Type="http://schemas.openxmlformats.org/officeDocument/2006/relationships/presProps" Target="presProps.xml" /><Relationship Id="rId7" Type="http://schemas.openxmlformats.org/officeDocument/2006/relationships/slide" Target="slides/slide6.xml" /><Relationship Id="rId12" Type="http://schemas.openxmlformats.org/officeDocument/2006/relationships/slide" Target="slides/slide11.xml" /><Relationship Id="rId17" Type="http://schemas.openxmlformats.org/officeDocument/2006/relationships/slide" Target="slides/slide16.xml" /><Relationship Id="rId25" Type="http://schemas.openxmlformats.org/officeDocument/2006/relationships/slide" Target="slides/slide24.xml" /><Relationship Id="rId33" Type="http://schemas.openxmlformats.org/officeDocument/2006/relationships/slide" Target="slides/slide32.xml" /><Relationship Id="rId38" Type="http://schemas.openxmlformats.org/officeDocument/2006/relationships/slide" Target="slides/slide37.xml" /><Relationship Id="rId46" Type="http://schemas.openxmlformats.org/officeDocument/2006/relationships/slide" Target="slides/slide45.xml" /><Relationship Id="rId2" Type="http://schemas.openxmlformats.org/officeDocument/2006/relationships/slide" Target="slides/slide1.xml" /><Relationship Id="rId16" Type="http://schemas.openxmlformats.org/officeDocument/2006/relationships/slide" Target="slides/slide15.xml" /><Relationship Id="rId20" Type="http://schemas.openxmlformats.org/officeDocument/2006/relationships/slide" Target="slides/slide19.xml" /><Relationship Id="rId29" Type="http://schemas.openxmlformats.org/officeDocument/2006/relationships/slide" Target="slides/slide28.xml" /><Relationship Id="rId41" Type="http://schemas.openxmlformats.org/officeDocument/2006/relationships/slide" Target="slides/slide40.xml" /><Relationship Id="rId1" Type="http://schemas.openxmlformats.org/officeDocument/2006/relationships/slideMaster" Target="slideMasters/slideMaster1.xml" /><Relationship Id="rId6" Type="http://schemas.openxmlformats.org/officeDocument/2006/relationships/slide" Target="slides/slide5.xml" /><Relationship Id="rId11" Type="http://schemas.openxmlformats.org/officeDocument/2006/relationships/slide" Target="slides/slide10.xml" /><Relationship Id="rId24" Type="http://schemas.openxmlformats.org/officeDocument/2006/relationships/slide" Target="slides/slide23.xml" /><Relationship Id="rId32" Type="http://schemas.openxmlformats.org/officeDocument/2006/relationships/slide" Target="slides/slide31.xml" /><Relationship Id="rId37" Type="http://schemas.openxmlformats.org/officeDocument/2006/relationships/slide" Target="slides/slide36.xml" /><Relationship Id="rId40" Type="http://schemas.openxmlformats.org/officeDocument/2006/relationships/slide" Target="slides/slide39.xml" /><Relationship Id="rId45" Type="http://schemas.openxmlformats.org/officeDocument/2006/relationships/slide" Target="slides/slide44.xml" /><Relationship Id="rId53" Type="http://schemas.openxmlformats.org/officeDocument/2006/relationships/tableStyles" Target="tableStyles.xml" /><Relationship Id="rId5" Type="http://schemas.openxmlformats.org/officeDocument/2006/relationships/slide" Target="slides/slide4.xml" /><Relationship Id="rId15" Type="http://schemas.openxmlformats.org/officeDocument/2006/relationships/slide" Target="slides/slide14.xml" /><Relationship Id="rId23" Type="http://schemas.openxmlformats.org/officeDocument/2006/relationships/slide" Target="slides/slide22.xml" /><Relationship Id="rId28" Type="http://schemas.openxmlformats.org/officeDocument/2006/relationships/slide" Target="slides/slide27.xml" /><Relationship Id="rId36" Type="http://schemas.openxmlformats.org/officeDocument/2006/relationships/slide" Target="slides/slide35.xml" /><Relationship Id="rId49" Type="http://schemas.openxmlformats.org/officeDocument/2006/relationships/notesMaster" Target="notesMasters/notesMaster1.xml" /><Relationship Id="rId10" Type="http://schemas.openxmlformats.org/officeDocument/2006/relationships/slide" Target="slides/slide9.xml" /><Relationship Id="rId19" Type="http://schemas.openxmlformats.org/officeDocument/2006/relationships/slide" Target="slides/slide18.xml" /><Relationship Id="rId31" Type="http://schemas.openxmlformats.org/officeDocument/2006/relationships/slide" Target="slides/slide30.xml" /><Relationship Id="rId44" Type="http://schemas.openxmlformats.org/officeDocument/2006/relationships/slide" Target="slides/slide43.xml" /><Relationship Id="rId52" Type="http://schemas.openxmlformats.org/officeDocument/2006/relationships/theme" Target="theme/theme1.xml" /><Relationship Id="rId4" Type="http://schemas.openxmlformats.org/officeDocument/2006/relationships/slide" Target="slides/slide3.xml" /><Relationship Id="rId9" Type="http://schemas.openxmlformats.org/officeDocument/2006/relationships/slide" Target="slides/slide8.xml" /><Relationship Id="rId14" Type="http://schemas.openxmlformats.org/officeDocument/2006/relationships/slide" Target="slides/slide13.xml" /><Relationship Id="rId22" Type="http://schemas.openxmlformats.org/officeDocument/2006/relationships/slide" Target="slides/slide21.xml" /><Relationship Id="rId27" Type="http://schemas.openxmlformats.org/officeDocument/2006/relationships/slide" Target="slides/slide26.xml" /><Relationship Id="rId30" Type="http://schemas.openxmlformats.org/officeDocument/2006/relationships/slide" Target="slides/slide29.xml" /><Relationship Id="rId35" Type="http://schemas.openxmlformats.org/officeDocument/2006/relationships/slide" Target="slides/slide34.xml" /><Relationship Id="rId43" Type="http://schemas.openxmlformats.org/officeDocument/2006/relationships/slide" Target="slides/slide42.xml" /><Relationship Id="rId48" Type="http://schemas.openxmlformats.org/officeDocument/2006/relationships/slide" Target="slides/slide47.xml" /><Relationship Id="rId8" Type="http://schemas.openxmlformats.org/officeDocument/2006/relationships/slide" Target="slides/slide7.xml" /><Relationship Id="rId51" Type="http://schemas.openxmlformats.org/officeDocument/2006/relationships/viewProps" Target="viewProps.xml" /></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מציין מיקום של כותרת עליונה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he-IL"/>
          </a:p>
        </p:txBody>
      </p:sp>
      <p:sp>
        <p:nvSpPr>
          <p:cNvPr id="3" name="מציין מיקום של תאריך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BF5DBD2C-C127-44F0-A148-2230FA6945A0}" type="datetimeFigureOut">
              <a:rPr lang="he-IL" smtClean="0"/>
              <a:t>ט"ו/שבט/תשפ"א</a:t>
            </a:fld>
            <a:endParaRPr lang="he-IL"/>
          </a:p>
        </p:txBody>
      </p:sp>
      <p:sp>
        <p:nvSpPr>
          <p:cNvPr id="4" name="מציין מיקום של תמונת שקופית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he-IL"/>
          </a:p>
        </p:txBody>
      </p:sp>
      <p:sp>
        <p:nvSpPr>
          <p:cNvPr id="5" name="מציין מיקום של הערו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p>
        </p:txBody>
      </p:sp>
      <p:sp>
        <p:nvSpPr>
          <p:cNvPr id="6" name="מציין מיקום של כותרת תחתונה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he-IL"/>
          </a:p>
        </p:txBody>
      </p:sp>
      <p:sp>
        <p:nvSpPr>
          <p:cNvPr id="7" name="מציין מיקום של מספר שקופית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5ABD95B6-5BB9-4E11-A8BC-8D3504ECFACA}" type="slidenum">
              <a:rPr lang="he-IL" smtClean="0"/>
              <a:t>‹#›</a:t>
            </a:fld>
            <a:endParaRPr lang="he-IL"/>
          </a:p>
        </p:txBody>
      </p:sp>
    </p:spTree>
    <p:extLst>
      <p:ext uri="{BB962C8B-B14F-4D97-AF65-F5344CB8AC3E}">
        <p14:creationId xmlns:p14="http://schemas.microsoft.com/office/powerpoint/2010/main" val="3597428165"/>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 /><Relationship Id="rId1" Type="http://schemas.openxmlformats.org/officeDocument/2006/relationships/notesMaster" Target="../notesMasters/notesMaster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מציין מיקום של תמונת שקופית 1"/>
          <p:cNvSpPr>
            <a:spLocks noGrp="1" noRot="1" noChangeAspect="1"/>
          </p:cNvSpPr>
          <p:nvPr>
            <p:ph type="sldImg"/>
          </p:nvPr>
        </p:nvSpPr>
        <p:spPr/>
      </p:sp>
      <p:sp>
        <p:nvSpPr>
          <p:cNvPr id="3" name="מציין מיקום של הערות 2"/>
          <p:cNvSpPr>
            <a:spLocks noGrp="1"/>
          </p:cNvSpPr>
          <p:nvPr>
            <p:ph type="body" idx="1"/>
          </p:nvPr>
        </p:nvSpPr>
        <p:spPr/>
        <p:txBody>
          <a:bodyPr/>
          <a:lstStyle/>
          <a:p>
            <a:r>
              <a:rPr lang="he-IL" dirty="0"/>
              <a:t>בפתיחת</a:t>
            </a:r>
            <a:r>
              <a:rPr lang="he-IL" baseline="0" dirty="0"/>
              <a:t> השיעור נברר עם התלמידים את המילה "משפטים". אלו מילים זה מזכיר? אלו מילים נוספות יש לציין משפט? אלו מוסדות אנו מכירים שקשורים לכך? מה עושים שם? אלו מקרים באים בפני בית הדין? בסופו של הדיון עלינו להבין כי המשפט עוסק במקרים, שקורים, בחיי היום-יום בין אדם </a:t>
            </a:r>
            <a:r>
              <a:rPr lang="he-IL" baseline="0" dirty="0" err="1"/>
              <a:t>לחבירו</a:t>
            </a:r>
            <a:r>
              <a:rPr lang="he-IL" baseline="0" dirty="0"/>
              <a:t>. יש לכך כמה משמעויות לענייננו:</a:t>
            </a:r>
          </a:p>
          <a:p>
            <a:pPr marL="228600" indent="-228600">
              <a:buAutoNum type="arabicPeriod"/>
            </a:pPr>
            <a:r>
              <a:rPr lang="he-IL" baseline="0" dirty="0"/>
              <a:t>התורה מייחסת לכך חשיבות. אדם ישר מנהל את חיי היום-יום שלו בצדק. תקלות ועימותים קורים אולם אדם הגון מנסה לפתור אותם בדרכי צדק, ומקבל את הכרעות הדיין. </a:t>
            </a:r>
          </a:p>
          <a:p>
            <a:pPr marL="228600" indent="-228600">
              <a:buAutoNum type="arabicPeriod"/>
            </a:pPr>
            <a:r>
              <a:rPr lang="he-IL" dirty="0"/>
              <a:t>המודל</a:t>
            </a:r>
            <a:r>
              <a:rPr lang="he-IL" baseline="0" dirty="0"/>
              <a:t> הוא: מקרה-דין. הדיין לא יכול לפסוק מבלי שהמקרה ברור, גם אנו בפרשת משפטים נראה בכל מקור מהו המקרה המוצג ורק אז נלמד כיצד התורה פוסקת.</a:t>
            </a:r>
          </a:p>
          <a:p>
            <a:pPr marL="228600" indent="-228600">
              <a:buAutoNum type="arabicPeriod"/>
            </a:pPr>
            <a:r>
              <a:rPr lang="he-IL" baseline="0" dirty="0" err="1"/>
              <a:t>הריאליה</a:t>
            </a:r>
            <a:r>
              <a:rPr lang="he-IL" baseline="0" dirty="0"/>
              <a:t> בזמן התורה שונה </a:t>
            </a:r>
            <a:r>
              <a:rPr lang="he-IL" baseline="0" dirty="0" err="1"/>
              <a:t>מהריאליה</a:t>
            </a:r>
            <a:r>
              <a:rPr lang="he-IL" baseline="0" dirty="0"/>
              <a:t> כיום, ולכן צריך להבין את מקומם של "שור" או "עבד" במציאות אליה מתייחסת התורה.</a:t>
            </a:r>
            <a:endParaRPr lang="he-IL" dirty="0"/>
          </a:p>
        </p:txBody>
      </p:sp>
      <p:sp>
        <p:nvSpPr>
          <p:cNvPr id="4" name="מציין מיקום של מספר שקופית 3"/>
          <p:cNvSpPr>
            <a:spLocks noGrp="1"/>
          </p:cNvSpPr>
          <p:nvPr>
            <p:ph type="sldNum" sz="quarter" idx="10"/>
          </p:nvPr>
        </p:nvSpPr>
        <p:spPr/>
        <p:txBody>
          <a:bodyPr/>
          <a:lstStyle/>
          <a:p>
            <a:fld id="{51E95526-C685-4AFB-9B33-79C9CDB55AD6}" type="slidenum">
              <a:rPr lang="he-IL" smtClean="0"/>
              <a:t>1</a:t>
            </a:fld>
            <a:endParaRPr lang="he-IL"/>
          </a:p>
        </p:txBody>
      </p:sp>
    </p:spTree>
    <p:extLst>
      <p:ext uri="{BB962C8B-B14F-4D97-AF65-F5344CB8AC3E}">
        <p14:creationId xmlns:p14="http://schemas.microsoft.com/office/powerpoint/2010/main" val="311461145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שקופית כותרת">
    <p:spTree>
      <p:nvGrpSpPr>
        <p:cNvPr id="1" name=""/>
        <p:cNvGrpSpPr/>
        <p:nvPr/>
      </p:nvGrpSpPr>
      <p:grpSpPr>
        <a:xfrm>
          <a:off x="0" y="0"/>
          <a:ext cx="0" cy="0"/>
          <a:chOff x="0" y="0"/>
          <a:chExt cx="0" cy="0"/>
        </a:xfrm>
      </p:grpSpPr>
      <p:sp>
        <p:nvSpPr>
          <p:cNvPr id="2" name="Title 1"/>
          <p:cNvSpPr>
            <a:spLocks noGrp="1"/>
          </p:cNvSpPr>
          <p:nvPr>
            <p:ph type="ctrTitle"/>
          </p:nvPr>
        </p:nvSpPr>
        <p:spPr>
          <a:xfrm>
            <a:off x="2589213" y="2514600"/>
            <a:ext cx="8915399" cy="2262781"/>
          </a:xfrm>
        </p:spPr>
        <p:txBody>
          <a:bodyPr anchor="b">
            <a:normAutofit/>
          </a:bodyPr>
          <a:lstStyle>
            <a:lvl1pPr>
              <a:defRPr sz="5400"/>
            </a:lvl1pPr>
          </a:lstStyle>
          <a:p>
            <a:r>
              <a:rPr lang="he-IL"/>
              <a:t>לחץ כדי לערוך סגנון כותרת של תבנית בסיס</a:t>
            </a:r>
            <a:endParaRPr lang="en-US" dirty="0"/>
          </a:p>
        </p:txBody>
      </p:sp>
      <p:sp>
        <p:nvSpPr>
          <p:cNvPr id="3" name="Subtitle 2"/>
          <p:cNvSpPr>
            <a:spLocks noGrp="1"/>
          </p:cNvSpPr>
          <p:nvPr>
            <p:ph type="subTitle" idx="1"/>
          </p:nvPr>
        </p:nvSpPr>
        <p:spPr>
          <a:xfrm>
            <a:off x="2589213" y="4777379"/>
            <a:ext cx="8915399" cy="1126283"/>
          </a:xfrm>
        </p:spPr>
        <p:txBody>
          <a:bodyPr anchor="t"/>
          <a:lstStyle>
            <a:lvl1pPr marL="0" indent="0" algn="l">
              <a:buNone/>
              <a:defRPr>
                <a:solidFill>
                  <a:schemeClr val="tx1">
                    <a:lumMod val="65000"/>
                    <a:lumOff val="3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he-IL"/>
              <a:t>לחץ כדי לערוך סגנון כותרת משנה של תבנית בסיס</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7" name="Freeform 6"/>
          <p:cNvSpPr/>
          <p:nvPr/>
        </p:nvSpPr>
        <p:spPr bwMode="auto">
          <a:xfrm>
            <a:off x="0" y="4323810"/>
            <a:ext cx="1744652" cy="778589"/>
          </a:xfrm>
          <a:custGeom>
            <a:avLst/>
            <a:gdLst/>
            <a:ahLst/>
            <a:cxnLst/>
            <a:rect l="0" t="0" r="r" b="b"/>
            <a:pathLst>
              <a:path w="372" h="166">
                <a:moveTo>
                  <a:pt x="287" y="166"/>
                </a:moveTo>
                <a:cubicBezTo>
                  <a:pt x="290" y="166"/>
                  <a:pt x="292" y="165"/>
                  <a:pt x="293" y="164"/>
                </a:cubicBezTo>
                <a:cubicBezTo>
                  <a:pt x="293" y="163"/>
                  <a:pt x="294" y="163"/>
                  <a:pt x="294" y="163"/>
                </a:cubicBezTo>
                <a:cubicBezTo>
                  <a:pt x="370" y="87"/>
                  <a:pt x="370" y="87"/>
                  <a:pt x="370" y="87"/>
                </a:cubicBezTo>
                <a:cubicBezTo>
                  <a:pt x="372" y="85"/>
                  <a:pt x="372" y="81"/>
                  <a:pt x="370" y="78"/>
                </a:cubicBezTo>
                <a:cubicBezTo>
                  <a:pt x="294" y="3"/>
                  <a:pt x="294" y="3"/>
                  <a:pt x="294" y="3"/>
                </a:cubicBezTo>
                <a:cubicBezTo>
                  <a:pt x="294" y="2"/>
                  <a:pt x="293" y="2"/>
                  <a:pt x="293" y="2"/>
                </a:cubicBezTo>
                <a:cubicBezTo>
                  <a:pt x="292" y="1"/>
                  <a:pt x="290" y="0"/>
                  <a:pt x="287" y="0"/>
                </a:cubicBezTo>
                <a:cubicBezTo>
                  <a:pt x="0" y="0"/>
                  <a:pt x="0" y="0"/>
                  <a:pt x="0" y="0"/>
                </a:cubicBezTo>
                <a:cubicBezTo>
                  <a:pt x="0" y="166"/>
                  <a:pt x="0" y="166"/>
                  <a:pt x="0" y="166"/>
                </a:cubicBezTo>
                <a:lnTo>
                  <a:pt x="287" y="166"/>
                </a:lnTo>
                <a:close/>
              </a:path>
            </a:pathLst>
          </a:custGeom>
          <a:solidFill>
            <a:schemeClr val="accent1"/>
          </a:solidFill>
          <a:ln>
            <a:noFill/>
          </a:ln>
        </p:spPr>
      </p:sp>
      <p:sp>
        <p:nvSpPr>
          <p:cNvPr id="6" name="Slide Number Placeholder 5"/>
          <p:cNvSpPr>
            <a:spLocks noGrp="1"/>
          </p:cNvSpPr>
          <p:nvPr>
            <p:ph type="sldNum" sz="quarter" idx="12"/>
          </p:nvPr>
        </p:nvSpPr>
        <p:spPr>
          <a:xfrm>
            <a:off x="531812" y="4529540"/>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60793806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כותרת ותוכן">
    <p:spTree>
      <p:nvGrpSpPr>
        <p:cNvPr id="1" name=""/>
        <p:cNvGrpSpPr/>
        <p:nvPr/>
      </p:nvGrpSpPr>
      <p:grpSpPr>
        <a:xfrm>
          <a:off x="0" y="0"/>
          <a:ext cx="0" cy="0"/>
          <a:chOff x="0" y="0"/>
          <a:chExt cx="0" cy="0"/>
        </a:xfrm>
      </p:grpSpPr>
      <p:sp>
        <p:nvSpPr>
          <p:cNvPr id="2" name="Title 1"/>
          <p:cNvSpPr>
            <a:spLocks noGrp="1"/>
          </p:cNvSpPr>
          <p:nvPr>
            <p:ph type="title"/>
          </p:nvPr>
        </p:nvSpPr>
        <p:spPr>
          <a:xfrm>
            <a:off x="2592925" y="624110"/>
            <a:ext cx="8911687" cy="1280890"/>
          </a:xfrm>
        </p:spPr>
        <p:txBody>
          <a:body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2589212" y="2133600"/>
            <a:ext cx="8915400" cy="3777622"/>
          </a:xfrm>
        </p:spPr>
        <p:txBody>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108334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כותרת מקטע עליונה">
    <p:spTree>
      <p:nvGrpSpPr>
        <p:cNvPr id="1" name=""/>
        <p:cNvGrpSpPr/>
        <p:nvPr/>
      </p:nvGrpSpPr>
      <p:grpSpPr>
        <a:xfrm>
          <a:off x="0" y="0"/>
          <a:ext cx="0" cy="0"/>
          <a:chOff x="0" y="0"/>
          <a:chExt cx="0" cy="0"/>
        </a:xfrm>
      </p:grpSpPr>
      <p:sp>
        <p:nvSpPr>
          <p:cNvPr id="2" name="Title 1"/>
          <p:cNvSpPr>
            <a:spLocks noGrp="1"/>
          </p:cNvSpPr>
          <p:nvPr>
            <p:ph type="title"/>
          </p:nvPr>
        </p:nvSpPr>
        <p:spPr>
          <a:xfrm>
            <a:off x="2589212" y="2058750"/>
            <a:ext cx="8915399" cy="1468800"/>
          </a:xfrm>
        </p:spPr>
        <p:txBody>
          <a:bodyPr anchor="b"/>
          <a:lstStyle>
            <a:lvl1pPr algn="l">
              <a:defRPr sz="40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3530129"/>
            <a:ext cx="8915399" cy="860400"/>
          </a:xfrm>
        </p:spPr>
        <p:txBody>
          <a:bodyPr anchor="t"/>
          <a:lstStyle>
            <a:lvl1pPr marL="0" indent="0" algn="l">
              <a:buNone/>
              <a:defRPr sz="20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4866359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שני תכנים">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he-IL"/>
              <a:t>לחץ כדי לערוך סגנון כותרת של תבנית בסיס</a:t>
            </a:r>
            <a:endParaRPr lang="en-US" dirty="0"/>
          </a:p>
        </p:txBody>
      </p:sp>
      <p:sp>
        <p:nvSpPr>
          <p:cNvPr id="3" name="Content Placeholder 2"/>
          <p:cNvSpPr>
            <a:spLocks noGrp="1"/>
          </p:cNvSpPr>
          <p:nvPr>
            <p:ph sz="half" idx="1"/>
          </p:nvPr>
        </p:nvSpPr>
        <p:spPr>
          <a:xfrm>
            <a:off x="2589212" y="2133600"/>
            <a:ext cx="4313864" cy="3777622"/>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Content Placeholder 3"/>
          <p:cNvSpPr>
            <a:spLocks noGrp="1"/>
          </p:cNvSpPr>
          <p:nvPr>
            <p:ph sz="half" idx="2"/>
          </p:nvPr>
        </p:nvSpPr>
        <p:spPr>
          <a:xfrm>
            <a:off x="7190747" y="2126222"/>
            <a:ext cx="4313864" cy="3777622"/>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Date Placeholder 4"/>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6" name="Footer Placeholder 5"/>
          <p:cNvSpPr>
            <a:spLocks noGrp="1"/>
          </p:cNvSpPr>
          <p:nvPr>
            <p:ph type="ftr" sz="quarter" idx="11"/>
          </p:nvPr>
        </p:nvSpPr>
        <p:spPr/>
        <p:txBody>
          <a:bodyPr/>
          <a:lstStyle/>
          <a:p>
            <a:endParaRPr lang="he-IL"/>
          </a:p>
        </p:txBody>
      </p:sp>
      <p:sp>
        <p:nvSpPr>
          <p:cNvPr id="10"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1" name="Slide Number Placeholder 5"/>
          <p:cNvSpPr>
            <a:spLocks noGrp="1"/>
          </p:cNvSpPr>
          <p:nvPr>
            <p:ph type="sldNum" sz="quarter" idx="12"/>
          </p:nvPr>
        </p:nvSpPr>
        <p:spPr>
          <a:xfrm>
            <a:off x="531812" y="787782"/>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807966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השוואה">
    <p:spTree>
      <p:nvGrpSpPr>
        <p:cNvPr id="1" name=""/>
        <p:cNvGrpSpPr/>
        <p:nvPr/>
      </p:nvGrpSpPr>
      <p:grpSpPr>
        <a:xfrm>
          <a:off x="0" y="0"/>
          <a:ext cx="0" cy="0"/>
          <a:chOff x="0" y="0"/>
          <a:chExt cx="0" cy="0"/>
        </a:xfrm>
      </p:grpSpPr>
      <p:sp>
        <p:nvSpPr>
          <p:cNvPr id="10" name="Title 13"/>
          <p:cNvSpPr>
            <a:spLocks noGrp="1"/>
          </p:cNvSpPr>
          <p:nvPr>
            <p:ph type="title"/>
          </p:nvPr>
        </p:nvSpPr>
        <p:spPr/>
        <p:txBody>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939373" y="1972703"/>
            <a:ext cx="3992732"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4" name="Content Placeholder 3"/>
          <p:cNvSpPr>
            <a:spLocks noGrp="1"/>
          </p:cNvSpPr>
          <p:nvPr>
            <p:ph sz="half" idx="2"/>
          </p:nvPr>
        </p:nvSpPr>
        <p:spPr>
          <a:xfrm>
            <a:off x="2589212" y="2548966"/>
            <a:ext cx="4342893" cy="335406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5" name="Text Placeholder 4"/>
          <p:cNvSpPr>
            <a:spLocks noGrp="1"/>
          </p:cNvSpPr>
          <p:nvPr>
            <p:ph type="body" sz="quarter" idx="3"/>
          </p:nvPr>
        </p:nvSpPr>
        <p:spPr>
          <a:xfrm>
            <a:off x="7506629" y="1969475"/>
            <a:ext cx="3999001"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he-IL"/>
              <a:t>ערוך סגנונות טקסט של תבנית בסיס</a:t>
            </a:r>
          </a:p>
        </p:txBody>
      </p:sp>
      <p:sp>
        <p:nvSpPr>
          <p:cNvPr id="6" name="Content Placeholder 5"/>
          <p:cNvSpPr>
            <a:spLocks noGrp="1"/>
          </p:cNvSpPr>
          <p:nvPr>
            <p:ph sz="quarter" idx="4"/>
          </p:nvPr>
        </p:nvSpPr>
        <p:spPr>
          <a:xfrm>
            <a:off x="7166957" y="2545738"/>
            <a:ext cx="4338674" cy="3354060"/>
          </a:xfrm>
        </p:spPr>
        <p:txBody>
          <a:bodyP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7" name="Date Placeholder 6"/>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8" name="Footer Placeholder 7"/>
          <p:cNvSpPr>
            <a:spLocks noGrp="1"/>
          </p:cNvSpPr>
          <p:nvPr>
            <p:ph type="ftr" sz="quarter" idx="11"/>
          </p:nvPr>
        </p:nvSpPr>
        <p:spPr/>
        <p:txBody>
          <a:bodyPr/>
          <a:lstStyle/>
          <a:p>
            <a:endParaRPr lang="he-IL"/>
          </a:p>
        </p:txBody>
      </p:sp>
      <p:sp>
        <p:nvSpPr>
          <p:cNvPr id="12"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13" name="Slide Number Placeholder 5"/>
          <p:cNvSpPr>
            <a:spLocks noGrp="1"/>
          </p:cNvSpPr>
          <p:nvPr>
            <p:ph type="sldNum" sz="quarter" idx="12"/>
          </p:nvPr>
        </p:nvSpPr>
        <p:spPr>
          <a:xfrm>
            <a:off x="531812" y="787782"/>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10526415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כותרת בלבד">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Date Placeholder 2"/>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4" name="Footer Placeholder 3"/>
          <p:cNvSpPr>
            <a:spLocks noGrp="1"/>
          </p:cNvSpPr>
          <p:nvPr>
            <p:ph type="ftr" sz="quarter" idx="11"/>
          </p:nvPr>
        </p:nvSpPr>
        <p:spPr/>
        <p:txBody>
          <a:bodyPr/>
          <a:lstStyle/>
          <a:p>
            <a:endParaRPr lang="he-IL"/>
          </a:p>
        </p:txBody>
      </p:sp>
      <p:sp>
        <p:nvSpPr>
          <p:cNvPr id="7"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5" name="Slide Number Placeholder 4"/>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91562791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ריק">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3" name="Footer Placeholder 2"/>
          <p:cNvSpPr>
            <a:spLocks noGrp="1"/>
          </p:cNvSpPr>
          <p:nvPr>
            <p:ph type="ftr" sz="quarter" idx="11"/>
          </p:nvPr>
        </p:nvSpPr>
        <p:spPr/>
        <p:txBody>
          <a:bodyPr/>
          <a:lstStyle/>
          <a:p>
            <a:endParaRPr lang="he-IL"/>
          </a:p>
        </p:txBody>
      </p:sp>
      <p:sp>
        <p:nvSpPr>
          <p:cNvPr id="6"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4" name="Slide Number Placeholder 3"/>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521832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תוכן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446088"/>
            <a:ext cx="3505199" cy="976312"/>
          </a:xfrm>
        </p:spPr>
        <p:txBody>
          <a:bodyPr anchor="b"/>
          <a:lstStyle>
            <a:lvl1pPr algn="l">
              <a:defRPr sz="2000" b="0"/>
            </a:lvl1pPr>
          </a:lstStyle>
          <a:p>
            <a:r>
              <a:rPr lang="he-IL"/>
              <a:t>לחץ כדי לערוך סגנון כותרת של תבנית בסיס</a:t>
            </a:r>
            <a:endParaRPr lang="en-US" dirty="0"/>
          </a:p>
        </p:txBody>
      </p:sp>
      <p:sp>
        <p:nvSpPr>
          <p:cNvPr id="3" name="Content Placeholder 2"/>
          <p:cNvSpPr>
            <a:spLocks noGrp="1"/>
          </p:cNvSpPr>
          <p:nvPr>
            <p:ph idx="1"/>
          </p:nvPr>
        </p:nvSpPr>
        <p:spPr>
          <a:xfrm>
            <a:off x="6323012" y="446088"/>
            <a:ext cx="5181600" cy="5414963"/>
          </a:xfrm>
        </p:spPr>
        <p:txBody>
          <a:bodyPr anchor="ctr">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Text Placeholder 3"/>
          <p:cNvSpPr>
            <a:spLocks noGrp="1"/>
          </p:cNvSpPr>
          <p:nvPr>
            <p:ph type="body" sz="half" idx="2"/>
          </p:nvPr>
        </p:nvSpPr>
        <p:spPr>
          <a:xfrm>
            <a:off x="2589212" y="1598613"/>
            <a:ext cx="3505199" cy="4262436"/>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208557165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תמונה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3" y="4800600"/>
            <a:ext cx="8915400" cy="566738"/>
          </a:xfrm>
        </p:spPr>
        <p:txBody>
          <a:bodyPr anchor="b">
            <a:normAutofit/>
          </a:bodyPr>
          <a:lstStyle>
            <a:lvl1pPr algn="l">
              <a:defRPr sz="2400" b="0"/>
            </a:lvl1pPr>
          </a:lstStyle>
          <a:p>
            <a:r>
              <a:rPr lang="he-IL"/>
              <a:t>לחץ כדי לערוך סגנון כותרת של תבנית בסיס</a:t>
            </a:r>
            <a:endParaRPr lang="en-US" dirty="0"/>
          </a:p>
        </p:txBody>
      </p:sp>
      <p:sp>
        <p:nvSpPr>
          <p:cNvPr id="3" name="Picture Placeholder 2"/>
          <p:cNvSpPr>
            <a:spLocks noGrp="1" noChangeAspect="1"/>
          </p:cNvSpPr>
          <p:nvPr>
            <p:ph type="pic" idx="1"/>
          </p:nvPr>
        </p:nvSpPr>
        <p:spPr>
          <a:xfrm>
            <a:off x="2589212" y="634965"/>
            <a:ext cx="8915400" cy="3854970"/>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he-IL"/>
              <a:t>לחץ על הסמל כדי להוסיף תמונה</a:t>
            </a:r>
            <a:endParaRPr lang="en-US" dirty="0"/>
          </a:p>
        </p:txBody>
      </p:sp>
      <p:sp>
        <p:nvSpPr>
          <p:cNvPr id="4" name="Text Placeholder 3"/>
          <p:cNvSpPr>
            <a:spLocks noGrp="1"/>
          </p:cNvSpPr>
          <p:nvPr>
            <p:ph type="body" sz="half" idx="2"/>
          </p:nvPr>
        </p:nvSpPr>
        <p:spPr>
          <a:xfrm>
            <a:off x="2589213" y="5367338"/>
            <a:ext cx="8915400"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he-IL"/>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41858038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כותרת וכיתוב">
    <p:spTree>
      <p:nvGrpSpPr>
        <p:cNvPr id="1" name=""/>
        <p:cNvGrpSpPr/>
        <p:nvPr/>
      </p:nvGrpSpPr>
      <p:grpSpPr>
        <a:xfrm>
          <a:off x="0" y="0"/>
          <a:ext cx="0" cy="0"/>
          <a:chOff x="0" y="0"/>
          <a:chExt cx="0" cy="0"/>
        </a:xfrm>
      </p:grpSpPr>
      <p:sp>
        <p:nvSpPr>
          <p:cNvPr id="2" name="Title 1"/>
          <p:cNvSpPr>
            <a:spLocks noGrp="1"/>
          </p:cNvSpPr>
          <p:nvPr>
            <p:ph type="title"/>
          </p:nvPr>
        </p:nvSpPr>
        <p:spPr>
          <a:xfrm>
            <a:off x="2589212" y="609600"/>
            <a:ext cx="8915399" cy="311704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9"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8939568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ציטוט עם כיתוב">
    <p:spTree>
      <p:nvGrpSpPr>
        <p:cNvPr id="1" name=""/>
        <p:cNvGrpSpPr/>
        <p:nvPr/>
      </p:nvGrpSpPr>
      <p:grpSpPr>
        <a:xfrm>
          <a:off x="0" y="0"/>
          <a:ext cx="0" cy="0"/>
          <a:chOff x="0" y="0"/>
          <a:chExt cx="0" cy="0"/>
        </a:xfrm>
      </p:grpSpPr>
      <p:sp>
        <p:nvSpPr>
          <p:cNvPr id="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13" name="Text Placeholder 9"/>
          <p:cNvSpPr>
            <a:spLocks noGrp="1"/>
          </p:cNvSpPr>
          <p:nvPr>
            <p:ph type="body" sz="quarter" idx="13"/>
          </p:nvPr>
        </p:nvSpPr>
        <p:spPr>
          <a:xfrm>
            <a:off x="3275012" y="3505200"/>
            <a:ext cx="753655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3" name="Text Placeholder 2"/>
          <p:cNvSpPr>
            <a:spLocks noGrp="1"/>
          </p:cNvSpPr>
          <p:nvPr>
            <p:ph type="body" idx="1"/>
          </p:nvPr>
        </p:nvSpPr>
        <p:spPr>
          <a:xfrm>
            <a:off x="2589212" y="4354046"/>
            <a:ext cx="8915399" cy="1555864"/>
          </a:xfrm>
        </p:spPr>
        <p:txBody>
          <a:bodyPr anchor="ctr">
            <a:normAutofit/>
          </a:bodyPr>
          <a:lstStyle>
            <a:lvl1pPr marL="0" indent="0" algn="l">
              <a:buNone/>
              <a:defRPr sz="1800">
                <a:solidFill>
                  <a:schemeClr val="tx1">
                    <a:lumMod val="65000"/>
                    <a:lumOff val="3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he-IL"/>
              <a:t>ערוך סגנונות טקסט של תבנית בסיס</a:t>
            </a:r>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11" name="Freeform 11"/>
          <p:cNvSpPr/>
          <p:nvPr/>
        </p:nvSpPr>
        <p:spPr bwMode="auto">
          <a:xfrm flipV="1">
            <a:off x="-4189" y="31781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a:xfrm>
            <a:off x="531812" y="3244139"/>
            <a:ext cx="779767" cy="365125"/>
          </a:xfrm>
        </p:spPr>
        <p:txBody>
          <a:bodyPr/>
          <a:lstStyle/>
          <a:p>
            <a:fld id="{40208571-FD2A-4577-8D7E-846B04088FBC}" type="slidenum">
              <a:rPr lang="he-IL" smtClean="0"/>
              <a:t>‹#›</a:t>
            </a:fld>
            <a:endParaRPr lang="he-IL"/>
          </a:p>
        </p:txBody>
      </p:sp>
      <p:sp>
        <p:nvSpPr>
          <p:cNvPr id="14" name="TextBox 13"/>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5" name="TextBox 14"/>
          <p:cNvSpPr txBox="1"/>
          <p:nvPr/>
        </p:nvSpPr>
        <p:spPr>
          <a:xfrm>
            <a:off x="11114852" y="2905306"/>
            <a:ext cx="609600" cy="584776"/>
          </a:xfrm>
          <a:prstGeom prst="rect">
            <a:avLst/>
          </a:prstGeom>
        </p:spPr>
        <p:txBody>
          <a:bodyPr vert="horz" lIns="91440" tIns="45720" rIns="91440" bIns="45720" rtlCol="0" anchor="ctr">
            <a:noAutofit/>
          </a:bodyPr>
          <a:lstStyle/>
          <a:p>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1256177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כרטיס שם">
    <p:spTree>
      <p:nvGrpSpPr>
        <p:cNvPr id="1" name=""/>
        <p:cNvGrpSpPr/>
        <p:nvPr/>
      </p:nvGrpSpPr>
      <p:grpSpPr>
        <a:xfrm>
          <a:off x="0" y="0"/>
          <a:ext cx="0" cy="0"/>
          <a:chOff x="0" y="0"/>
          <a:chExt cx="0" cy="0"/>
        </a:xfrm>
      </p:grpSpPr>
      <p:sp>
        <p:nvSpPr>
          <p:cNvPr id="2" name="Title 1"/>
          <p:cNvSpPr>
            <a:spLocks noGrp="1"/>
          </p:cNvSpPr>
          <p:nvPr>
            <p:ph type="title"/>
          </p:nvPr>
        </p:nvSpPr>
        <p:spPr>
          <a:xfrm>
            <a:off x="2589213" y="2438400"/>
            <a:ext cx="8915400" cy="2724845"/>
          </a:xfrm>
        </p:spPr>
        <p:txBody>
          <a:bodyPr anchor="b">
            <a:normAutofit/>
          </a:bodyPr>
          <a:lstStyle>
            <a:lvl1pPr algn="l">
              <a:defRPr sz="4800" b="0"/>
            </a:lvl1pPr>
          </a:lstStyle>
          <a:p>
            <a:r>
              <a:rPr lang="he-IL"/>
              <a:t>לחץ כדי לערוך סגנון כותרת של תבנית בסיס</a:t>
            </a:r>
            <a:endParaRPr lang="en-US" dirty="0"/>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187807602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כרטיס שם עם ציטוט">
    <p:spTree>
      <p:nvGrpSpPr>
        <p:cNvPr id="1" name=""/>
        <p:cNvGrpSpPr/>
        <p:nvPr/>
      </p:nvGrpSpPr>
      <p:grpSpPr>
        <a:xfrm>
          <a:off x="0" y="0"/>
          <a:ext cx="0" cy="0"/>
          <a:chOff x="0" y="0"/>
          <a:chExt cx="0" cy="0"/>
        </a:xfrm>
      </p:grpSpPr>
      <p:sp>
        <p:nvSpPr>
          <p:cNvPr id="12" name="Title 1"/>
          <p:cNvSpPr>
            <a:spLocks noGrp="1"/>
          </p:cNvSpPr>
          <p:nvPr>
            <p:ph type="title"/>
          </p:nvPr>
        </p:nvSpPr>
        <p:spPr>
          <a:xfrm>
            <a:off x="2849949" y="609600"/>
            <a:ext cx="8393926" cy="2895600"/>
          </a:xfrm>
        </p:spPr>
        <p:txBody>
          <a:bodyPr anchor="ctr">
            <a:normAutofit/>
          </a:bodyPr>
          <a:lstStyle>
            <a:lvl1pPr algn="l">
              <a:defRPr sz="4800" b="0" cap="none"/>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6" name="Footer Placeholder 5"/>
          <p:cNvSpPr>
            <a:spLocks noGrp="1"/>
          </p:cNvSpPr>
          <p:nvPr>
            <p:ph type="ftr" sz="quarter" idx="11"/>
          </p:nvPr>
        </p:nvSpPr>
        <p:spPr/>
        <p:txBody>
          <a:bodyPr/>
          <a:lstStyle/>
          <a:p>
            <a:endParaRPr lang="he-IL"/>
          </a:p>
        </p:txBody>
      </p:sp>
      <p:sp>
        <p:nvSpPr>
          <p:cNvPr id="11"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
        <p:nvSpPr>
          <p:cNvPr id="17" name="TextBox 16"/>
          <p:cNvSpPr txBox="1"/>
          <p:nvPr/>
        </p:nvSpPr>
        <p:spPr>
          <a:xfrm>
            <a:off x="2467652" y="648005"/>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18" name="TextBox 17"/>
          <p:cNvSpPr txBox="1"/>
          <p:nvPr/>
        </p:nvSpPr>
        <p:spPr>
          <a:xfrm>
            <a:off x="11114852" y="290530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25715957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או False">
    <p:spTree>
      <p:nvGrpSpPr>
        <p:cNvPr id="1" name=""/>
        <p:cNvGrpSpPr/>
        <p:nvPr/>
      </p:nvGrpSpPr>
      <p:grpSpPr>
        <a:xfrm>
          <a:off x="0" y="0"/>
          <a:ext cx="0" cy="0"/>
          <a:chOff x="0" y="0"/>
          <a:chExt cx="0" cy="0"/>
        </a:xfrm>
      </p:grpSpPr>
      <p:sp>
        <p:nvSpPr>
          <p:cNvPr id="2" name="Title 1"/>
          <p:cNvSpPr>
            <a:spLocks noGrp="1"/>
          </p:cNvSpPr>
          <p:nvPr>
            <p:ph type="title"/>
          </p:nvPr>
        </p:nvSpPr>
        <p:spPr>
          <a:xfrm>
            <a:off x="2589212" y="627407"/>
            <a:ext cx="8915399" cy="2880020"/>
          </a:xfrm>
        </p:spPr>
        <p:txBody>
          <a:bodyPr anchor="ctr">
            <a:normAutofit/>
          </a:bodyPr>
          <a:lstStyle>
            <a:lvl1pPr algn="l">
              <a:defRPr sz="4800" b="0"/>
            </a:lvl1pPr>
          </a:lstStyle>
          <a:p>
            <a:r>
              <a:rPr lang="he-IL"/>
              <a:t>לחץ כדי לערוך סגנון כותרת של תבנית בסיס</a:t>
            </a:r>
            <a:endParaRPr lang="en-US" dirty="0"/>
          </a:p>
        </p:txBody>
      </p:sp>
      <p:sp>
        <p:nvSpPr>
          <p:cNvPr id="21" name="Text Placeholder 9"/>
          <p:cNvSpPr>
            <a:spLocks noGrp="1"/>
          </p:cNvSpPr>
          <p:nvPr>
            <p:ph type="body" sz="quarter" idx="13"/>
          </p:nvPr>
        </p:nvSpPr>
        <p:spPr>
          <a:xfrm>
            <a:off x="2589212" y="4343400"/>
            <a:ext cx="8915400" cy="838200"/>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he-IL"/>
              <a:t>ערוך סגנונות טקסט של תבנית בסיס</a:t>
            </a:r>
          </a:p>
        </p:txBody>
      </p:sp>
      <p:sp>
        <p:nvSpPr>
          <p:cNvPr id="4" name="Text Placeholder 3"/>
          <p:cNvSpPr>
            <a:spLocks noGrp="1"/>
          </p:cNvSpPr>
          <p:nvPr>
            <p:ph type="body" sz="half" idx="2"/>
          </p:nvPr>
        </p:nvSpPr>
        <p:spPr>
          <a:xfrm>
            <a:off x="2589213" y="5181600"/>
            <a:ext cx="8915400" cy="729622"/>
          </a:xfrm>
        </p:spPr>
        <p:txBody>
          <a:bodyPr vert="horz" lIns="91440" tIns="45720" rIns="91440" bIns="45720" rtlCol="0" anchor="t">
            <a:normAutofit/>
          </a:bodyPr>
          <a:lstStyle>
            <a:lvl1pPr>
              <a:buNone/>
              <a:defRPr lang="en-US">
                <a:solidFill>
                  <a:schemeClr val="tx1">
                    <a:lumMod val="65000"/>
                    <a:lumOff val="35000"/>
                  </a:schemeClr>
                </a:solidFill>
              </a:defRPr>
            </a:lvl1pPr>
          </a:lstStyle>
          <a:p>
            <a:pPr marL="0" lvl="0" indent="0">
              <a:buNone/>
            </a:pPr>
            <a:r>
              <a:rPr lang="he-IL"/>
              <a:t>ערוך סגנונות טקסט של תבנית בסיס</a:t>
            </a:r>
          </a:p>
        </p:txBody>
      </p:sp>
      <p:sp>
        <p:nvSpPr>
          <p:cNvPr id="5" name="Date Placeholder 4"/>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6" name="Footer Placeholder 5"/>
          <p:cNvSpPr>
            <a:spLocks noGrp="1"/>
          </p:cNvSpPr>
          <p:nvPr>
            <p:ph type="ftr" sz="quarter" idx="11"/>
          </p:nvPr>
        </p:nvSpPr>
        <p:spPr/>
        <p:txBody>
          <a:bodyPr/>
          <a:lstStyle/>
          <a:p>
            <a:endParaRPr lang="he-IL"/>
          </a:p>
        </p:txBody>
      </p:sp>
      <p:sp>
        <p:nvSpPr>
          <p:cNvPr id="9" name="Freeform 11"/>
          <p:cNvSpPr/>
          <p:nvPr/>
        </p:nvSpPr>
        <p:spPr bwMode="auto">
          <a:xfrm flipV="1">
            <a:off x="-4189" y="491172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7" name="Slide Number Placeholder 6"/>
          <p:cNvSpPr>
            <a:spLocks noGrp="1"/>
          </p:cNvSpPr>
          <p:nvPr>
            <p:ph type="sldNum" sz="quarter" idx="12"/>
          </p:nvPr>
        </p:nvSpPr>
        <p:spPr>
          <a:xfrm>
            <a:off x="531812" y="4983087"/>
            <a:ext cx="779767" cy="365125"/>
          </a:xfrm>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69158773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כותרת וטקסט אנכי">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p:txBody>
          <a:bodyPr vert="eaVert" ancho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44577514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כותרת אנכית וטקסט">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294812" y="627405"/>
            <a:ext cx="2207601" cy="5283817"/>
          </a:xfrm>
        </p:spPr>
        <p:txBody>
          <a:bodyPr vert="eaVert" anchor="ctr"/>
          <a:lstStyle/>
          <a:p>
            <a:r>
              <a:rPr lang="he-IL"/>
              <a:t>לחץ כדי לערוך סגנון כותרת של תבנית בסיס</a:t>
            </a:r>
            <a:endParaRPr lang="en-US" dirty="0"/>
          </a:p>
        </p:txBody>
      </p:sp>
      <p:sp>
        <p:nvSpPr>
          <p:cNvPr id="3" name="Vertical Text Placeholder 2"/>
          <p:cNvSpPr>
            <a:spLocks noGrp="1"/>
          </p:cNvSpPr>
          <p:nvPr>
            <p:ph type="body" orient="vert" idx="1"/>
          </p:nvPr>
        </p:nvSpPr>
        <p:spPr>
          <a:xfrm>
            <a:off x="2589212" y="627405"/>
            <a:ext cx="6477000" cy="5283817"/>
          </a:xfrm>
        </p:spPr>
        <p:txBody>
          <a:bodyPr vert="eaVert"/>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10"/>
          </p:nvPr>
        </p:nvSpPr>
        <p:spPr/>
        <p:txBody>
          <a:bodyPr/>
          <a:lstStyle/>
          <a:p>
            <a:fld id="{07144081-C10E-4F8E-BA77-E79675162B2E}" type="datetimeFigureOut">
              <a:rPr lang="he-IL" smtClean="0"/>
              <a:t>ט"ו/שבט/תשפ"א</a:t>
            </a:fld>
            <a:endParaRPr lang="he-IL"/>
          </a:p>
        </p:txBody>
      </p:sp>
      <p:sp>
        <p:nvSpPr>
          <p:cNvPr id="5" name="Footer Placeholder 4"/>
          <p:cNvSpPr>
            <a:spLocks noGrp="1"/>
          </p:cNvSpPr>
          <p:nvPr>
            <p:ph type="ftr" sz="quarter" idx="11"/>
          </p:nvPr>
        </p:nvSpPr>
        <p:spPr/>
        <p:txBody>
          <a:bodyPr/>
          <a:lstStyle/>
          <a:p>
            <a:endParaRPr lang="he-IL"/>
          </a:p>
        </p:txBody>
      </p:sp>
      <p:sp>
        <p:nvSpPr>
          <p:cNvPr id="8" name="Freeform 11"/>
          <p:cNvSpPr/>
          <p:nvPr/>
        </p:nvSpPr>
        <p:spPr bwMode="auto">
          <a:xfrm flipV="1">
            <a:off x="-4189" y="714375"/>
            <a:ext cx="1588527" cy="507297"/>
          </a:xfrm>
          <a:custGeom>
            <a:avLst/>
            <a:gdLst/>
            <a:ahLst/>
            <a:cxnLst/>
            <a:rect l="l" t="t" r="r" b="b"/>
            <a:pathLst>
              <a:path w="9248" h="10000">
                <a:moveTo>
                  <a:pt x="9248" y="4701"/>
                </a:moveTo>
                <a:lnTo>
                  <a:pt x="7915" y="188"/>
                </a:lnTo>
                <a:cubicBezTo>
                  <a:pt x="7906" y="156"/>
                  <a:pt x="7895" y="126"/>
                  <a:pt x="7886" y="94"/>
                </a:cubicBezTo>
                <a:cubicBezTo>
                  <a:pt x="7859" y="0"/>
                  <a:pt x="7831" y="0"/>
                  <a:pt x="7803" y="0"/>
                </a:cubicBezTo>
                <a:lnTo>
                  <a:pt x="7275" y="0"/>
                </a:lnTo>
                <a:lnTo>
                  <a:pt x="0" y="70"/>
                </a:lnTo>
                <a:cubicBezTo>
                  <a:pt x="8" y="3380"/>
                  <a:pt x="17" y="6690"/>
                  <a:pt x="25" y="10000"/>
                </a:cubicBezTo>
                <a:lnTo>
                  <a:pt x="7275" y="9966"/>
                </a:lnTo>
                <a:lnTo>
                  <a:pt x="7803" y="9966"/>
                </a:lnTo>
                <a:cubicBezTo>
                  <a:pt x="7831" y="9966"/>
                  <a:pt x="7859" y="9872"/>
                  <a:pt x="7886" y="9872"/>
                </a:cubicBezTo>
                <a:cubicBezTo>
                  <a:pt x="7886" y="9778"/>
                  <a:pt x="7915" y="9778"/>
                  <a:pt x="7915" y="9778"/>
                </a:cubicBezTo>
                <a:lnTo>
                  <a:pt x="9248" y="5265"/>
                </a:lnTo>
                <a:cubicBezTo>
                  <a:pt x="9303" y="5077"/>
                  <a:pt x="9303" y="4889"/>
                  <a:pt x="9248" y="4701"/>
                </a:cubicBezTo>
                <a:close/>
              </a:path>
            </a:pathLst>
          </a:custGeom>
          <a:solidFill>
            <a:schemeClr val="accent1"/>
          </a:solidFill>
          <a:ln>
            <a:noFill/>
          </a:ln>
        </p:spPr>
      </p:sp>
      <p:sp>
        <p:nvSpPr>
          <p:cNvPr id="6" name="Slide Number Placeholder 5"/>
          <p:cNvSpPr>
            <a:spLocks noGrp="1"/>
          </p:cNvSpPr>
          <p:nvPr>
            <p:ph type="sldNum" sz="quarter" idx="12"/>
          </p:nvPr>
        </p:nvSpPr>
        <p:spPr/>
        <p:txBody>
          <a:bodyPr/>
          <a:lstStyle/>
          <a:p>
            <a:fld id="{40208571-FD2A-4577-8D7E-846B04088FBC}" type="slidenum">
              <a:rPr lang="he-IL" smtClean="0"/>
              <a:t>‹#›</a:t>
            </a:fld>
            <a:endParaRPr lang="he-IL"/>
          </a:p>
        </p:txBody>
      </p:sp>
    </p:spTree>
    <p:extLst>
      <p:ext uri="{BB962C8B-B14F-4D97-AF65-F5344CB8AC3E}">
        <p14:creationId xmlns:p14="http://schemas.microsoft.com/office/powerpoint/2010/main" val="302642063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theme" Target="../theme/theme1.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grpSp>
        <p:nvGrpSpPr>
          <p:cNvPr id="23" name="Group 22"/>
          <p:cNvGrpSpPr/>
          <p:nvPr/>
        </p:nvGrpSpPr>
        <p:grpSpPr>
          <a:xfrm>
            <a:off x="1" y="228600"/>
            <a:ext cx="2851516" cy="6638628"/>
            <a:chOff x="2487613" y="285750"/>
            <a:chExt cx="2428875" cy="5654676"/>
          </a:xfrm>
        </p:grpSpPr>
        <p:sp>
          <p:nvSpPr>
            <p:cNvPr id="24" name="Freeform 11"/>
            <p:cNvSpPr/>
            <p:nvPr/>
          </p:nvSpPr>
          <p:spPr bwMode="auto">
            <a:xfrm>
              <a:off x="2487613" y="2284413"/>
              <a:ext cx="85725" cy="533400"/>
            </a:xfrm>
            <a:custGeom>
              <a:avLst/>
              <a:gdLst/>
              <a:ahLst/>
              <a:cxnLst/>
              <a:rect l="0" t="0" r="r" b="b"/>
              <a:pathLst>
                <a:path w="22" h="136">
                  <a:moveTo>
                    <a:pt x="22" y="136"/>
                  </a:moveTo>
                  <a:cubicBezTo>
                    <a:pt x="20" y="117"/>
                    <a:pt x="19" y="99"/>
                    <a:pt x="17" y="80"/>
                  </a:cubicBezTo>
                  <a:cubicBezTo>
                    <a:pt x="11" y="54"/>
                    <a:pt x="6" y="27"/>
                    <a:pt x="0" y="0"/>
                  </a:cubicBezTo>
                  <a:cubicBezTo>
                    <a:pt x="0" y="35"/>
                    <a:pt x="0" y="35"/>
                    <a:pt x="0" y="35"/>
                  </a:cubicBezTo>
                  <a:cubicBezTo>
                    <a:pt x="6" y="64"/>
                    <a:pt x="13" y="94"/>
                    <a:pt x="20" y="124"/>
                  </a:cubicBezTo>
                  <a:cubicBezTo>
                    <a:pt x="20" y="128"/>
                    <a:pt x="21" y="132"/>
                    <a:pt x="22" y="136"/>
                  </a:cubicBezTo>
                  <a:close/>
                </a:path>
              </a:pathLst>
            </a:custGeom>
            <a:solidFill>
              <a:schemeClr val="tx2">
                <a:alpha val="20000"/>
              </a:schemeClr>
            </a:solidFill>
            <a:ln>
              <a:noFill/>
            </a:ln>
          </p:spPr>
        </p:sp>
        <p:sp>
          <p:nvSpPr>
            <p:cNvPr id="25" name="Freeform 12"/>
            <p:cNvSpPr/>
            <p:nvPr/>
          </p:nvSpPr>
          <p:spPr bwMode="auto">
            <a:xfrm>
              <a:off x="2597151" y="2779713"/>
              <a:ext cx="550863" cy="1978025"/>
            </a:xfrm>
            <a:custGeom>
              <a:avLst/>
              <a:gdLst/>
              <a:ahLst/>
              <a:cxnLst/>
              <a:rect l="0" t="0" r="r" b="b"/>
              <a:pathLst>
                <a:path w="140" h="504">
                  <a:moveTo>
                    <a:pt x="86" y="350"/>
                  </a:moveTo>
                  <a:cubicBezTo>
                    <a:pt x="103" y="402"/>
                    <a:pt x="120" y="453"/>
                    <a:pt x="139" y="504"/>
                  </a:cubicBezTo>
                  <a:cubicBezTo>
                    <a:pt x="139" y="495"/>
                    <a:pt x="139" y="487"/>
                    <a:pt x="140" y="478"/>
                  </a:cubicBezTo>
                  <a:cubicBezTo>
                    <a:pt x="124" y="435"/>
                    <a:pt x="109" y="391"/>
                    <a:pt x="95" y="347"/>
                  </a:cubicBezTo>
                  <a:cubicBezTo>
                    <a:pt x="58" y="233"/>
                    <a:pt x="27" y="117"/>
                    <a:pt x="0" y="0"/>
                  </a:cubicBezTo>
                  <a:cubicBezTo>
                    <a:pt x="2" y="20"/>
                    <a:pt x="4" y="41"/>
                    <a:pt x="6" y="61"/>
                  </a:cubicBezTo>
                  <a:cubicBezTo>
                    <a:pt x="30" y="158"/>
                    <a:pt x="56" y="255"/>
                    <a:pt x="86" y="350"/>
                  </a:cubicBezTo>
                  <a:close/>
                </a:path>
              </a:pathLst>
            </a:custGeom>
            <a:solidFill>
              <a:schemeClr val="tx2">
                <a:alpha val="20000"/>
              </a:schemeClr>
            </a:solidFill>
            <a:ln>
              <a:noFill/>
            </a:ln>
          </p:spPr>
        </p:sp>
        <p:sp>
          <p:nvSpPr>
            <p:cNvPr id="26" name="Freeform 13"/>
            <p:cNvSpPr/>
            <p:nvPr/>
          </p:nvSpPr>
          <p:spPr bwMode="auto">
            <a:xfrm>
              <a:off x="3175001" y="4730750"/>
              <a:ext cx="519113" cy="1209675"/>
            </a:xfrm>
            <a:custGeom>
              <a:avLst/>
              <a:gdLst/>
              <a:ahLst/>
              <a:cxnLst/>
              <a:rect l="0" t="0" r="r" b="b"/>
              <a:pathLst>
                <a:path w="132" h="308">
                  <a:moveTo>
                    <a:pt x="8" y="22"/>
                  </a:moveTo>
                  <a:cubicBezTo>
                    <a:pt x="5" y="15"/>
                    <a:pt x="2" y="8"/>
                    <a:pt x="0" y="0"/>
                  </a:cubicBezTo>
                  <a:cubicBezTo>
                    <a:pt x="0" y="10"/>
                    <a:pt x="0" y="19"/>
                    <a:pt x="0" y="29"/>
                  </a:cubicBezTo>
                  <a:cubicBezTo>
                    <a:pt x="21" y="85"/>
                    <a:pt x="44" y="140"/>
                    <a:pt x="68" y="194"/>
                  </a:cubicBezTo>
                  <a:cubicBezTo>
                    <a:pt x="85" y="232"/>
                    <a:pt x="104" y="270"/>
                    <a:pt x="123" y="308"/>
                  </a:cubicBezTo>
                  <a:cubicBezTo>
                    <a:pt x="132" y="308"/>
                    <a:pt x="132" y="308"/>
                    <a:pt x="132" y="308"/>
                  </a:cubicBezTo>
                  <a:cubicBezTo>
                    <a:pt x="113" y="269"/>
                    <a:pt x="94" y="230"/>
                    <a:pt x="77" y="190"/>
                  </a:cubicBezTo>
                  <a:cubicBezTo>
                    <a:pt x="52" y="135"/>
                    <a:pt x="29" y="79"/>
                    <a:pt x="8" y="22"/>
                  </a:cubicBezTo>
                  <a:close/>
                </a:path>
              </a:pathLst>
            </a:custGeom>
            <a:solidFill>
              <a:schemeClr val="tx2">
                <a:alpha val="20000"/>
              </a:schemeClr>
            </a:solidFill>
            <a:ln>
              <a:noFill/>
            </a:ln>
          </p:spPr>
        </p:sp>
        <p:sp>
          <p:nvSpPr>
            <p:cNvPr id="27" name="Freeform 14"/>
            <p:cNvSpPr/>
            <p:nvPr/>
          </p:nvSpPr>
          <p:spPr bwMode="auto">
            <a:xfrm>
              <a:off x="3305176" y="5630863"/>
              <a:ext cx="146050" cy="309563"/>
            </a:xfrm>
            <a:custGeom>
              <a:avLst/>
              <a:gdLst/>
              <a:ahLst/>
              <a:cxnLst/>
              <a:rect l="0" t="0" r="r" b="b"/>
              <a:pathLst>
                <a:path w="37" h="79">
                  <a:moveTo>
                    <a:pt x="28" y="79"/>
                  </a:moveTo>
                  <a:cubicBezTo>
                    <a:pt x="37" y="79"/>
                    <a:pt x="37" y="79"/>
                    <a:pt x="37" y="79"/>
                  </a:cubicBezTo>
                  <a:cubicBezTo>
                    <a:pt x="24" y="53"/>
                    <a:pt x="12" y="27"/>
                    <a:pt x="0" y="0"/>
                  </a:cubicBezTo>
                  <a:cubicBezTo>
                    <a:pt x="8" y="27"/>
                    <a:pt x="17" y="53"/>
                    <a:pt x="28" y="79"/>
                  </a:cubicBezTo>
                  <a:close/>
                </a:path>
              </a:pathLst>
            </a:custGeom>
            <a:solidFill>
              <a:schemeClr val="tx2">
                <a:alpha val="20000"/>
              </a:schemeClr>
            </a:solidFill>
            <a:ln>
              <a:noFill/>
            </a:ln>
          </p:spPr>
        </p:sp>
        <p:sp>
          <p:nvSpPr>
            <p:cNvPr id="28" name="Freeform 15"/>
            <p:cNvSpPr/>
            <p:nvPr/>
          </p:nvSpPr>
          <p:spPr bwMode="auto">
            <a:xfrm>
              <a:off x="2573338" y="2817813"/>
              <a:ext cx="700088" cy="2835275"/>
            </a:xfrm>
            <a:custGeom>
              <a:avLst/>
              <a:gdLst/>
              <a:ahLst/>
              <a:cxnLst/>
              <a:rect l="0" t="0" r="r" b="b"/>
              <a:pathLst>
                <a:path w="178" h="722">
                  <a:moveTo>
                    <a:pt x="162" y="660"/>
                  </a:moveTo>
                  <a:cubicBezTo>
                    <a:pt x="145" y="618"/>
                    <a:pt x="130" y="576"/>
                    <a:pt x="116" y="534"/>
                  </a:cubicBezTo>
                  <a:cubicBezTo>
                    <a:pt x="84" y="437"/>
                    <a:pt x="59" y="337"/>
                    <a:pt x="40" y="236"/>
                  </a:cubicBezTo>
                  <a:cubicBezTo>
                    <a:pt x="29" y="175"/>
                    <a:pt x="20" y="113"/>
                    <a:pt x="12" y="51"/>
                  </a:cubicBezTo>
                  <a:cubicBezTo>
                    <a:pt x="8" y="34"/>
                    <a:pt x="4" y="17"/>
                    <a:pt x="0" y="0"/>
                  </a:cubicBezTo>
                  <a:cubicBezTo>
                    <a:pt x="8" y="79"/>
                    <a:pt x="19" y="159"/>
                    <a:pt x="33" y="237"/>
                  </a:cubicBezTo>
                  <a:cubicBezTo>
                    <a:pt x="51" y="339"/>
                    <a:pt x="76" y="439"/>
                    <a:pt x="107" y="537"/>
                  </a:cubicBezTo>
                  <a:cubicBezTo>
                    <a:pt x="123" y="586"/>
                    <a:pt x="141" y="634"/>
                    <a:pt x="160" y="681"/>
                  </a:cubicBezTo>
                  <a:cubicBezTo>
                    <a:pt x="166" y="695"/>
                    <a:pt x="172" y="708"/>
                    <a:pt x="178" y="722"/>
                  </a:cubicBezTo>
                  <a:cubicBezTo>
                    <a:pt x="176" y="717"/>
                    <a:pt x="175" y="713"/>
                    <a:pt x="174" y="708"/>
                  </a:cubicBezTo>
                  <a:cubicBezTo>
                    <a:pt x="169" y="692"/>
                    <a:pt x="165" y="676"/>
                    <a:pt x="162" y="660"/>
                  </a:cubicBezTo>
                  <a:close/>
                </a:path>
              </a:pathLst>
            </a:custGeom>
            <a:solidFill>
              <a:schemeClr val="tx2">
                <a:alpha val="20000"/>
              </a:schemeClr>
            </a:solidFill>
            <a:ln>
              <a:noFill/>
            </a:ln>
          </p:spPr>
        </p:sp>
        <p:sp>
          <p:nvSpPr>
            <p:cNvPr id="29" name="Freeform 16"/>
            <p:cNvSpPr/>
            <p:nvPr/>
          </p:nvSpPr>
          <p:spPr bwMode="auto">
            <a:xfrm>
              <a:off x="2506663" y="285750"/>
              <a:ext cx="90488" cy="2493963"/>
            </a:xfrm>
            <a:custGeom>
              <a:avLst/>
              <a:gdLst/>
              <a:ahLst/>
              <a:cxnLst/>
              <a:rect l="0" t="0" r="r" b="b"/>
              <a:pathLst>
                <a:path w="23" h="635">
                  <a:moveTo>
                    <a:pt x="11" y="577"/>
                  </a:moveTo>
                  <a:cubicBezTo>
                    <a:pt x="12" y="581"/>
                    <a:pt x="12" y="585"/>
                    <a:pt x="12" y="589"/>
                  </a:cubicBezTo>
                  <a:cubicBezTo>
                    <a:pt x="15" y="603"/>
                    <a:pt x="19" y="617"/>
                    <a:pt x="22" y="632"/>
                  </a:cubicBezTo>
                  <a:cubicBezTo>
                    <a:pt x="22" y="633"/>
                    <a:pt x="22" y="634"/>
                    <a:pt x="23" y="635"/>
                  </a:cubicBezTo>
                  <a:cubicBezTo>
                    <a:pt x="21" y="615"/>
                    <a:pt x="19" y="596"/>
                    <a:pt x="17" y="576"/>
                  </a:cubicBezTo>
                  <a:cubicBezTo>
                    <a:pt x="9" y="474"/>
                    <a:pt x="5" y="372"/>
                    <a:pt x="5" y="269"/>
                  </a:cubicBezTo>
                  <a:cubicBezTo>
                    <a:pt x="6" y="179"/>
                    <a:pt x="9" y="90"/>
                    <a:pt x="15" y="0"/>
                  </a:cubicBezTo>
                  <a:cubicBezTo>
                    <a:pt x="12" y="0"/>
                    <a:pt x="12" y="0"/>
                    <a:pt x="12" y="0"/>
                  </a:cubicBezTo>
                  <a:cubicBezTo>
                    <a:pt x="5" y="89"/>
                    <a:pt x="2" y="179"/>
                    <a:pt x="1" y="269"/>
                  </a:cubicBezTo>
                  <a:cubicBezTo>
                    <a:pt x="0" y="372"/>
                    <a:pt x="3" y="474"/>
                    <a:pt x="11" y="577"/>
                  </a:cubicBezTo>
                  <a:close/>
                </a:path>
              </a:pathLst>
            </a:custGeom>
            <a:solidFill>
              <a:schemeClr val="tx2">
                <a:alpha val="20000"/>
              </a:schemeClr>
            </a:solidFill>
            <a:ln>
              <a:noFill/>
            </a:ln>
          </p:spPr>
        </p:sp>
        <p:sp>
          <p:nvSpPr>
            <p:cNvPr id="30" name="Freeform 17"/>
            <p:cNvSpPr/>
            <p:nvPr/>
          </p:nvSpPr>
          <p:spPr bwMode="auto">
            <a:xfrm>
              <a:off x="2554288" y="2598738"/>
              <a:ext cx="66675" cy="420688"/>
            </a:xfrm>
            <a:custGeom>
              <a:avLst/>
              <a:gdLst/>
              <a:ahLst/>
              <a:cxnLst/>
              <a:rect l="0" t="0" r="r" b="b"/>
              <a:pathLst>
                <a:path w="17" h="107">
                  <a:moveTo>
                    <a:pt x="0" y="0"/>
                  </a:moveTo>
                  <a:cubicBezTo>
                    <a:pt x="2" y="19"/>
                    <a:pt x="3" y="37"/>
                    <a:pt x="5" y="56"/>
                  </a:cubicBezTo>
                  <a:cubicBezTo>
                    <a:pt x="9" y="73"/>
                    <a:pt x="13" y="90"/>
                    <a:pt x="17" y="107"/>
                  </a:cubicBezTo>
                  <a:cubicBezTo>
                    <a:pt x="15" y="87"/>
                    <a:pt x="13" y="66"/>
                    <a:pt x="11" y="46"/>
                  </a:cubicBezTo>
                  <a:cubicBezTo>
                    <a:pt x="10" y="45"/>
                    <a:pt x="10" y="44"/>
                    <a:pt x="10" y="43"/>
                  </a:cubicBezTo>
                  <a:cubicBezTo>
                    <a:pt x="7" y="28"/>
                    <a:pt x="3" y="14"/>
                    <a:pt x="0" y="0"/>
                  </a:cubicBezTo>
                  <a:close/>
                </a:path>
              </a:pathLst>
            </a:custGeom>
            <a:solidFill>
              <a:schemeClr val="tx2">
                <a:alpha val="20000"/>
              </a:schemeClr>
            </a:solidFill>
            <a:ln>
              <a:noFill/>
            </a:ln>
          </p:spPr>
        </p:sp>
        <p:sp>
          <p:nvSpPr>
            <p:cNvPr id="31" name="Freeform 18"/>
            <p:cNvSpPr/>
            <p:nvPr/>
          </p:nvSpPr>
          <p:spPr bwMode="auto">
            <a:xfrm>
              <a:off x="3143251" y="4757738"/>
              <a:ext cx="161925" cy="873125"/>
            </a:xfrm>
            <a:custGeom>
              <a:avLst/>
              <a:gdLst/>
              <a:ahLst/>
              <a:cxnLst/>
              <a:rect l="0" t="0" r="r" b="b"/>
              <a:pathLst>
                <a:path w="41" h="222">
                  <a:moveTo>
                    <a:pt x="0" y="0"/>
                  </a:moveTo>
                  <a:cubicBezTo>
                    <a:pt x="0" y="31"/>
                    <a:pt x="2" y="62"/>
                    <a:pt x="5" y="93"/>
                  </a:cubicBezTo>
                  <a:cubicBezTo>
                    <a:pt x="8" y="117"/>
                    <a:pt x="12" y="142"/>
                    <a:pt x="17" y="166"/>
                  </a:cubicBezTo>
                  <a:cubicBezTo>
                    <a:pt x="19" y="172"/>
                    <a:pt x="22" y="178"/>
                    <a:pt x="24" y="184"/>
                  </a:cubicBezTo>
                  <a:cubicBezTo>
                    <a:pt x="30" y="197"/>
                    <a:pt x="35" y="209"/>
                    <a:pt x="41" y="222"/>
                  </a:cubicBezTo>
                  <a:cubicBezTo>
                    <a:pt x="40" y="219"/>
                    <a:pt x="39" y="215"/>
                    <a:pt x="38" y="212"/>
                  </a:cubicBezTo>
                  <a:cubicBezTo>
                    <a:pt x="26" y="172"/>
                    <a:pt x="18" y="132"/>
                    <a:pt x="13" y="92"/>
                  </a:cubicBezTo>
                  <a:cubicBezTo>
                    <a:pt x="11" y="68"/>
                    <a:pt x="9" y="45"/>
                    <a:pt x="8" y="22"/>
                  </a:cubicBezTo>
                  <a:cubicBezTo>
                    <a:pt x="8" y="21"/>
                    <a:pt x="7" y="20"/>
                    <a:pt x="7" y="18"/>
                  </a:cubicBezTo>
                  <a:cubicBezTo>
                    <a:pt x="5" y="12"/>
                    <a:pt x="2" y="6"/>
                    <a:pt x="0" y="0"/>
                  </a:cubicBezTo>
                  <a:close/>
                </a:path>
              </a:pathLst>
            </a:custGeom>
            <a:solidFill>
              <a:schemeClr val="tx2">
                <a:alpha val="20000"/>
              </a:schemeClr>
            </a:solidFill>
            <a:ln>
              <a:noFill/>
            </a:ln>
          </p:spPr>
        </p:sp>
        <p:sp>
          <p:nvSpPr>
            <p:cNvPr id="32" name="Freeform 19"/>
            <p:cNvSpPr/>
            <p:nvPr/>
          </p:nvSpPr>
          <p:spPr bwMode="auto">
            <a:xfrm>
              <a:off x="3148013" y="1282700"/>
              <a:ext cx="1768475" cy="3448050"/>
            </a:xfrm>
            <a:custGeom>
              <a:avLst/>
              <a:gdLst/>
              <a:ahLst/>
              <a:cxnLst/>
              <a:rect l="0" t="0" r="r" b="b"/>
              <a:pathLst>
                <a:path w="450" h="878">
                  <a:moveTo>
                    <a:pt x="7" y="854"/>
                  </a:moveTo>
                  <a:cubicBezTo>
                    <a:pt x="10" y="772"/>
                    <a:pt x="26" y="691"/>
                    <a:pt x="50" y="613"/>
                  </a:cubicBezTo>
                  <a:cubicBezTo>
                    <a:pt x="75" y="535"/>
                    <a:pt x="109" y="460"/>
                    <a:pt x="149" y="388"/>
                  </a:cubicBezTo>
                  <a:cubicBezTo>
                    <a:pt x="189" y="316"/>
                    <a:pt x="235" y="248"/>
                    <a:pt x="285" y="183"/>
                  </a:cubicBezTo>
                  <a:cubicBezTo>
                    <a:pt x="310" y="151"/>
                    <a:pt x="337" y="119"/>
                    <a:pt x="364" y="89"/>
                  </a:cubicBezTo>
                  <a:cubicBezTo>
                    <a:pt x="378" y="74"/>
                    <a:pt x="392" y="58"/>
                    <a:pt x="406" y="44"/>
                  </a:cubicBezTo>
                  <a:cubicBezTo>
                    <a:pt x="421" y="29"/>
                    <a:pt x="435" y="15"/>
                    <a:pt x="450" y="1"/>
                  </a:cubicBezTo>
                  <a:cubicBezTo>
                    <a:pt x="450" y="0"/>
                    <a:pt x="450" y="0"/>
                    <a:pt x="450" y="0"/>
                  </a:cubicBezTo>
                  <a:cubicBezTo>
                    <a:pt x="434" y="14"/>
                    <a:pt x="420" y="28"/>
                    <a:pt x="405" y="43"/>
                  </a:cubicBezTo>
                  <a:cubicBezTo>
                    <a:pt x="391" y="57"/>
                    <a:pt x="377" y="72"/>
                    <a:pt x="363" y="88"/>
                  </a:cubicBezTo>
                  <a:cubicBezTo>
                    <a:pt x="335" y="118"/>
                    <a:pt x="308" y="149"/>
                    <a:pt x="283" y="181"/>
                  </a:cubicBezTo>
                  <a:cubicBezTo>
                    <a:pt x="232" y="246"/>
                    <a:pt x="185" y="314"/>
                    <a:pt x="145" y="386"/>
                  </a:cubicBezTo>
                  <a:cubicBezTo>
                    <a:pt x="104" y="457"/>
                    <a:pt x="70" y="533"/>
                    <a:pt x="45" y="611"/>
                  </a:cubicBezTo>
                  <a:cubicBezTo>
                    <a:pt x="19" y="690"/>
                    <a:pt x="3" y="771"/>
                    <a:pt x="0" y="854"/>
                  </a:cubicBezTo>
                  <a:cubicBezTo>
                    <a:pt x="0" y="856"/>
                    <a:pt x="0" y="857"/>
                    <a:pt x="0" y="859"/>
                  </a:cubicBezTo>
                  <a:cubicBezTo>
                    <a:pt x="2" y="865"/>
                    <a:pt x="4" y="872"/>
                    <a:pt x="7" y="878"/>
                  </a:cubicBezTo>
                  <a:cubicBezTo>
                    <a:pt x="7" y="870"/>
                    <a:pt x="7" y="862"/>
                    <a:pt x="7" y="854"/>
                  </a:cubicBezTo>
                  <a:close/>
                </a:path>
              </a:pathLst>
            </a:custGeom>
            <a:solidFill>
              <a:schemeClr val="tx2">
                <a:alpha val="20000"/>
              </a:schemeClr>
            </a:solidFill>
            <a:ln>
              <a:noFill/>
            </a:ln>
          </p:spPr>
        </p:sp>
        <p:sp>
          <p:nvSpPr>
            <p:cNvPr id="33" name="Freeform 20"/>
            <p:cNvSpPr/>
            <p:nvPr/>
          </p:nvSpPr>
          <p:spPr bwMode="auto">
            <a:xfrm>
              <a:off x="3273426" y="5653088"/>
              <a:ext cx="138113" cy="287338"/>
            </a:xfrm>
            <a:custGeom>
              <a:avLst/>
              <a:gdLst/>
              <a:ahLst/>
              <a:cxnLst/>
              <a:rect l="0" t="0" r="r" b="b"/>
              <a:pathLst>
                <a:path w="35" h="73">
                  <a:moveTo>
                    <a:pt x="0" y="0"/>
                  </a:moveTo>
                  <a:cubicBezTo>
                    <a:pt x="7" y="24"/>
                    <a:pt x="16" y="49"/>
                    <a:pt x="26" y="73"/>
                  </a:cubicBezTo>
                  <a:cubicBezTo>
                    <a:pt x="35" y="73"/>
                    <a:pt x="35" y="73"/>
                    <a:pt x="35" y="73"/>
                  </a:cubicBezTo>
                  <a:cubicBezTo>
                    <a:pt x="23" y="49"/>
                    <a:pt x="11" y="24"/>
                    <a:pt x="0" y="0"/>
                  </a:cubicBezTo>
                  <a:close/>
                </a:path>
              </a:pathLst>
            </a:custGeom>
            <a:solidFill>
              <a:schemeClr val="tx2">
                <a:alpha val="20000"/>
              </a:schemeClr>
            </a:solidFill>
            <a:ln>
              <a:noFill/>
            </a:ln>
          </p:spPr>
        </p:sp>
        <p:sp>
          <p:nvSpPr>
            <p:cNvPr id="34" name="Freeform 21"/>
            <p:cNvSpPr/>
            <p:nvPr/>
          </p:nvSpPr>
          <p:spPr bwMode="auto">
            <a:xfrm>
              <a:off x="3143251" y="4656138"/>
              <a:ext cx="31750" cy="188913"/>
            </a:xfrm>
            <a:custGeom>
              <a:avLst/>
              <a:gdLst/>
              <a:ahLst/>
              <a:cxnLst/>
              <a:rect l="0" t="0" r="r" b="b"/>
              <a:pathLst>
                <a:path w="8" h="48">
                  <a:moveTo>
                    <a:pt x="7" y="44"/>
                  </a:moveTo>
                  <a:cubicBezTo>
                    <a:pt x="7" y="46"/>
                    <a:pt x="8" y="47"/>
                    <a:pt x="8" y="48"/>
                  </a:cubicBezTo>
                  <a:cubicBezTo>
                    <a:pt x="8" y="38"/>
                    <a:pt x="8" y="29"/>
                    <a:pt x="8" y="19"/>
                  </a:cubicBezTo>
                  <a:cubicBezTo>
                    <a:pt x="5" y="13"/>
                    <a:pt x="3" y="6"/>
                    <a:pt x="1" y="0"/>
                  </a:cubicBezTo>
                  <a:cubicBezTo>
                    <a:pt x="0" y="9"/>
                    <a:pt x="0" y="17"/>
                    <a:pt x="0" y="26"/>
                  </a:cubicBezTo>
                  <a:cubicBezTo>
                    <a:pt x="2" y="32"/>
                    <a:pt x="5" y="38"/>
                    <a:pt x="7" y="44"/>
                  </a:cubicBezTo>
                  <a:close/>
                </a:path>
              </a:pathLst>
            </a:custGeom>
            <a:solidFill>
              <a:schemeClr val="tx2">
                <a:alpha val="20000"/>
              </a:schemeClr>
            </a:solidFill>
            <a:ln>
              <a:noFill/>
            </a:ln>
          </p:spPr>
        </p:sp>
        <p:sp>
          <p:nvSpPr>
            <p:cNvPr id="35" name="Freeform 22"/>
            <p:cNvSpPr/>
            <p:nvPr/>
          </p:nvSpPr>
          <p:spPr bwMode="auto">
            <a:xfrm>
              <a:off x="3211513" y="5410200"/>
              <a:ext cx="203200" cy="530225"/>
            </a:xfrm>
            <a:custGeom>
              <a:avLst/>
              <a:gdLst/>
              <a:ahLst/>
              <a:cxnLst/>
              <a:rect l="0" t="0" r="r" b="b"/>
              <a:pathLst>
                <a:path w="52" h="135">
                  <a:moveTo>
                    <a:pt x="7" y="18"/>
                  </a:moveTo>
                  <a:cubicBezTo>
                    <a:pt x="5" y="12"/>
                    <a:pt x="2" y="6"/>
                    <a:pt x="0" y="0"/>
                  </a:cubicBezTo>
                  <a:cubicBezTo>
                    <a:pt x="3" y="16"/>
                    <a:pt x="7" y="32"/>
                    <a:pt x="12" y="48"/>
                  </a:cubicBezTo>
                  <a:cubicBezTo>
                    <a:pt x="13" y="53"/>
                    <a:pt x="14" y="57"/>
                    <a:pt x="16" y="62"/>
                  </a:cubicBezTo>
                  <a:cubicBezTo>
                    <a:pt x="27" y="86"/>
                    <a:pt x="39" y="111"/>
                    <a:pt x="51" y="135"/>
                  </a:cubicBezTo>
                  <a:cubicBezTo>
                    <a:pt x="52" y="135"/>
                    <a:pt x="52" y="135"/>
                    <a:pt x="52" y="135"/>
                  </a:cubicBezTo>
                  <a:cubicBezTo>
                    <a:pt x="41" y="109"/>
                    <a:pt x="32" y="83"/>
                    <a:pt x="24" y="56"/>
                  </a:cubicBezTo>
                  <a:cubicBezTo>
                    <a:pt x="18" y="43"/>
                    <a:pt x="13" y="31"/>
                    <a:pt x="7" y="18"/>
                  </a:cubicBezTo>
                  <a:close/>
                </a:path>
              </a:pathLst>
            </a:custGeom>
            <a:solidFill>
              <a:schemeClr val="tx2">
                <a:alpha val="20000"/>
              </a:schemeClr>
            </a:solidFill>
            <a:ln>
              <a:noFill/>
            </a:ln>
          </p:spPr>
        </p:sp>
      </p:grpSp>
      <p:grpSp>
        <p:nvGrpSpPr>
          <p:cNvPr id="10" name="Group 9"/>
          <p:cNvGrpSpPr/>
          <p:nvPr/>
        </p:nvGrpSpPr>
        <p:grpSpPr>
          <a:xfrm>
            <a:off x="27221" y="-32"/>
            <a:ext cx="2356674" cy="6853285"/>
            <a:chOff x="6627813" y="195454"/>
            <a:chExt cx="1952625" cy="5678297"/>
          </a:xfrm>
        </p:grpSpPr>
        <p:sp>
          <p:nvSpPr>
            <p:cNvPr id="11" name="Freeform 27"/>
            <p:cNvSpPr/>
            <p:nvPr/>
          </p:nvSpPr>
          <p:spPr bwMode="auto">
            <a:xfrm>
              <a:off x="6627813" y="195454"/>
              <a:ext cx="409575" cy="3646488"/>
            </a:xfrm>
            <a:custGeom>
              <a:avLst/>
              <a:gdLst/>
              <a:ahLst/>
              <a:cxnLst/>
              <a:rect l="0" t="0" r="r" b="b"/>
              <a:pathLst>
                <a:path w="103" h="920">
                  <a:moveTo>
                    <a:pt x="7" y="210"/>
                  </a:moveTo>
                  <a:cubicBezTo>
                    <a:pt x="11" y="288"/>
                    <a:pt x="17" y="367"/>
                    <a:pt x="26" y="445"/>
                  </a:cubicBezTo>
                  <a:cubicBezTo>
                    <a:pt x="34" y="523"/>
                    <a:pt x="44" y="601"/>
                    <a:pt x="57" y="679"/>
                  </a:cubicBezTo>
                  <a:cubicBezTo>
                    <a:pt x="69" y="757"/>
                    <a:pt x="84" y="834"/>
                    <a:pt x="101" y="911"/>
                  </a:cubicBezTo>
                  <a:cubicBezTo>
                    <a:pt x="102" y="914"/>
                    <a:pt x="103" y="917"/>
                    <a:pt x="103" y="920"/>
                  </a:cubicBezTo>
                  <a:cubicBezTo>
                    <a:pt x="102" y="905"/>
                    <a:pt x="100" y="889"/>
                    <a:pt x="99" y="874"/>
                  </a:cubicBezTo>
                  <a:cubicBezTo>
                    <a:pt x="99" y="871"/>
                    <a:pt x="99" y="868"/>
                    <a:pt x="99" y="866"/>
                  </a:cubicBezTo>
                  <a:cubicBezTo>
                    <a:pt x="85" y="803"/>
                    <a:pt x="73" y="741"/>
                    <a:pt x="63" y="678"/>
                  </a:cubicBezTo>
                  <a:cubicBezTo>
                    <a:pt x="50" y="600"/>
                    <a:pt x="39" y="523"/>
                    <a:pt x="30" y="444"/>
                  </a:cubicBezTo>
                  <a:cubicBezTo>
                    <a:pt x="21" y="366"/>
                    <a:pt x="14" y="288"/>
                    <a:pt x="9" y="209"/>
                  </a:cubicBezTo>
                  <a:cubicBezTo>
                    <a:pt x="7" y="170"/>
                    <a:pt x="5" y="131"/>
                    <a:pt x="3" y="92"/>
                  </a:cubicBezTo>
                  <a:cubicBezTo>
                    <a:pt x="2" y="61"/>
                    <a:pt x="1" y="31"/>
                    <a:pt x="1" y="0"/>
                  </a:cubicBezTo>
                  <a:cubicBezTo>
                    <a:pt x="0" y="0"/>
                    <a:pt x="0" y="0"/>
                    <a:pt x="0" y="0"/>
                  </a:cubicBezTo>
                  <a:cubicBezTo>
                    <a:pt x="0" y="31"/>
                    <a:pt x="1" y="61"/>
                    <a:pt x="1" y="92"/>
                  </a:cubicBezTo>
                  <a:cubicBezTo>
                    <a:pt x="3" y="131"/>
                    <a:pt x="4" y="170"/>
                    <a:pt x="7" y="210"/>
                  </a:cubicBezTo>
                  <a:close/>
                </a:path>
              </a:pathLst>
            </a:custGeom>
            <a:solidFill>
              <a:schemeClr val="tx2"/>
            </a:solidFill>
            <a:ln>
              <a:noFill/>
            </a:ln>
          </p:spPr>
        </p:sp>
        <p:sp>
          <p:nvSpPr>
            <p:cNvPr id="12" name="Freeform 28"/>
            <p:cNvSpPr/>
            <p:nvPr/>
          </p:nvSpPr>
          <p:spPr bwMode="auto">
            <a:xfrm>
              <a:off x="7061201" y="3771900"/>
              <a:ext cx="350838" cy="1309688"/>
            </a:xfrm>
            <a:custGeom>
              <a:avLst/>
              <a:gdLst/>
              <a:ahLst/>
              <a:cxnLst/>
              <a:rect l="0" t="0" r="r" b="b"/>
              <a:pathLst>
                <a:path w="88" h="330">
                  <a:moveTo>
                    <a:pt x="53" y="229"/>
                  </a:moveTo>
                  <a:cubicBezTo>
                    <a:pt x="64" y="263"/>
                    <a:pt x="75" y="297"/>
                    <a:pt x="88" y="330"/>
                  </a:cubicBezTo>
                  <a:cubicBezTo>
                    <a:pt x="88" y="323"/>
                    <a:pt x="88" y="315"/>
                    <a:pt x="88" y="308"/>
                  </a:cubicBezTo>
                  <a:cubicBezTo>
                    <a:pt x="88" y="307"/>
                    <a:pt x="88" y="305"/>
                    <a:pt x="88" y="304"/>
                  </a:cubicBezTo>
                  <a:cubicBezTo>
                    <a:pt x="79" y="278"/>
                    <a:pt x="70" y="252"/>
                    <a:pt x="62" y="226"/>
                  </a:cubicBezTo>
                  <a:cubicBezTo>
                    <a:pt x="38" y="152"/>
                    <a:pt x="17" y="76"/>
                    <a:pt x="0" y="0"/>
                  </a:cubicBezTo>
                  <a:cubicBezTo>
                    <a:pt x="2" y="21"/>
                    <a:pt x="4" y="42"/>
                    <a:pt x="7" y="63"/>
                  </a:cubicBezTo>
                  <a:cubicBezTo>
                    <a:pt x="21" y="119"/>
                    <a:pt x="36" y="174"/>
                    <a:pt x="53" y="229"/>
                  </a:cubicBezTo>
                  <a:close/>
                </a:path>
              </a:pathLst>
            </a:custGeom>
            <a:solidFill>
              <a:schemeClr val="tx2"/>
            </a:solidFill>
            <a:ln>
              <a:noFill/>
            </a:ln>
          </p:spPr>
        </p:sp>
        <p:sp>
          <p:nvSpPr>
            <p:cNvPr id="13" name="Freeform 29"/>
            <p:cNvSpPr/>
            <p:nvPr/>
          </p:nvSpPr>
          <p:spPr bwMode="auto">
            <a:xfrm>
              <a:off x="7439026" y="5053013"/>
              <a:ext cx="357188" cy="820738"/>
            </a:xfrm>
            <a:custGeom>
              <a:avLst/>
              <a:gdLst/>
              <a:ahLst/>
              <a:cxnLst/>
              <a:rect l="0" t="0" r="r" b="b"/>
              <a:pathLst>
                <a:path w="90" h="207">
                  <a:moveTo>
                    <a:pt x="6" y="15"/>
                  </a:moveTo>
                  <a:cubicBezTo>
                    <a:pt x="4" y="10"/>
                    <a:pt x="2" y="5"/>
                    <a:pt x="0" y="0"/>
                  </a:cubicBezTo>
                  <a:cubicBezTo>
                    <a:pt x="0" y="9"/>
                    <a:pt x="0" y="19"/>
                    <a:pt x="1" y="29"/>
                  </a:cubicBezTo>
                  <a:cubicBezTo>
                    <a:pt x="14" y="62"/>
                    <a:pt x="27" y="95"/>
                    <a:pt x="42" y="127"/>
                  </a:cubicBezTo>
                  <a:cubicBezTo>
                    <a:pt x="54" y="154"/>
                    <a:pt x="67" y="181"/>
                    <a:pt x="80" y="207"/>
                  </a:cubicBezTo>
                  <a:cubicBezTo>
                    <a:pt x="90" y="207"/>
                    <a:pt x="90" y="207"/>
                    <a:pt x="90" y="207"/>
                  </a:cubicBezTo>
                  <a:cubicBezTo>
                    <a:pt x="76" y="180"/>
                    <a:pt x="63" y="152"/>
                    <a:pt x="50" y="123"/>
                  </a:cubicBezTo>
                  <a:cubicBezTo>
                    <a:pt x="34" y="88"/>
                    <a:pt x="20" y="51"/>
                    <a:pt x="6" y="15"/>
                  </a:cubicBezTo>
                  <a:close/>
                </a:path>
              </a:pathLst>
            </a:custGeom>
            <a:solidFill>
              <a:schemeClr val="tx2"/>
            </a:solidFill>
            <a:ln>
              <a:noFill/>
            </a:ln>
          </p:spPr>
        </p:sp>
        <p:sp>
          <p:nvSpPr>
            <p:cNvPr id="14" name="Freeform 30"/>
            <p:cNvSpPr/>
            <p:nvPr/>
          </p:nvSpPr>
          <p:spPr bwMode="auto">
            <a:xfrm>
              <a:off x="7037388" y="3811588"/>
              <a:ext cx="457200" cy="1852613"/>
            </a:xfrm>
            <a:custGeom>
              <a:avLst/>
              <a:gdLst/>
              <a:ahLst/>
              <a:cxnLst/>
              <a:rect l="0" t="0" r="r" b="b"/>
              <a:pathLst>
                <a:path w="115" h="467">
                  <a:moveTo>
                    <a:pt x="101" y="409"/>
                  </a:moveTo>
                  <a:cubicBezTo>
                    <a:pt x="93" y="388"/>
                    <a:pt x="85" y="366"/>
                    <a:pt x="78" y="344"/>
                  </a:cubicBezTo>
                  <a:cubicBezTo>
                    <a:pt x="57" y="281"/>
                    <a:pt x="41" y="216"/>
                    <a:pt x="29" y="151"/>
                  </a:cubicBezTo>
                  <a:cubicBezTo>
                    <a:pt x="22" y="119"/>
                    <a:pt x="17" y="86"/>
                    <a:pt x="13" y="53"/>
                  </a:cubicBezTo>
                  <a:cubicBezTo>
                    <a:pt x="9" y="35"/>
                    <a:pt x="4" y="18"/>
                    <a:pt x="0" y="0"/>
                  </a:cubicBezTo>
                  <a:cubicBezTo>
                    <a:pt x="5" y="51"/>
                    <a:pt x="12" y="102"/>
                    <a:pt x="21" y="152"/>
                  </a:cubicBezTo>
                  <a:cubicBezTo>
                    <a:pt x="33" y="218"/>
                    <a:pt x="49" y="283"/>
                    <a:pt x="69" y="347"/>
                  </a:cubicBezTo>
                  <a:cubicBezTo>
                    <a:pt x="79" y="378"/>
                    <a:pt x="90" y="410"/>
                    <a:pt x="103" y="441"/>
                  </a:cubicBezTo>
                  <a:cubicBezTo>
                    <a:pt x="107" y="449"/>
                    <a:pt x="111" y="458"/>
                    <a:pt x="115" y="467"/>
                  </a:cubicBezTo>
                  <a:cubicBezTo>
                    <a:pt x="114" y="464"/>
                    <a:pt x="113" y="461"/>
                    <a:pt x="112" y="458"/>
                  </a:cubicBezTo>
                  <a:cubicBezTo>
                    <a:pt x="108" y="442"/>
                    <a:pt x="104" y="425"/>
                    <a:pt x="101" y="409"/>
                  </a:cubicBezTo>
                  <a:close/>
                </a:path>
              </a:pathLst>
            </a:custGeom>
            <a:solidFill>
              <a:schemeClr val="tx2"/>
            </a:solidFill>
            <a:ln>
              <a:noFill/>
            </a:ln>
          </p:spPr>
        </p:sp>
        <p:sp>
          <p:nvSpPr>
            <p:cNvPr id="15" name="Freeform 31"/>
            <p:cNvSpPr/>
            <p:nvPr/>
          </p:nvSpPr>
          <p:spPr bwMode="auto">
            <a:xfrm>
              <a:off x="6992938" y="1263650"/>
              <a:ext cx="144463" cy="2508250"/>
            </a:xfrm>
            <a:custGeom>
              <a:avLst/>
              <a:gdLst/>
              <a:ahLst/>
              <a:cxnLst/>
              <a:rect l="0" t="0" r="r" b="b"/>
              <a:pathLst>
                <a:path w="36" h="633">
                  <a:moveTo>
                    <a:pt x="17" y="633"/>
                  </a:moveTo>
                  <a:cubicBezTo>
                    <a:pt x="15" y="621"/>
                    <a:pt x="14" y="609"/>
                    <a:pt x="13" y="597"/>
                  </a:cubicBezTo>
                  <a:cubicBezTo>
                    <a:pt x="8" y="530"/>
                    <a:pt x="5" y="464"/>
                    <a:pt x="5" y="398"/>
                  </a:cubicBezTo>
                  <a:cubicBezTo>
                    <a:pt x="5" y="331"/>
                    <a:pt x="8" y="265"/>
                    <a:pt x="13" y="198"/>
                  </a:cubicBezTo>
                  <a:cubicBezTo>
                    <a:pt x="15" y="165"/>
                    <a:pt x="18" y="132"/>
                    <a:pt x="22" y="99"/>
                  </a:cubicBezTo>
                  <a:cubicBezTo>
                    <a:pt x="26" y="66"/>
                    <a:pt x="30" y="33"/>
                    <a:pt x="36" y="0"/>
                  </a:cubicBezTo>
                  <a:cubicBezTo>
                    <a:pt x="35" y="0"/>
                    <a:pt x="35" y="0"/>
                    <a:pt x="35" y="0"/>
                  </a:cubicBezTo>
                  <a:cubicBezTo>
                    <a:pt x="29" y="33"/>
                    <a:pt x="24" y="66"/>
                    <a:pt x="20" y="99"/>
                  </a:cubicBezTo>
                  <a:cubicBezTo>
                    <a:pt x="16" y="132"/>
                    <a:pt x="13" y="165"/>
                    <a:pt x="10" y="198"/>
                  </a:cubicBezTo>
                  <a:cubicBezTo>
                    <a:pt x="4" y="264"/>
                    <a:pt x="1" y="331"/>
                    <a:pt x="1" y="398"/>
                  </a:cubicBezTo>
                  <a:cubicBezTo>
                    <a:pt x="0" y="461"/>
                    <a:pt x="2" y="525"/>
                    <a:pt x="7" y="589"/>
                  </a:cubicBezTo>
                  <a:cubicBezTo>
                    <a:pt x="10" y="603"/>
                    <a:pt x="13" y="618"/>
                    <a:pt x="16" y="632"/>
                  </a:cubicBezTo>
                  <a:cubicBezTo>
                    <a:pt x="16" y="632"/>
                    <a:pt x="17" y="633"/>
                    <a:pt x="17" y="633"/>
                  </a:cubicBezTo>
                  <a:close/>
                </a:path>
              </a:pathLst>
            </a:custGeom>
            <a:solidFill>
              <a:schemeClr val="tx2"/>
            </a:solidFill>
            <a:ln>
              <a:noFill/>
            </a:ln>
          </p:spPr>
        </p:sp>
        <p:sp>
          <p:nvSpPr>
            <p:cNvPr id="16" name="Freeform 32"/>
            <p:cNvSpPr/>
            <p:nvPr/>
          </p:nvSpPr>
          <p:spPr bwMode="auto">
            <a:xfrm>
              <a:off x="7526338" y="5640388"/>
              <a:ext cx="111125" cy="233363"/>
            </a:xfrm>
            <a:custGeom>
              <a:avLst/>
              <a:gdLst/>
              <a:ahLst/>
              <a:cxnLst/>
              <a:rect l="0" t="0" r="r" b="b"/>
              <a:pathLst>
                <a:path w="28" h="59">
                  <a:moveTo>
                    <a:pt x="22" y="59"/>
                  </a:moveTo>
                  <a:cubicBezTo>
                    <a:pt x="28" y="59"/>
                    <a:pt x="28" y="59"/>
                    <a:pt x="28" y="59"/>
                  </a:cubicBezTo>
                  <a:cubicBezTo>
                    <a:pt x="18" y="40"/>
                    <a:pt x="9" y="20"/>
                    <a:pt x="0" y="0"/>
                  </a:cubicBezTo>
                  <a:cubicBezTo>
                    <a:pt x="6" y="20"/>
                    <a:pt x="13" y="40"/>
                    <a:pt x="22" y="59"/>
                  </a:cubicBezTo>
                  <a:close/>
                </a:path>
              </a:pathLst>
            </a:custGeom>
            <a:solidFill>
              <a:schemeClr val="tx2"/>
            </a:solidFill>
            <a:ln>
              <a:noFill/>
            </a:ln>
          </p:spPr>
        </p:sp>
        <p:sp>
          <p:nvSpPr>
            <p:cNvPr id="17" name="Freeform 33"/>
            <p:cNvSpPr/>
            <p:nvPr/>
          </p:nvSpPr>
          <p:spPr bwMode="auto">
            <a:xfrm>
              <a:off x="7021513" y="3598863"/>
              <a:ext cx="68263" cy="423863"/>
            </a:xfrm>
            <a:custGeom>
              <a:avLst/>
              <a:gdLst/>
              <a:ahLst/>
              <a:cxnLst/>
              <a:rect l="0" t="0" r="r" b="b"/>
              <a:pathLst>
                <a:path w="17" h="107">
                  <a:moveTo>
                    <a:pt x="4" y="54"/>
                  </a:moveTo>
                  <a:cubicBezTo>
                    <a:pt x="8" y="72"/>
                    <a:pt x="13" y="89"/>
                    <a:pt x="17" y="107"/>
                  </a:cubicBezTo>
                  <a:cubicBezTo>
                    <a:pt x="14" y="86"/>
                    <a:pt x="12" y="65"/>
                    <a:pt x="10" y="44"/>
                  </a:cubicBezTo>
                  <a:cubicBezTo>
                    <a:pt x="10" y="44"/>
                    <a:pt x="9" y="43"/>
                    <a:pt x="9" y="43"/>
                  </a:cubicBezTo>
                  <a:cubicBezTo>
                    <a:pt x="6" y="29"/>
                    <a:pt x="3" y="14"/>
                    <a:pt x="0" y="0"/>
                  </a:cubicBezTo>
                  <a:cubicBezTo>
                    <a:pt x="0" y="2"/>
                    <a:pt x="0" y="5"/>
                    <a:pt x="0" y="8"/>
                  </a:cubicBezTo>
                  <a:cubicBezTo>
                    <a:pt x="1" y="23"/>
                    <a:pt x="3" y="39"/>
                    <a:pt x="4" y="54"/>
                  </a:cubicBezTo>
                  <a:close/>
                </a:path>
              </a:pathLst>
            </a:custGeom>
            <a:solidFill>
              <a:schemeClr val="tx2"/>
            </a:solidFill>
            <a:ln>
              <a:noFill/>
            </a:ln>
          </p:spPr>
        </p:sp>
        <p:sp>
          <p:nvSpPr>
            <p:cNvPr id="18" name="Freeform 34"/>
            <p:cNvSpPr/>
            <p:nvPr/>
          </p:nvSpPr>
          <p:spPr bwMode="auto">
            <a:xfrm>
              <a:off x="7412038" y="2801938"/>
              <a:ext cx="1168400" cy="2251075"/>
            </a:xfrm>
            <a:custGeom>
              <a:avLst/>
              <a:gdLst/>
              <a:ahLst/>
              <a:cxnLst/>
              <a:rect l="0" t="0" r="r" b="b"/>
              <a:pathLst>
                <a:path w="294" h="568">
                  <a:moveTo>
                    <a:pt x="8" y="553"/>
                  </a:moveTo>
                  <a:cubicBezTo>
                    <a:pt x="9" y="501"/>
                    <a:pt x="19" y="448"/>
                    <a:pt x="35" y="397"/>
                  </a:cubicBezTo>
                  <a:cubicBezTo>
                    <a:pt x="51" y="347"/>
                    <a:pt x="73" y="298"/>
                    <a:pt x="99" y="252"/>
                  </a:cubicBezTo>
                  <a:cubicBezTo>
                    <a:pt x="124" y="205"/>
                    <a:pt x="154" y="161"/>
                    <a:pt x="187" y="119"/>
                  </a:cubicBezTo>
                  <a:cubicBezTo>
                    <a:pt x="203" y="98"/>
                    <a:pt x="220" y="77"/>
                    <a:pt x="238" y="58"/>
                  </a:cubicBezTo>
                  <a:cubicBezTo>
                    <a:pt x="247" y="48"/>
                    <a:pt x="256" y="38"/>
                    <a:pt x="265" y="28"/>
                  </a:cubicBezTo>
                  <a:cubicBezTo>
                    <a:pt x="274" y="19"/>
                    <a:pt x="284" y="9"/>
                    <a:pt x="294" y="0"/>
                  </a:cubicBezTo>
                  <a:cubicBezTo>
                    <a:pt x="293" y="0"/>
                    <a:pt x="293" y="0"/>
                    <a:pt x="293" y="0"/>
                  </a:cubicBezTo>
                  <a:cubicBezTo>
                    <a:pt x="283" y="9"/>
                    <a:pt x="273" y="18"/>
                    <a:pt x="264" y="27"/>
                  </a:cubicBezTo>
                  <a:cubicBezTo>
                    <a:pt x="255" y="37"/>
                    <a:pt x="246" y="47"/>
                    <a:pt x="237" y="56"/>
                  </a:cubicBezTo>
                  <a:cubicBezTo>
                    <a:pt x="218" y="76"/>
                    <a:pt x="201" y="96"/>
                    <a:pt x="185" y="117"/>
                  </a:cubicBezTo>
                  <a:cubicBezTo>
                    <a:pt x="151" y="159"/>
                    <a:pt x="121" y="203"/>
                    <a:pt x="95" y="249"/>
                  </a:cubicBezTo>
                  <a:cubicBezTo>
                    <a:pt x="68" y="296"/>
                    <a:pt x="46" y="345"/>
                    <a:pt x="30" y="396"/>
                  </a:cubicBezTo>
                  <a:cubicBezTo>
                    <a:pt x="13" y="445"/>
                    <a:pt x="3" y="497"/>
                    <a:pt x="0" y="549"/>
                  </a:cubicBezTo>
                  <a:cubicBezTo>
                    <a:pt x="3" y="555"/>
                    <a:pt x="5" y="561"/>
                    <a:pt x="7" y="568"/>
                  </a:cubicBezTo>
                  <a:cubicBezTo>
                    <a:pt x="7" y="563"/>
                    <a:pt x="7" y="558"/>
                    <a:pt x="8" y="553"/>
                  </a:cubicBezTo>
                  <a:close/>
                </a:path>
              </a:pathLst>
            </a:custGeom>
            <a:solidFill>
              <a:schemeClr val="tx2"/>
            </a:solidFill>
            <a:ln>
              <a:noFill/>
            </a:ln>
          </p:spPr>
        </p:sp>
        <p:sp>
          <p:nvSpPr>
            <p:cNvPr id="19" name="Freeform 35"/>
            <p:cNvSpPr/>
            <p:nvPr/>
          </p:nvSpPr>
          <p:spPr bwMode="auto">
            <a:xfrm>
              <a:off x="7494588" y="5664200"/>
              <a:ext cx="100013" cy="209550"/>
            </a:xfrm>
            <a:custGeom>
              <a:avLst/>
              <a:gdLst/>
              <a:ahLst/>
              <a:cxnLst/>
              <a:rect l="0" t="0" r="r" b="b"/>
              <a:pathLst>
                <a:path w="25" h="53">
                  <a:moveTo>
                    <a:pt x="0" y="0"/>
                  </a:moveTo>
                  <a:cubicBezTo>
                    <a:pt x="5" y="18"/>
                    <a:pt x="12" y="36"/>
                    <a:pt x="19" y="53"/>
                  </a:cubicBezTo>
                  <a:cubicBezTo>
                    <a:pt x="25" y="53"/>
                    <a:pt x="25" y="53"/>
                    <a:pt x="25" y="53"/>
                  </a:cubicBezTo>
                  <a:cubicBezTo>
                    <a:pt x="16" y="36"/>
                    <a:pt x="8" y="18"/>
                    <a:pt x="0" y="0"/>
                  </a:cubicBezTo>
                  <a:close/>
                </a:path>
              </a:pathLst>
            </a:custGeom>
            <a:solidFill>
              <a:schemeClr val="tx2"/>
            </a:solidFill>
            <a:ln>
              <a:noFill/>
            </a:ln>
          </p:spPr>
        </p:sp>
        <p:sp>
          <p:nvSpPr>
            <p:cNvPr id="20" name="Freeform 36"/>
            <p:cNvSpPr/>
            <p:nvPr/>
          </p:nvSpPr>
          <p:spPr bwMode="auto">
            <a:xfrm>
              <a:off x="7412038" y="5081588"/>
              <a:ext cx="114300" cy="558800"/>
            </a:xfrm>
            <a:custGeom>
              <a:avLst/>
              <a:gdLst/>
              <a:ahLst/>
              <a:cxnLst/>
              <a:rect l="0" t="0" r="r" b="b"/>
              <a:pathLst>
                <a:path w="29" h="141">
                  <a:moveTo>
                    <a:pt x="0" y="0"/>
                  </a:moveTo>
                  <a:cubicBezTo>
                    <a:pt x="0" y="30"/>
                    <a:pt x="2" y="60"/>
                    <a:pt x="7" y="89"/>
                  </a:cubicBezTo>
                  <a:cubicBezTo>
                    <a:pt x="11" y="98"/>
                    <a:pt x="14" y="108"/>
                    <a:pt x="18" y="117"/>
                  </a:cubicBezTo>
                  <a:cubicBezTo>
                    <a:pt x="22" y="125"/>
                    <a:pt x="25" y="133"/>
                    <a:pt x="29" y="141"/>
                  </a:cubicBezTo>
                  <a:cubicBezTo>
                    <a:pt x="28" y="139"/>
                    <a:pt x="28" y="137"/>
                    <a:pt x="27" y="135"/>
                  </a:cubicBezTo>
                  <a:cubicBezTo>
                    <a:pt x="16" y="98"/>
                    <a:pt x="10" y="60"/>
                    <a:pt x="8" y="22"/>
                  </a:cubicBezTo>
                  <a:cubicBezTo>
                    <a:pt x="7" y="18"/>
                    <a:pt x="5" y="15"/>
                    <a:pt x="4" y="11"/>
                  </a:cubicBezTo>
                  <a:cubicBezTo>
                    <a:pt x="2" y="7"/>
                    <a:pt x="1" y="3"/>
                    <a:pt x="0" y="0"/>
                  </a:cubicBezTo>
                  <a:close/>
                </a:path>
              </a:pathLst>
            </a:custGeom>
            <a:solidFill>
              <a:schemeClr val="tx2"/>
            </a:solidFill>
            <a:ln>
              <a:noFill/>
            </a:ln>
          </p:spPr>
        </p:sp>
        <p:sp>
          <p:nvSpPr>
            <p:cNvPr id="21" name="Freeform 37"/>
            <p:cNvSpPr/>
            <p:nvPr/>
          </p:nvSpPr>
          <p:spPr bwMode="auto">
            <a:xfrm>
              <a:off x="7412038" y="4978400"/>
              <a:ext cx="31750" cy="188913"/>
            </a:xfrm>
            <a:custGeom>
              <a:avLst/>
              <a:gdLst/>
              <a:ahLst/>
              <a:cxnLst/>
              <a:rect l="0" t="0" r="r" b="b"/>
              <a:pathLst>
                <a:path w="8" h="48">
                  <a:moveTo>
                    <a:pt x="0" y="26"/>
                  </a:moveTo>
                  <a:cubicBezTo>
                    <a:pt x="1" y="29"/>
                    <a:pt x="2" y="33"/>
                    <a:pt x="4" y="37"/>
                  </a:cubicBezTo>
                  <a:cubicBezTo>
                    <a:pt x="5" y="41"/>
                    <a:pt x="7" y="44"/>
                    <a:pt x="8" y="48"/>
                  </a:cubicBezTo>
                  <a:cubicBezTo>
                    <a:pt x="7" y="38"/>
                    <a:pt x="7" y="28"/>
                    <a:pt x="7" y="19"/>
                  </a:cubicBezTo>
                  <a:cubicBezTo>
                    <a:pt x="5" y="12"/>
                    <a:pt x="3" y="6"/>
                    <a:pt x="0" y="0"/>
                  </a:cubicBezTo>
                  <a:cubicBezTo>
                    <a:pt x="0" y="1"/>
                    <a:pt x="0" y="3"/>
                    <a:pt x="0" y="4"/>
                  </a:cubicBezTo>
                  <a:cubicBezTo>
                    <a:pt x="0" y="11"/>
                    <a:pt x="0" y="19"/>
                    <a:pt x="0" y="26"/>
                  </a:cubicBezTo>
                  <a:close/>
                </a:path>
              </a:pathLst>
            </a:custGeom>
            <a:solidFill>
              <a:schemeClr val="tx2"/>
            </a:solidFill>
            <a:ln>
              <a:noFill/>
            </a:ln>
          </p:spPr>
        </p:sp>
        <p:sp>
          <p:nvSpPr>
            <p:cNvPr id="22" name="Freeform 38"/>
            <p:cNvSpPr/>
            <p:nvPr/>
          </p:nvSpPr>
          <p:spPr bwMode="auto">
            <a:xfrm>
              <a:off x="7439026" y="5434013"/>
              <a:ext cx="174625" cy="439738"/>
            </a:xfrm>
            <a:custGeom>
              <a:avLst/>
              <a:gdLst/>
              <a:ahLst/>
              <a:cxnLst/>
              <a:rect l="0" t="0" r="r" b="b"/>
              <a:pathLst>
                <a:path w="44" h="111">
                  <a:moveTo>
                    <a:pt x="11" y="28"/>
                  </a:moveTo>
                  <a:cubicBezTo>
                    <a:pt x="7" y="19"/>
                    <a:pt x="4" y="9"/>
                    <a:pt x="0" y="0"/>
                  </a:cubicBezTo>
                  <a:cubicBezTo>
                    <a:pt x="3" y="16"/>
                    <a:pt x="7" y="33"/>
                    <a:pt x="11" y="49"/>
                  </a:cubicBezTo>
                  <a:cubicBezTo>
                    <a:pt x="12" y="52"/>
                    <a:pt x="13" y="55"/>
                    <a:pt x="14" y="58"/>
                  </a:cubicBezTo>
                  <a:cubicBezTo>
                    <a:pt x="22" y="76"/>
                    <a:pt x="30" y="94"/>
                    <a:pt x="39" y="111"/>
                  </a:cubicBezTo>
                  <a:cubicBezTo>
                    <a:pt x="44" y="111"/>
                    <a:pt x="44" y="111"/>
                    <a:pt x="44" y="111"/>
                  </a:cubicBezTo>
                  <a:cubicBezTo>
                    <a:pt x="35" y="92"/>
                    <a:pt x="28" y="72"/>
                    <a:pt x="22" y="52"/>
                  </a:cubicBezTo>
                  <a:cubicBezTo>
                    <a:pt x="18" y="44"/>
                    <a:pt x="15" y="36"/>
                    <a:pt x="11" y="28"/>
                  </a:cubicBezTo>
                  <a:close/>
                </a:path>
              </a:pathLst>
            </a:custGeom>
            <a:solidFill>
              <a:schemeClr val="tx2"/>
            </a:solidFill>
            <a:ln>
              <a:noFill/>
            </a:ln>
          </p:spPr>
        </p:sp>
      </p:grpSp>
      <p:sp>
        <p:nvSpPr>
          <p:cNvPr id="7" name="Rectangle 6"/>
          <p:cNvSpPr/>
          <p:nvPr/>
        </p:nvSpPr>
        <p:spPr>
          <a:xfrm>
            <a:off x="0" y="0"/>
            <a:ext cx="182880" cy="6858000"/>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2592924" y="624110"/>
            <a:ext cx="8911687" cy="1280890"/>
          </a:xfrm>
          <a:prstGeom prst="rect">
            <a:avLst/>
          </a:prstGeom>
        </p:spPr>
        <p:txBody>
          <a:bodyPr vert="horz" lIns="91440" tIns="45720" rIns="91440" bIns="45720" rtlCol="0" anchor="t">
            <a:normAutofit/>
          </a:bodyPr>
          <a:lstStyle/>
          <a:p>
            <a:r>
              <a:rPr lang="he-IL"/>
              <a:t>לחץ כדי לערוך סגנון כותרת של תבנית בסיס</a:t>
            </a:r>
            <a:endParaRPr lang="en-US" dirty="0"/>
          </a:p>
        </p:txBody>
      </p:sp>
      <p:sp>
        <p:nvSpPr>
          <p:cNvPr id="3" name="Text Placeholder 2"/>
          <p:cNvSpPr>
            <a:spLocks noGrp="1"/>
          </p:cNvSpPr>
          <p:nvPr>
            <p:ph type="body" idx="1"/>
          </p:nvPr>
        </p:nvSpPr>
        <p:spPr>
          <a:xfrm>
            <a:off x="2589212" y="2133600"/>
            <a:ext cx="8915400" cy="3886200"/>
          </a:xfrm>
          <a:prstGeom prst="rect">
            <a:avLst/>
          </a:prstGeom>
        </p:spPr>
        <p:txBody>
          <a:bodyPr vert="horz" lIns="91440" tIns="45720" rIns="91440" bIns="45720" rtlCol="0">
            <a:normAutofit/>
          </a:bodyPr>
          <a:lstStyle/>
          <a:p>
            <a:pPr lvl="0"/>
            <a:r>
              <a:rPr lang="he-IL"/>
              <a:t>ערוך סגנונות טקסט של תבנית בסיס</a:t>
            </a:r>
          </a:p>
          <a:p>
            <a:pPr lvl="1"/>
            <a:r>
              <a:rPr lang="he-IL"/>
              <a:t>רמה שניה</a:t>
            </a:r>
          </a:p>
          <a:p>
            <a:pPr lvl="2"/>
            <a:r>
              <a:rPr lang="he-IL"/>
              <a:t>רמה שלישית</a:t>
            </a:r>
          </a:p>
          <a:p>
            <a:pPr lvl="3"/>
            <a:r>
              <a:rPr lang="he-IL"/>
              <a:t>רמה רביעית</a:t>
            </a:r>
          </a:p>
          <a:p>
            <a:pPr lvl="4"/>
            <a:r>
              <a:rPr lang="he-IL"/>
              <a:t>רמה חמישית</a:t>
            </a:r>
            <a:endParaRPr lang="en-US" dirty="0"/>
          </a:p>
        </p:txBody>
      </p:sp>
      <p:sp>
        <p:nvSpPr>
          <p:cNvPr id="4" name="Date Placeholder 3"/>
          <p:cNvSpPr>
            <a:spLocks noGrp="1"/>
          </p:cNvSpPr>
          <p:nvPr>
            <p:ph type="dt" sz="half" idx="2"/>
          </p:nvPr>
        </p:nvSpPr>
        <p:spPr>
          <a:xfrm>
            <a:off x="10361612" y="6130437"/>
            <a:ext cx="1146283" cy="370396"/>
          </a:xfrm>
          <a:prstGeom prst="rect">
            <a:avLst/>
          </a:prstGeom>
        </p:spPr>
        <p:txBody>
          <a:bodyPr vert="horz" lIns="91440" tIns="45720" rIns="91440" bIns="45720" rtlCol="0" anchor="ctr"/>
          <a:lstStyle>
            <a:lvl1pPr algn="r">
              <a:defRPr sz="900">
                <a:solidFill>
                  <a:schemeClr val="tx1">
                    <a:tint val="75000"/>
                  </a:schemeClr>
                </a:solidFill>
              </a:defRPr>
            </a:lvl1pPr>
          </a:lstStyle>
          <a:p>
            <a:fld id="{07144081-C10E-4F8E-BA77-E79675162B2E}" type="datetimeFigureOut">
              <a:rPr lang="he-IL" smtClean="0"/>
              <a:t>ט"ו/שבט/תשפ"א</a:t>
            </a:fld>
            <a:endParaRPr lang="he-IL"/>
          </a:p>
        </p:txBody>
      </p:sp>
      <p:sp>
        <p:nvSpPr>
          <p:cNvPr id="5" name="Footer Placeholder 4"/>
          <p:cNvSpPr>
            <a:spLocks noGrp="1"/>
          </p:cNvSpPr>
          <p:nvPr>
            <p:ph type="ftr" sz="quarter" idx="3"/>
          </p:nvPr>
        </p:nvSpPr>
        <p:spPr>
          <a:xfrm>
            <a:off x="2589212" y="6135808"/>
            <a:ext cx="7619999"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he-IL"/>
          </a:p>
        </p:txBody>
      </p:sp>
      <p:sp>
        <p:nvSpPr>
          <p:cNvPr id="6" name="Slide Number Placeholder 5"/>
          <p:cNvSpPr>
            <a:spLocks noGrp="1"/>
          </p:cNvSpPr>
          <p:nvPr>
            <p:ph type="sldNum" sz="quarter" idx="4"/>
          </p:nvPr>
        </p:nvSpPr>
        <p:spPr>
          <a:xfrm>
            <a:off x="531812" y="787782"/>
            <a:ext cx="779767" cy="365125"/>
          </a:xfrm>
          <a:prstGeom prst="rect">
            <a:avLst/>
          </a:prstGeom>
        </p:spPr>
        <p:txBody>
          <a:bodyPr vert="horz" lIns="91440" tIns="45720" rIns="91440" bIns="45720" rtlCol="0" anchor="ctr"/>
          <a:lstStyle>
            <a:lvl1pPr algn="r">
              <a:defRPr sz="2000">
                <a:solidFill>
                  <a:srgbClr val="FEFFFF"/>
                </a:solidFill>
              </a:defRPr>
            </a:lvl1pPr>
          </a:lstStyle>
          <a:p>
            <a:fld id="{40208571-FD2A-4577-8D7E-846B04088FBC}" type="slidenum">
              <a:rPr lang="he-IL" smtClean="0"/>
              <a:t>‹#›</a:t>
            </a:fld>
            <a:endParaRPr lang="he-IL"/>
          </a:p>
        </p:txBody>
      </p:sp>
    </p:spTree>
    <p:extLst>
      <p:ext uri="{BB962C8B-B14F-4D97-AF65-F5344CB8AC3E}">
        <p14:creationId xmlns:p14="http://schemas.microsoft.com/office/powerpoint/2010/main" val="1950247241"/>
      </p:ext>
    </p:extLst>
  </p:cSld>
  <p:clrMap bg1="lt1" tx1="dk1" bg2="lt2" tx2="dk2" accent1="accent1" accent2="accent2" accent3="accent3" accent4="accent4" accent5="accent5" accent6="accent6" hlink="hlink" folHlink="folHlink"/>
  <p:sldLayoutIdLst>
    <p:sldLayoutId id="2147483713" r:id="rId1"/>
    <p:sldLayoutId id="2147483714" r:id="rId2"/>
    <p:sldLayoutId id="2147483715" r:id="rId3"/>
    <p:sldLayoutId id="2147483716" r:id="rId4"/>
    <p:sldLayoutId id="2147483717" r:id="rId5"/>
    <p:sldLayoutId id="2147483718" r:id="rId6"/>
    <p:sldLayoutId id="2147483719" r:id="rId7"/>
    <p:sldLayoutId id="2147483720" r:id="rId8"/>
    <p:sldLayoutId id="2147483721" r:id="rId9"/>
    <p:sldLayoutId id="2147483722" r:id="rId10"/>
    <p:sldLayoutId id="2147483723" r:id="rId11"/>
    <p:sldLayoutId id="2147483724" r:id="rId12"/>
    <p:sldLayoutId id="2147483725" r:id="rId13"/>
    <p:sldLayoutId id="2147483726" r:id="rId14"/>
    <p:sldLayoutId id="2147483727" r:id="rId15"/>
    <p:sldLayoutId id="2147483728" r:id="rId16"/>
  </p:sldLayoutIdLst>
  <p:txStyles>
    <p:title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p:titleStyle>
    <p:bodyStyle>
      <a:lvl1pPr marL="342900" indent="-342900" algn="r" defTabSz="457200" rtl="1" eaLnBrk="1" latinLnBrk="0" hangingPunct="1">
        <a:spcBef>
          <a:spcPts val="1000"/>
        </a:spcBef>
        <a:spcAft>
          <a:spcPts val="0"/>
        </a:spcAft>
        <a:buClr>
          <a:schemeClr val="accent1"/>
        </a:buClr>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r" defTabSz="457200" rtl="1" eaLnBrk="1" latinLnBrk="0" hangingPunct="1">
        <a:defRPr sz="1800" kern="1200">
          <a:solidFill>
            <a:schemeClr val="tx1"/>
          </a:solidFill>
          <a:latin typeface="+mn-lt"/>
          <a:ea typeface="+mn-ea"/>
          <a:cs typeface="+mn-cs"/>
        </a:defRPr>
      </a:lvl1pPr>
      <a:lvl2pPr marL="457200" algn="r" defTabSz="457200" rtl="1" eaLnBrk="1" latinLnBrk="0" hangingPunct="1">
        <a:defRPr sz="1800" kern="1200">
          <a:solidFill>
            <a:schemeClr val="tx1"/>
          </a:solidFill>
          <a:latin typeface="+mn-lt"/>
          <a:ea typeface="+mn-ea"/>
          <a:cs typeface="+mn-cs"/>
        </a:defRPr>
      </a:lvl2pPr>
      <a:lvl3pPr marL="914400" algn="r" defTabSz="457200" rtl="1" eaLnBrk="1" latinLnBrk="0" hangingPunct="1">
        <a:defRPr sz="1800" kern="1200">
          <a:solidFill>
            <a:schemeClr val="tx1"/>
          </a:solidFill>
          <a:latin typeface="+mn-lt"/>
          <a:ea typeface="+mn-ea"/>
          <a:cs typeface="+mn-cs"/>
        </a:defRPr>
      </a:lvl3pPr>
      <a:lvl4pPr marL="1371600" algn="r" defTabSz="457200" rtl="1" eaLnBrk="1" latinLnBrk="0" hangingPunct="1">
        <a:defRPr sz="1800" kern="1200">
          <a:solidFill>
            <a:schemeClr val="tx1"/>
          </a:solidFill>
          <a:latin typeface="+mn-lt"/>
          <a:ea typeface="+mn-ea"/>
          <a:cs typeface="+mn-cs"/>
        </a:defRPr>
      </a:lvl4pPr>
      <a:lvl5pPr marL="1828800" algn="r" defTabSz="457200" rtl="1" eaLnBrk="1" latinLnBrk="0" hangingPunct="1">
        <a:defRPr sz="1800" kern="1200">
          <a:solidFill>
            <a:schemeClr val="tx1"/>
          </a:solidFill>
          <a:latin typeface="+mn-lt"/>
          <a:ea typeface="+mn-ea"/>
          <a:cs typeface="+mn-cs"/>
        </a:defRPr>
      </a:lvl5pPr>
      <a:lvl6pPr marL="2286000" algn="r" defTabSz="457200" rtl="1" eaLnBrk="1" latinLnBrk="0" hangingPunct="1">
        <a:defRPr sz="1800" kern="1200">
          <a:solidFill>
            <a:schemeClr val="tx1"/>
          </a:solidFill>
          <a:latin typeface="+mn-lt"/>
          <a:ea typeface="+mn-ea"/>
          <a:cs typeface="+mn-cs"/>
        </a:defRPr>
      </a:lvl6pPr>
      <a:lvl7pPr marL="2743200" algn="r" defTabSz="457200" rtl="1" eaLnBrk="1" latinLnBrk="0" hangingPunct="1">
        <a:defRPr sz="1800" kern="1200">
          <a:solidFill>
            <a:schemeClr val="tx1"/>
          </a:solidFill>
          <a:latin typeface="+mn-lt"/>
          <a:ea typeface="+mn-ea"/>
          <a:cs typeface="+mn-cs"/>
        </a:defRPr>
      </a:lvl7pPr>
      <a:lvl8pPr marL="3200400" algn="r" defTabSz="457200" rtl="1" eaLnBrk="1" latinLnBrk="0" hangingPunct="1">
        <a:defRPr sz="1800" kern="1200">
          <a:solidFill>
            <a:schemeClr val="tx1"/>
          </a:solidFill>
          <a:latin typeface="+mn-lt"/>
          <a:ea typeface="+mn-ea"/>
          <a:cs typeface="+mn-cs"/>
        </a:defRPr>
      </a:lvl8pPr>
      <a:lvl9pPr marL="3657600" algn="r" defTabSz="4572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 /><Relationship Id="rId2" Type="http://schemas.openxmlformats.org/officeDocument/2006/relationships/notesSlide" Target="../notesSlides/notesSlide1.xml" /><Relationship Id="rId1" Type="http://schemas.openxmlformats.org/officeDocument/2006/relationships/slideLayout" Target="../slideLayouts/slideLayout2.xml" /></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xml.rels><?xml version="1.0" encoding="UTF-8" standalone="yes"?>
<Relationships xmlns="http://schemas.openxmlformats.org/package/2006/relationships"><Relationship Id="rId2" Type="http://schemas.openxmlformats.org/officeDocument/2006/relationships/image" Target="../media/image2.jpeg" /><Relationship Id="rId1" Type="http://schemas.openxmlformats.org/officeDocument/2006/relationships/slideLayout" Target="../slideLayouts/slideLayout2.xml" /></Relationships>
</file>

<file path=ppt/slides/_rels/slide4.xml.rels><?xml version="1.0" encoding="UTF-8" standalone="yes"?>
<Relationships xmlns="http://schemas.openxmlformats.org/package/2006/relationships"><Relationship Id="rId3" Type="http://schemas.openxmlformats.org/officeDocument/2006/relationships/image" Target="../media/image4.jpeg" /><Relationship Id="rId2" Type="http://schemas.openxmlformats.org/officeDocument/2006/relationships/image" Target="../media/image3.png" /><Relationship Id="rId1" Type="http://schemas.openxmlformats.org/officeDocument/2006/relationships/slideLayout" Target="../slideLayouts/slideLayout2.xml" /></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0.xml.rels><?xml version="1.0" encoding="UTF-8" standalone="yes"?>
<Relationships xmlns="http://schemas.openxmlformats.org/package/2006/relationships"><Relationship Id="rId2" Type="http://schemas.openxmlformats.org/officeDocument/2006/relationships/image" Target="../media/image1.jpeg" /><Relationship Id="rId1" Type="http://schemas.openxmlformats.org/officeDocument/2006/relationships/slideLayout" Target="../slideLayouts/slideLayout2.xml" /></Relationships>
</file>

<file path=ppt/slides/_rels/slide11.xml.rels><?xml version="1.0" encoding="UTF-8" standalone="yes"?>
<Relationships xmlns="http://schemas.openxmlformats.org/package/2006/relationships"><Relationship Id="rId2" Type="http://schemas.openxmlformats.org/officeDocument/2006/relationships/image" Target="../media/image5.png" /><Relationship Id="rId1" Type="http://schemas.openxmlformats.org/officeDocument/2006/relationships/slideLayout" Target="../slideLayouts/slideLayout2.xml" /></Relationships>
</file>

<file path=ppt/slides/_rels/slide12.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3.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4.xml.rels><?xml version="1.0" encoding="UTF-8" standalone="yes"?>
<Relationships xmlns="http://schemas.openxmlformats.org/package/2006/relationships"><Relationship Id="rId2" Type="http://schemas.openxmlformats.org/officeDocument/2006/relationships/image" Target="../media/image6.png" /><Relationship Id="rId1" Type="http://schemas.openxmlformats.org/officeDocument/2006/relationships/slideLayout" Target="../slideLayouts/slideLayout2.xml" /></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0.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21.xml.rels><?xml version="1.0" encoding="UTF-8" standalone="yes"?>
<Relationships xmlns="http://schemas.openxmlformats.org/package/2006/relationships"><Relationship Id="rId2" Type="http://schemas.openxmlformats.org/officeDocument/2006/relationships/image" Target="../media/image7.jpeg" /><Relationship Id="rId1" Type="http://schemas.openxmlformats.org/officeDocument/2006/relationships/slideLayout" Target="../slideLayouts/slideLayout2.xml" /></Relationships>
</file>

<file path=ppt/slides/_rels/slide22.xml.rels><?xml version="1.0" encoding="UTF-8" standalone="yes"?>
<Relationships xmlns="http://schemas.openxmlformats.org/package/2006/relationships"><Relationship Id="rId2" Type="http://schemas.openxmlformats.org/officeDocument/2006/relationships/image" Target="../media/image8.png" /><Relationship Id="rId1" Type="http://schemas.openxmlformats.org/officeDocument/2006/relationships/slideLayout" Target="../slideLayouts/slideLayout2.xml" /></Relationships>
</file>

<file path=ppt/slides/_rels/slide23.xml.rels><?xml version="1.0" encoding="UTF-8" standalone="yes"?>
<Relationships xmlns="http://schemas.openxmlformats.org/package/2006/relationships"><Relationship Id="rId2" Type="http://schemas.openxmlformats.org/officeDocument/2006/relationships/image" Target="../media/image9.png" /><Relationship Id="rId1" Type="http://schemas.openxmlformats.org/officeDocument/2006/relationships/slideLayout" Target="../slideLayouts/slideLayout2.xml" /></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26.xml.rels><?xml version="1.0" encoding="UTF-8" standalone="yes"?>
<Relationships xmlns="http://schemas.openxmlformats.org/package/2006/relationships"><Relationship Id="rId3" Type="http://schemas.openxmlformats.org/officeDocument/2006/relationships/image" Target="../media/image11.emf" /><Relationship Id="rId2" Type="http://schemas.openxmlformats.org/officeDocument/2006/relationships/image" Target="../media/image10.png" /><Relationship Id="rId1" Type="http://schemas.openxmlformats.org/officeDocument/2006/relationships/slideLayout" Target="../slideLayouts/slideLayout2.xml" /></Relationships>
</file>

<file path=ppt/slides/_rels/slide27.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28.xml.rels><?xml version="1.0" encoding="UTF-8" standalone="yes"?>
<Relationships xmlns="http://schemas.openxmlformats.org/package/2006/relationships"><Relationship Id="rId2" Type="http://schemas.openxmlformats.org/officeDocument/2006/relationships/image" Target="../media/image13.png" /><Relationship Id="rId1" Type="http://schemas.openxmlformats.org/officeDocument/2006/relationships/slideLayout" Target="../slideLayouts/slideLayout2.xml" /></Relationships>
</file>

<file path=ppt/slides/_rels/slide29.xml.rels><?xml version="1.0" encoding="UTF-8" standalone="yes"?>
<Relationships xmlns="http://schemas.openxmlformats.org/package/2006/relationships"><Relationship Id="rId3" Type="http://schemas.openxmlformats.org/officeDocument/2006/relationships/slideLayout" Target="../slideLayouts/slideLayout2.xml" /><Relationship Id="rId2" Type="http://schemas.openxmlformats.org/officeDocument/2006/relationships/video" Target="../media/media1.mp4" /><Relationship Id="rId1" Type="http://schemas.microsoft.com/office/2007/relationships/media" Target="../media/media1.mp4" /><Relationship Id="rId5" Type="http://schemas.openxmlformats.org/officeDocument/2006/relationships/image" Target="../media/image14.png" /><Relationship Id="rId4" Type="http://schemas.openxmlformats.org/officeDocument/2006/relationships/image" Target="../media/image13.png" /></Relationships>
</file>

<file path=ppt/slides/_rels/slide30.xml.rels><?xml version="1.0" encoding="UTF-8" standalone="yes"?>
<Relationships xmlns="http://schemas.openxmlformats.org/package/2006/relationships"><Relationship Id="rId2" Type="http://schemas.openxmlformats.org/officeDocument/2006/relationships/image" Target="../media/image12.png" /><Relationship Id="rId1" Type="http://schemas.openxmlformats.org/officeDocument/2006/relationships/slideLayout" Target="../slideLayouts/slideLayout2.xml" /></Relationships>
</file>

<file path=ppt/slides/_rels/slide31.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2.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3.xml.rels><?xml version="1.0" encoding="UTF-8" standalone="yes"?>
<Relationships xmlns="http://schemas.openxmlformats.org/package/2006/relationships"><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4.xml.rels><?xml version="1.0" encoding="UTF-8" standalone="yes"?>
<Relationships xmlns="http://schemas.openxmlformats.org/package/2006/relationships"><Relationship Id="rId3" Type="http://schemas.openxmlformats.org/officeDocument/2006/relationships/image" Target="../media/image16.jpeg" /><Relationship Id="rId2" Type="http://schemas.openxmlformats.org/officeDocument/2006/relationships/image" Target="../media/image15.png" /><Relationship Id="rId1" Type="http://schemas.openxmlformats.org/officeDocument/2006/relationships/slideLayout" Target="../slideLayouts/slideLayout2.xml" /></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 /></Relationships>
</file>

<file path=ppt/slides/_rels/slide36.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37.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38.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39.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40.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41.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42.xml.rels><?xml version="1.0" encoding="UTF-8" standalone="yes"?>
<Relationships xmlns="http://schemas.openxmlformats.org/package/2006/relationships"><Relationship Id="rId2" Type="http://schemas.openxmlformats.org/officeDocument/2006/relationships/image" Target="../media/image17.png" /><Relationship Id="rId1" Type="http://schemas.openxmlformats.org/officeDocument/2006/relationships/slideLayout" Target="../slideLayouts/slideLayout2.xml" /></Relationships>
</file>

<file path=ppt/slides/_rels/slide43.xml.rels><?xml version="1.0" encoding="UTF-8" standalone="yes"?>
<Relationships xmlns="http://schemas.openxmlformats.org/package/2006/relationships"><Relationship Id="rId3" Type="http://schemas.openxmlformats.org/officeDocument/2006/relationships/image" Target="../media/image19.jpeg" /><Relationship Id="rId2" Type="http://schemas.openxmlformats.org/officeDocument/2006/relationships/image" Target="../media/image18.jpeg" /><Relationship Id="rId1" Type="http://schemas.openxmlformats.org/officeDocument/2006/relationships/slideLayout" Target="../slideLayouts/slideLayout2.xml" /><Relationship Id="rId4" Type="http://schemas.openxmlformats.org/officeDocument/2006/relationships/image" Target="../media/image20.jpeg" /></Relationships>
</file>

<file path=ppt/slides/_rels/slide44.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_rels/slide45.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_rels/slide46.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_rels/slide47.xml.rels><?xml version="1.0" encoding="UTF-8" standalone="yes"?>
<Relationships xmlns="http://schemas.openxmlformats.org/package/2006/relationships"><Relationship Id="rId2" Type="http://schemas.openxmlformats.org/officeDocument/2006/relationships/image" Target="../media/image21.jpeg" /><Relationship Id="rId1" Type="http://schemas.openxmlformats.org/officeDocument/2006/relationships/slideLayout" Target="../slideLayouts/slideLayout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1919535" y="794327"/>
            <a:ext cx="9117919" cy="4598940"/>
          </a:xfrm>
        </p:spPr>
        <p:txBody>
          <a:bodyPr>
            <a:normAutofit/>
          </a:bodyPr>
          <a:lstStyle/>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סֵפֶר יְהוֹשֻׁעַ</a:t>
            </a:r>
          </a:p>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פְּרָקִים יד- טו</a:t>
            </a:r>
          </a:p>
          <a:p>
            <a:pPr algn="ctr">
              <a:buNone/>
            </a:pPr>
            <a:r>
              <a:rPr lang="he-IL" sz="8800" b="1" dirty="0">
                <a:effectLst>
                  <a:outerShdw blurRad="38100" dist="38100" dir="2700000" algn="tl">
                    <a:srgbClr val="000000">
                      <a:alpha val="43137"/>
                    </a:srgbClr>
                  </a:outerShdw>
                </a:effectLst>
                <a:latin typeface="David" panose="020E0502060401010101" pitchFamily="34" charset="-79"/>
                <a:cs typeface="David" panose="020E0502060401010101" pitchFamily="34" charset="-79"/>
              </a:rPr>
              <a:t>נַחֲלַת יְהוּדָה</a:t>
            </a:r>
          </a:p>
        </p:txBody>
      </p:sp>
      <p:pic>
        <p:nvPicPr>
          <p:cNvPr id="2" name="תמונה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59863" y="4382219"/>
            <a:ext cx="3060995" cy="2294626"/>
          </a:xfrm>
          <a:prstGeom prst="rect">
            <a:avLst/>
          </a:prstGeom>
        </p:spPr>
      </p:pic>
    </p:spTree>
    <p:extLst>
      <p:ext uri="{BB962C8B-B14F-4D97-AF65-F5344CB8AC3E}">
        <p14:creationId xmlns:p14="http://schemas.microsoft.com/office/powerpoint/2010/main" val="1628175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אֵיךְ מְחַלְּקִים קַרְקַע?</a:t>
            </a:r>
          </a:p>
        </p:txBody>
      </p:sp>
      <p:sp>
        <p:nvSpPr>
          <p:cNvPr id="3" name="מציין מיקום תוכן 2"/>
          <p:cNvSpPr>
            <a:spLocks noGrp="1"/>
          </p:cNvSpPr>
          <p:nvPr>
            <p:ph idx="1"/>
          </p:nvPr>
        </p:nvSpPr>
        <p:spPr/>
        <p:txBody>
          <a:bodyPr>
            <a:normAutofit/>
          </a:bodyPr>
          <a:lstStyle/>
          <a:p>
            <a:pPr marL="0" indent="0">
              <a:buNone/>
            </a:pPr>
            <a:r>
              <a:rPr lang="he-IL" sz="2200" dirty="0">
                <a:solidFill>
                  <a:schemeClr val="tx1"/>
                </a:solidFill>
                <a:latin typeface="David" panose="020E0502060401010101" pitchFamily="34" charset="-79"/>
                <a:cs typeface="David" panose="020E0502060401010101" pitchFamily="34" charset="-79"/>
              </a:rPr>
              <a:t>לִפְנֵי יוֹתֵר מִמֵּאָה שָׁנָה הֶחֱלִיט אִרְגּוּן שֶׁל מִשְׁפָּחוֹת בְּשֵׁם "אֲחֻזַּת בַּיִת" לְהָקִים עִיר, הַלֹּא הִיא הָעִיר הָעִבְרִית הָרִאשׁוֹנָה – תֵּל אָבִיב.. 66 מִשְׁפָּחוֹת הֶחֱלִיטוּ לְהָקִים אֶת הָעִיר בְּאֶמְצַע שׁוּם מָקוֹם. הֵם הָיוּ צְרִיכִים לְחַלֵּק אֶת הַקַּרְקָעוֹת בֵּינֵיהֶם. מָה הֵם עָשׂוּ? הֵם עָשׂוּ הַגְרָלָה. הֵם רָשְׁמוּ אֶת שְׁמוֹת הַמִּשְׁפָּחוֹת וְהַחֲלָקוֹת עַל צְדָפִים.. וְהִגְרִילוּ צֶדֶף לְכָל מִשְׁפָּחָה. אִישׁ אֶחָד צִלֵּם אֶת הַמַּעֲמָד הַזֶּה וְהוּא הָפַךְ לִהְיוֹת אֶחָד </a:t>
            </a:r>
            <a:r>
              <a:rPr lang="he-IL" sz="2200" dirty="0" err="1">
                <a:solidFill>
                  <a:schemeClr val="tx1"/>
                </a:solidFill>
                <a:latin typeface="David" panose="020E0502060401010101" pitchFamily="34" charset="-79"/>
                <a:cs typeface="David" panose="020E0502060401010101" pitchFamily="34" charset="-79"/>
              </a:rPr>
              <a:t>הַצִּלּוּמִים</a:t>
            </a:r>
            <a:r>
              <a:rPr lang="he-IL" sz="2200" dirty="0">
                <a:solidFill>
                  <a:schemeClr val="tx1"/>
                </a:solidFill>
                <a:latin typeface="David" panose="020E0502060401010101" pitchFamily="34" charset="-79"/>
                <a:cs typeface="David" panose="020E0502060401010101" pitchFamily="34" charset="-79"/>
              </a:rPr>
              <a:t> הַמְּפֻרְסָמִים בְּתוֹלְדוֹת הַמְּדִינָה.</a:t>
            </a:r>
          </a:p>
        </p:txBody>
      </p:sp>
    </p:spTree>
    <p:extLst>
      <p:ext uri="{BB962C8B-B14F-4D97-AF65-F5344CB8AC3E}">
        <p14:creationId xmlns:p14="http://schemas.microsoft.com/office/powerpoint/2010/main" val="15971489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lstStyle/>
          <a:p>
            <a:endParaRPr lang="he-IL"/>
          </a:p>
        </p:txBody>
      </p:sp>
      <p:pic>
        <p:nvPicPr>
          <p:cNvPr id="1026" name="Picture 2" descr="הגרלות המגרשים באחוזת בית"/>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79872" y="1588"/>
            <a:ext cx="9930824" cy="6856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חץ למעלה 3"/>
          <p:cNvSpPr/>
          <p:nvPr/>
        </p:nvSpPr>
        <p:spPr>
          <a:xfrm rot="18445259">
            <a:off x="7083211" y="1725205"/>
            <a:ext cx="641055" cy="1021898"/>
          </a:xfrm>
          <a:prstGeom prst="up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1" anchor="ctr"/>
          <a:lstStyle/>
          <a:p>
            <a:pPr algn="ctr"/>
            <a:endParaRPr lang="he-IL"/>
          </a:p>
        </p:txBody>
      </p:sp>
    </p:spTree>
    <p:extLst>
      <p:ext uri="{BB962C8B-B14F-4D97-AF65-F5344CB8AC3E}">
        <p14:creationId xmlns:p14="http://schemas.microsoft.com/office/powerpoint/2010/main" val="134571080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1000" fill="hold"/>
                                        <p:tgtEl>
                                          <p:spTgt spid="4"/>
                                        </p:tgtEl>
                                        <p:attrNameLst>
                                          <p:attrName>ppt_x</p:attrName>
                                        </p:attrNameLst>
                                      </p:cBhvr>
                                      <p:tavLst>
                                        <p:tav tm="0">
                                          <p:val>
                                            <p:strVal val="1+#ppt_w/2"/>
                                          </p:val>
                                        </p:tav>
                                        <p:tav tm="100000">
                                          <p:val>
                                            <p:strVal val="#ppt_x"/>
                                          </p:val>
                                        </p:tav>
                                      </p:tavLst>
                                    </p:anim>
                                    <p:anim calcmode="lin" valueType="num">
                                      <p:cBhvr additive="base">
                                        <p:cTn id="8" dur="10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554706" y="1193321"/>
            <a:ext cx="8915400" cy="3777622"/>
          </a:xfrm>
        </p:spPr>
        <p:txBody>
          <a:bodyPr>
            <a:normAutofit/>
          </a:bodyPr>
          <a:lstStyle/>
          <a:p>
            <a:r>
              <a:rPr lang="he-IL" sz="3400" b="1" dirty="0">
                <a:solidFill>
                  <a:schemeClr val="tx1"/>
                </a:solidFill>
                <a:latin typeface="David" panose="020E0502060401010101" pitchFamily="34" charset="-79"/>
                <a:cs typeface="David" panose="020E0502060401010101" pitchFamily="34" charset="-79"/>
              </a:rPr>
              <a:t>אֵיךְ מִתְחַלְּקִים לַחֲדָרִים </a:t>
            </a:r>
            <a:br>
              <a:rPr lang="en-US" sz="3400" b="1" dirty="0">
                <a:solidFill>
                  <a:schemeClr val="tx1"/>
                </a:solidFill>
                <a:latin typeface="David" panose="020E0502060401010101" pitchFamily="34" charset="-79"/>
                <a:cs typeface="David" panose="020E0502060401010101" pitchFamily="34" charset="-79"/>
              </a:rPr>
            </a:br>
            <a:r>
              <a:rPr lang="he-IL" sz="3400" b="1" dirty="0">
                <a:solidFill>
                  <a:schemeClr val="tx1"/>
                </a:solidFill>
                <a:latin typeface="David" panose="020E0502060401010101" pitchFamily="34" charset="-79"/>
                <a:cs typeface="David" panose="020E0502060401010101" pitchFamily="34" charset="-79"/>
              </a:rPr>
              <a:t>כְּשֶׁיֵּשׁ טִיּוּל שְׁנָתִי? </a:t>
            </a:r>
          </a:p>
          <a:p>
            <a:r>
              <a:rPr lang="he-IL" sz="3400" b="1" dirty="0">
                <a:solidFill>
                  <a:schemeClr val="tx1"/>
                </a:solidFill>
                <a:latin typeface="David" panose="020E0502060401010101" pitchFamily="34" charset="-79"/>
                <a:cs typeface="David" panose="020E0502060401010101" pitchFamily="34" charset="-79"/>
              </a:rPr>
              <a:t>מְקוֹמוֹת בַּכִּתָּה?</a:t>
            </a:r>
          </a:p>
        </p:txBody>
      </p:sp>
      <p:pic>
        <p:nvPicPr>
          <p:cNvPr id="2050" name="Picture 2" descr="Red Bus Drawing | Free download on ClipArtMa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589553" y="598099"/>
            <a:ext cx="2539576" cy="2764004"/>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students children in the classroom with school desk - Download ..."/>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89552" y="3416060"/>
            <a:ext cx="6304058" cy="33503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9016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2050"/>
                                        </p:tgtEl>
                                        <p:attrNameLst>
                                          <p:attrName>style.visibility</p:attrName>
                                        </p:attrNameLst>
                                      </p:cBhvr>
                                      <p:to>
                                        <p:strVal val="visible"/>
                                      </p:to>
                                    </p:set>
                                    <p:anim calcmode="lin" valueType="num">
                                      <p:cBhvr additive="base">
                                        <p:cTn id="7" dur="500" fill="hold"/>
                                        <p:tgtEl>
                                          <p:spTgt spid="2050"/>
                                        </p:tgtEl>
                                        <p:attrNameLst>
                                          <p:attrName>ppt_x</p:attrName>
                                        </p:attrNameLst>
                                      </p:cBhvr>
                                      <p:tavLst>
                                        <p:tav tm="0">
                                          <p:val>
                                            <p:strVal val="0-#ppt_w/2"/>
                                          </p:val>
                                        </p:tav>
                                        <p:tav tm="100000">
                                          <p:val>
                                            <p:strVal val="#ppt_x"/>
                                          </p:val>
                                        </p:tav>
                                      </p:tavLst>
                                    </p:anim>
                                    <p:anim calcmode="lin" valueType="num">
                                      <p:cBhvr additive="base">
                                        <p:cTn id="8" dur="500" fill="hold"/>
                                        <p:tgtEl>
                                          <p:spTgt spid="2050"/>
                                        </p:tgtEl>
                                        <p:attrNameLst>
                                          <p:attrName>ppt_y</p:attrName>
                                        </p:attrNameLst>
                                      </p:cBhvr>
                                      <p:tavLst>
                                        <p:tav tm="0">
                                          <p:val>
                                            <p:strVal val="#ppt_y"/>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31" presetClass="entr" presetSubtype="0" fill="hold" nodeType="clickEffect">
                                  <p:stCondLst>
                                    <p:cond delay="0"/>
                                  </p:stCondLst>
                                  <p:childTnLst>
                                    <p:set>
                                      <p:cBhvr>
                                        <p:cTn id="16" dur="1" fill="hold">
                                          <p:stCondLst>
                                            <p:cond delay="0"/>
                                          </p:stCondLst>
                                        </p:cTn>
                                        <p:tgtEl>
                                          <p:spTgt spid="2052"/>
                                        </p:tgtEl>
                                        <p:attrNameLst>
                                          <p:attrName>style.visibility</p:attrName>
                                        </p:attrNameLst>
                                      </p:cBhvr>
                                      <p:to>
                                        <p:strVal val="visible"/>
                                      </p:to>
                                    </p:set>
                                    <p:anim calcmode="lin" valueType="num">
                                      <p:cBhvr>
                                        <p:cTn id="17" dur="2000" fill="hold"/>
                                        <p:tgtEl>
                                          <p:spTgt spid="2052"/>
                                        </p:tgtEl>
                                        <p:attrNameLst>
                                          <p:attrName>ppt_w</p:attrName>
                                        </p:attrNameLst>
                                      </p:cBhvr>
                                      <p:tavLst>
                                        <p:tav tm="0">
                                          <p:val>
                                            <p:fltVal val="0"/>
                                          </p:val>
                                        </p:tav>
                                        <p:tav tm="100000">
                                          <p:val>
                                            <p:strVal val="#ppt_w"/>
                                          </p:val>
                                        </p:tav>
                                      </p:tavLst>
                                    </p:anim>
                                    <p:anim calcmode="lin" valueType="num">
                                      <p:cBhvr>
                                        <p:cTn id="18" dur="2000" fill="hold"/>
                                        <p:tgtEl>
                                          <p:spTgt spid="2052"/>
                                        </p:tgtEl>
                                        <p:attrNameLst>
                                          <p:attrName>ppt_h</p:attrName>
                                        </p:attrNameLst>
                                      </p:cBhvr>
                                      <p:tavLst>
                                        <p:tav tm="0">
                                          <p:val>
                                            <p:fltVal val="0"/>
                                          </p:val>
                                        </p:tav>
                                        <p:tav tm="100000">
                                          <p:val>
                                            <p:strVal val="#ppt_h"/>
                                          </p:val>
                                        </p:tav>
                                      </p:tavLst>
                                    </p:anim>
                                    <p:anim calcmode="lin" valueType="num">
                                      <p:cBhvr>
                                        <p:cTn id="19" dur="2000" fill="hold"/>
                                        <p:tgtEl>
                                          <p:spTgt spid="2052"/>
                                        </p:tgtEl>
                                        <p:attrNameLst>
                                          <p:attrName>style.rotation</p:attrName>
                                        </p:attrNameLst>
                                      </p:cBhvr>
                                      <p:tavLst>
                                        <p:tav tm="0">
                                          <p:val>
                                            <p:fltVal val="90"/>
                                          </p:val>
                                        </p:tav>
                                        <p:tav tm="100000">
                                          <p:val>
                                            <p:fltVal val="0"/>
                                          </p:val>
                                        </p:tav>
                                      </p:tavLst>
                                    </p:anim>
                                    <p:animEffect transition="in" filter="fade">
                                      <p:cBhvr>
                                        <p:cTn id="20" dur="2000"/>
                                        <p:tgtEl>
                                          <p:spTgt spid="205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
        <p:nvSpPr>
          <p:cNvPr id="3" name="מציין מיקום תוכן 2"/>
          <p:cNvSpPr>
            <a:spLocks noGrp="1"/>
          </p:cNvSpPr>
          <p:nvPr>
            <p:ph idx="1"/>
          </p:nvPr>
        </p:nvSpPr>
        <p:spPr>
          <a:xfrm>
            <a:off x="6650966" y="2133599"/>
            <a:ext cx="4853646" cy="3999781"/>
          </a:xfrm>
        </p:spPr>
        <p:txBody>
          <a:bodyPr/>
          <a:lstStyle/>
          <a:p>
            <a:pPr marL="0" indent="0">
              <a:buNone/>
            </a:pPr>
            <a:r>
              <a:rPr lang="he-IL" sz="3000" dirty="0">
                <a:solidFill>
                  <a:schemeClr val="tx1"/>
                </a:solidFill>
                <a:latin typeface="David" panose="020E0502060401010101" pitchFamily="34" charset="-79"/>
                <a:cs typeface="David" panose="020E0502060401010101" pitchFamily="34" charset="-79"/>
              </a:rPr>
              <a:t>א</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וְאֵלֶּה אֲשֶׁר נָחֲלוּ בְנֵי יִשְׂרָאֵל בְּאֶרֶץ כְּנָעַן אֲשֶׁר נִחֲלוּ אוֹתָם אֶלְעָזָר הַכֹּהֵן וִיהוֹשֻׁעַ בִּן נוּן וְרָאשֵׁי אֲבוֹת הַמַּטּוֹת לִבְנֵי יִשְׂרָאֵל:  </a:t>
            </a:r>
          </a:p>
          <a:p>
            <a:pPr marL="0" indent="0">
              <a:buNone/>
            </a:pPr>
            <a:r>
              <a:rPr lang="he-IL" sz="3000" dirty="0">
                <a:solidFill>
                  <a:schemeClr val="tx1"/>
                </a:solidFill>
                <a:latin typeface="David" panose="020E0502060401010101" pitchFamily="34" charset="-79"/>
                <a:cs typeface="David" panose="020E0502060401010101" pitchFamily="34" charset="-79"/>
              </a:rPr>
              <a:t>ב</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בְּגוֹרַל נַחֲלָתָם כַּאֲשֶׁר </a:t>
            </a:r>
            <a:r>
              <a:rPr lang="he-IL" sz="3000" dirty="0" err="1">
                <a:solidFill>
                  <a:schemeClr val="tx1"/>
                </a:solidFill>
                <a:latin typeface="David" panose="020E0502060401010101" pitchFamily="34" charset="-79"/>
                <a:cs typeface="David" panose="020E0502060401010101" pitchFamily="34" charset="-79"/>
              </a:rPr>
              <a:t>צִוָּה</a:t>
            </a:r>
            <a:r>
              <a:rPr lang="he-IL" sz="3000" dirty="0">
                <a:solidFill>
                  <a:schemeClr val="tx1"/>
                </a:solidFill>
                <a:latin typeface="David" panose="020E0502060401010101" pitchFamily="34" charset="-79"/>
                <a:cs typeface="David" panose="020E0502060401010101" pitchFamily="34" charset="-79"/>
              </a:rPr>
              <a:t> ה' בְּיַד מֹשֶׁה לְתִשְׁעַת הַמַּטּוֹת וַחֲצִי הַמַּטֶּה</a:t>
            </a:r>
            <a:r>
              <a:rPr lang="en-US" sz="3000" dirty="0">
                <a:solidFill>
                  <a:schemeClr val="tx1"/>
                </a:solidFill>
                <a:latin typeface="David" panose="020E0502060401010101" pitchFamily="34" charset="-79"/>
                <a:cs typeface="David" panose="020E0502060401010101" pitchFamily="34" charset="-79"/>
              </a:rPr>
              <a:t>:</a:t>
            </a:r>
          </a:p>
          <a:p>
            <a:pPr marL="0" indent="0">
              <a:buNone/>
            </a:pPr>
            <a:endParaRPr lang="he-IL" dirty="0"/>
          </a:p>
        </p:txBody>
      </p:sp>
    </p:spTree>
    <p:extLst>
      <p:ext uri="{BB962C8B-B14F-4D97-AF65-F5344CB8AC3E}">
        <p14:creationId xmlns:p14="http://schemas.microsoft.com/office/powerpoint/2010/main" val="12263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
        <p:nvSpPr>
          <p:cNvPr id="3" name="מציין מיקום תוכן 2"/>
          <p:cNvSpPr>
            <a:spLocks noGrp="1"/>
          </p:cNvSpPr>
          <p:nvPr>
            <p:ph idx="1"/>
          </p:nvPr>
        </p:nvSpPr>
        <p:spPr>
          <a:xfrm>
            <a:off x="6650966" y="2133599"/>
            <a:ext cx="4853646" cy="3999781"/>
          </a:xfrm>
        </p:spPr>
        <p:txBody>
          <a:bodyPr/>
          <a:lstStyle/>
          <a:p>
            <a:pPr marL="0" indent="0">
              <a:buNone/>
            </a:pPr>
            <a:r>
              <a:rPr lang="he-IL" sz="3000" dirty="0">
                <a:solidFill>
                  <a:schemeClr val="tx1"/>
                </a:solidFill>
                <a:latin typeface="David" panose="020E0502060401010101" pitchFamily="34" charset="-79"/>
                <a:cs typeface="David" panose="020E0502060401010101" pitchFamily="34" charset="-79"/>
              </a:rPr>
              <a:t>א</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וְאֵלֶּה אֲשֶׁר נָחֲלוּ בְנֵי יִשְׂרָאֵל בְּאֶרֶץ כְּנָעַן אֲשֶׁר נִחֲלוּ אוֹתָם אֶלְעָזָר הַכֹּהֵן וִ</a:t>
            </a:r>
            <a:r>
              <a:rPr lang="he-IL" sz="3000" b="1" dirty="0">
                <a:solidFill>
                  <a:srgbClr val="FF0000"/>
                </a:solidFill>
                <a:latin typeface="David" panose="020E0502060401010101" pitchFamily="34" charset="-79"/>
                <a:cs typeface="David" panose="020E0502060401010101" pitchFamily="34" charset="-79"/>
              </a:rPr>
              <a:t>יהוֹשֻׁעַ בִּן נוּן </a:t>
            </a:r>
            <a:r>
              <a:rPr lang="he-IL" sz="3000" dirty="0">
                <a:solidFill>
                  <a:schemeClr val="tx1"/>
                </a:solidFill>
                <a:latin typeface="David" panose="020E0502060401010101" pitchFamily="34" charset="-79"/>
                <a:cs typeface="David" panose="020E0502060401010101" pitchFamily="34" charset="-79"/>
              </a:rPr>
              <a:t>וְרָאשֵׁי אֲבוֹת הַמַּטּוֹת לִבְנֵי יִשְׂרָאֵל:  </a:t>
            </a:r>
          </a:p>
          <a:p>
            <a:pPr marL="0" indent="0">
              <a:buNone/>
            </a:pPr>
            <a:r>
              <a:rPr lang="he-IL" sz="3000" dirty="0">
                <a:solidFill>
                  <a:schemeClr val="tx1"/>
                </a:solidFill>
                <a:latin typeface="David" panose="020E0502060401010101" pitchFamily="34" charset="-79"/>
                <a:cs typeface="David" panose="020E0502060401010101" pitchFamily="34" charset="-79"/>
              </a:rPr>
              <a:t>ב</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בְּגוֹרַל נַחֲלָתָם כַּאֲשֶׁר </a:t>
            </a:r>
            <a:r>
              <a:rPr lang="he-IL" sz="3000" dirty="0" err="1">
                <a:solidFill>
                  <a:schemeClr val="tx1"/>
                </a:solidFill>
                <a:latin typeface="David" panose="020E0502060401010101" pitchFamily="34" charset="-79"/>
                <a:cs typeface="David" panose="020E0502060401010101" pitchFamily="34" charset="-79"/>
              </a:rPr>
              <a:t>צִוָּה</a:t>
            </a:r>
            <a:r>
              <a:rPr lang="he-IL" sz="3000" dirty="0">
                <a:solidFill>
                  <a:schemeClr val="tx1"/>
                </a:solidFill>
                <a:latin typeface="David" panose="020E0502060401010101" pitchFamily="34" charset="-79"/>
                <a:cs typeface="David" panose="020E0502060401010101" pitchFamily="34" charset="-79"/>
              </a:rPr>
              <a:t> ה' בְּיַד מֹשֶׁה לְתִשְׁעַת הַמַּטּוֹת וַחֲצִי הַמַּטֶּה</a:t>
            </a:r>
            <a:r>
              <a:rPr lang="en-US" sz="3000" dirty="0">
                <a:solidFill>
                  <a:schemeClr val="tx1"/>
                </a:solidFill>
                <a:latin typeface="David" panose="020E0502060401010101" pitchFamily="34" charset="-79"/>
                <a:cs typeface="David" panose="020E0502060401010101" pitchFamily="34" charset="-79"/>
              </a:rPr>
              <a:t>:</a:t>
            </a:r>
          </a:p>
          <a:p>
            <a:pPr marL="0" indent="0">
              <a:buNone/>
            </a:pPr>
            <a:endParaRPr lang="he-IL" dirty="0"/>
          </a:p>
        </p:txBody>
      </p:sp>
    </p:spTree>
    <p:extLst>
      <p:ext uri="{BB962C8B-B14F-4D97-AF65-F5344CB8AC3E}">
        <p14:creationId xmlns:p14="http://schemas.microsoft.com/office/powerpoint/2010/main" val="295296480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
        <p:nvSpPr>
          <p:cNvPr id="3" name="מציין מיקום תוכן 2"/>
          <p:cNvSpPr>
            <a:spLocks noGrp="1"/>
          </p:cNvSpPr>
          <p:nvPr>
            <p:ph idx="1"/>
          </p:nvPr>
        </p:nvSpPr>
        <p:spPr>
          <a:xfrm>
            <a:off x="6650966" y="2133599"/>
            <a:ext cx="4853646" cy="3999781"/>
          </a:xfrm>
        </p:spPr>
        <p:txBody>
          <a:bodyPr/>
          <a:lstStyle/>
          <a:p>
            <a:pPr marL="0" indent="0">
              <a:buNone/>
            </a:pPr>
            <a:r>
              <a:rPr lang="he-IL" sz="3000" dirty="0">
                <a:solidFill>
                  <a:schemeClr val="tx1"/>
                </a:solidFill>
                <a:latin typeface="David" panose="020E0502060401010101" pitchFamily="34" charset="-79"/>
                <a:cs typeface="David" panose="020E0502060401010101" pitchFamily="34" charset="-79"/>
              </a:rPr>
              <a:t>א</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וְאֵלֶּה אֲשֶׁר נָחֲלוּ בְנֵי יִשְׂרָאֵל בְּאֶרֶץ כְּנָעַן אֲשֶׁר נִחֲלוּ אוֹתָם </a:t>
            </a:r>
            <a:r>
              <a:rPr lang="he-IL" sz="3000" b="1" dirty="0">
                <a:solidFill>
                  <a:srgbClr val="7030A0"/>
                </a:solidFill>
                <a:latin typeface="David" panose="020E0502060401010101" pitchFamily="34" charset="-79"/>
                <a:cs typeface="David" panose="020E0502060401010101" pitchFamily="34" charset="-79"/>
              </a:rPr>
              <a:t>אֶלְעָזָר הַכֹּהֵן</a:t>
            </a:r>
            <a:r>
              <a:rPr lang="he-IL" sz="3000" dirty="0">
                <a:solidFill>
                  <a:schemeClr val="tx1"/>
                </a:solidFill>
                <a:latin typeface="David" panose="020E0502060401010101" pitchFamily="34" charset="-79"/>
                <a:cs typeface="David" panose="020E0502060401010101" pitchFamily="34" charset="-79"/>
              </a:rPr>
              <a:t> וִ</a:t>
            </a:r>
            <a:r>
              <a:rPr lang="he-IL" sz="3000" b="1" dirty="0">
                <a:solidFill>
                  <a:srgbClr val="FF0000"/>
                </a:solidFill>
                <a:latin typeface="David" panose="020E0502060401010101" pitchFamily="34" charset="-79"/>
                <a:cs typeface="David" panose="020E0502060401010101" pitchFamily="34" charset="-79"/>
              </a:rPr>
              <a:t>יהוֹשֻׁעַ בִּן נוּן </a:t>
            </a:r>
            <a:r>
              <a:rPr lang="he-IL" sz="3000" b="1" dirty="0">
                <a:solidFill>
                  <a:srgbClr val="7030A0"/>
                </a:solidFill>
                <a:latin typeface="David" panose="020E0502060401010101" pitchFamily="34" charset="-79"/>
                <a:cs typeface="David" panose="020E0502060401010101" pitchFamily="34" charset="-79"/>
              </a:rPr>
              <a:t>וְרָאשֵׁי אֲבוֹת הַמַּטּוֹת לִבְנֵי יִשְׂרָאֵל</a:t>
            </a:r>
            <a:r>
              <a:rPr lang="he-IL" sz="3000" dirty="0">
                <a:solidFill>
                  <a:schemeClr val="tx1"/>
                </a:solidFill>
                <a:latin typeface="David" panose="020E0502060401010101" pitchFamily="34" charset="-79"/>
                <a:cs typeface="David" panose="020E0502060401010101" pitchFamily="34" charset="-79"/>
              </a:rPr>
              <a:t>:  </a:t>
            </a:r>
          </a:p>
          <a:p>
            <a:pPr marL="0" indent="0">
              <a:buNone/>
            </a:pPr>
            <a:r>
              <a:rPr lang="he-IL" sz="3000" dirty="0">
                <a:solidFill>
                  <a:schemeClr val="tx1"/>
                </a:solidFill>
                <a:latin typeface="David" panose="020E0502060401010101" pitchFamily="34" charset="-79"/>
                <a:cs typeface="David" panose="020E0502060401010101" pitchFamily="34" charset="-79"/>
              </a:rPr>
              <a:t>ב</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בְּגוֹרַל נַחֲלָתָם כַּאֲשֶׁר </a:t>
            </a:r>
            <a:r>
              <a:rPr lang="he-IL" sz="3000" dirty="0" err="1">
                <a:solidFill>
                  <a:schemeClr val="tx1"/>
                </a:solidFill>
                <a:latin typeface="David" panose="020E0502060401010101" pitchFamily="34" charset="-79"/>
                <a:cs typeface="David" panose="020E0502060401010101" pitchFamily="34" charset="-79"/>
              </a:rPr>
              <a:t>צִוָּה</a:t>
            </a:r>
            <a:r>
              <a:rPr lang="he-IL" sz="3000" dirty="0">
                <a:solidFill>
                  <a:schemeClr val="tx1"/>
                </a:solidFill>
                <a:latin typeface="David" panose="020E0502060401010101" pitchFamily="34" charset="-79"/>
                <a:cs typeface="David" panose="020E0502060401010101" pitchFamily="34" charset="-79"/>
              </a:rPr>
              <a:t> ה' בְּיַד מֹשֶׁה לְתִשְׁעַת הַמַּטּוֹת וַחֲצִי הַמַּטֶּה</a:t>
            </a:r>
            <a:r>
              <a:rPr lang="en-US" sz="3000" dirty="0">
                <a:solidFill>
                  <a:schemeClr val="tx1"/>
                </a:solidFill>
                <a:latin typeface="David" panose="020E0502060401010101" pitchFamily="34" charset="-79"/>
                <a:cs typeface="David" panose="020E0502060401010101" pitchFamily="34" charset="-79"/>
              </a:rPr>
              <a:t>:</a:t>
            </a:r>
          </a:p>
          <a:p>
            <a:pPr marL="0" indent="0">
              <a:buNone/>
            </a:pPr>
            <a:endParaRPr lang="he-IL" dirty="0"/>
          </a:p>
        </p:txBody>
      </p:sp>
    </p:spTree>
    <p:extLst>
      <p:ext uri="{BB962C8B-B14F-4D97-AF65-F5344CB8AC3E}">
        <p14:creationId xmlns:p14="http://schemas.microsoft.com/office/powerpoint/2010/main" val="6100437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
        <p:nvSpPr>
          <p:cNvPr id="3" name="מציין מיקום תוכן 2"/>
          <p:cNvSpPr>
            <a:spLocks noGrp="1"/>
          </p:cNvSpPr>
          <p:nvPr>
            <p:ph idx="1"/>
          </p:nvPr>
        </p:nvSpPr>
        <p:spPr>
          <a:xfrm>
            <a:off x="6633713" y="2133599"/>
            <a:ext cx="4870899" cy="4008409"/>
          </a:xfrm>
        </p:spPr>
        <p:txBody>
          <a:bodyPr/>
          <a:lstStyle/>
          <a:p>
            <a:pPr marL="0" indent="0">
              <a:buNone/>
            </a:pPr>
            <a:r>
              <a:rPr lang="he-IL" sz="3000" dirty="0">
                <a:solidFill>
                  <a:schemeClr val="tx1"/>
                </a:solidFill>
                <a:latin typeface="David" panose="020E0502060401010101" pitchFamily="34" charset="-79"/>
                <a:cs typeface="David" panose="020E0502060401010101" pitchFamily="34" charset="-79"/>
              </a:rPr>
              <a:t>א</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וְאֵלֶּה אֲשֶׁר נָחֲלוּ בְנֵי יִשְׂרָאֵל בְּאֶרֶץ כְּנָעַן אֲשֶׁר נִחֲלוּ אוֹתָם </a:t>
            </a:r>
            <a:r>
              <a:rPr lang="he-IL" sz="3000" b="1" dirty="0">
                <a:solidFill>
                  <a:srgbClr val="7030A0"/>
                </a:solidFill>
                <a:latin typeface="David" panose="020E0502060401010101" pitchFamily="34" charset="-79"/>
                <a:cs typeface="David" panose="020E0502060401010101" pitchFamily="34" charset="-79"/>
              </a:rPr>
              <a:t>אֶלְעָזָר הַכֹּהֵן</a:t>
            </a:r>
            <a:r>
              <a:rPr lang="he-IL" sz="3000" dirty="0">
                <a:solidFill>
                  <a:schemeClr val="tx1"/>
                </a:solidFill>
                <a:latin typeface="David" panose="020E0502060401010101" pitchFamily="34" charset="-79"/>
                <a:cs typeface="David" panose="020E0502060401010101" pitchFamily="34" charset="-79"/>
              </a:rPr>
              <a:t> וִ</a:t>
            </a:r>
            <a:r>
              <a:rPr lang="he-IL" sz="3000" b="1" dirty="0">
                <a:solidFill>
                  <a:srgbClr val="FF0000"/>
                </a:solidFill>
                <a:latin typeface="David" panose="020E0502060401010101" pitchFamily="34" charset="-79"/>
                <a:cs typeface="David" panose="020E0502060401010101" pitchFamily="34" charset="-79"/>
              </a:rPr>
              <a:t>יהוֹשֻׁעַ בִּן נוּן </a:t>
            </a:r>
            <a:r>
              <a:rPr lang="he-IL" sz="3000" b="1" dirty="0">
                <a:solidFill>
                  <a:srgbClr val="7030A0"/>
                </a:solidFill>
                <a:latin typeface="David" panose="020E0502060401010101" pitchFamily="34" charset="-79"/>
                <a:cs typeface="David" panose="020E0502060401010101" pitchFamily="34" charset="-79"/>
              </a:rPr>
              <a:t>וְרָאשֵׁי אֲבוֹת הַמַּטּוֹת לִבְנֵי יִשְׂרָאֵל</a:t>
            </a:r>
            <a:r>
              <a:rPr lang="he-IL" sz="3000" dirty="0">
                <a:solidFill>
                  <a:schemeClr val="tx1"/>
                </a:solidFill>
                <a:latin typeface="David" panose="020E0502060401010101" pitchFamily="34" charset="-79"/>
                <a:cs typeface="David" panose="020E0502060401010101" pitchFamily="34" charset="-79"/>
              </a:rPr>
              <a:t>:  </a:t>
            </a:r>
          </a:p>
          <a:p>
            <a:pPr marL="0" indent="0">
              <a:buNone/>
            </a:pPr>
            <a:r>
              <a:rPr lang="he-IL" sz="3000" dirty="0">
                <a:solidFill>
                  <a:schemeClr val="tx1"/>
                </a:solidFill>
                <a:latin typeface="David" panose="020E0502060401010101" pitchFamily="34" charset="-79"/>
                <a:cs typeface="David" panose="020E0502060401010101" pitchFamily="34" charset="-79"/>
              </a:rPr>
              <a:t>ב</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בְּגוֹרַל נַחֲלָתָם </a:t>
            </a:r>
            <a:r>
              <a:rPr lang="he-IL" sz="3000" b="1" dirty="0">
                <a:solidFill>
                  <a:srgbClr val="00B050"/>
                </a:solidFill>
                <a:latin typeface="David" panose="020E0502060401010101" pitchFamily="34" charset="-79"/>
                <a:cs typeface="David" panose="020E0502060401010101" pitchFamily="34" charset="-79"/>
              </a:rPr>
              <a:t>כַּאֲשֶׁר </a:t>
            </a:r>
            <a:r>
              <a:rPr lang="he-IL" sz="3000" b="1" dirty="0" err="1">
                <a:solidFill>
                  <a:srgbClr val="00B050"/>
                </a:solidFill>
                <a:latin typeface="David" panose="020E0502060401010101" pitchFamily="34" charset="-79"/>
                <a:cs typeface="David" panose="020E0502060401010101" pitchFamily="34" charset="-79"/>
              </a:rPr>
              <a:t>צִוָּה</a:t>
            </a:r>
            <a:r>
              <a:rPr lang="he-IL" sz="3000" b="1" dirty="0">
                <a:solidFill>
                  <a:srgbClr val="00B050"/>
                </a:solidFill>
                <a:latin typeface="David" panose="020E0502060401010101" pitchFamily="34" charset="-79"/>
                <a:cs typeface="David" panose="020E0502060401010101" pitchFamily="34" charset="-79"/>
              </a:rPr>
              <a:t> ה' בְּיַד מֹשֶׁה</a:t>
            </a:r>
            <a:r>
              <a:rPr lang="he-IL" sz="3000" b="1"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לְתִשְׁעַת הַמַּטּוֹת וַחֲצִי הַמַּטֶּה</a:t>
            </a:r>
            <a:r>
              <a:rPr lang="en-US" sz="3000" dirty="0">
                <a:solidFill>
                  <a:schemeClr val="tx1"/>
                </a:solidFill>
                <a:latin typeface="David" panose="020E0502060401010101" pitchFamily="34" charset="-79"/>
                <a:cs typeface="David" panose="020E0502060401010101" pitchFamily="34" charset="-79"/>
              </a:rPr>
              <a:t>:</a:t>
            </a:r>
          </a:p>
          <a:p>
            <a:pPr marL="0" indent="0">
              <a:buNone/>
            </a:pPr>
            <a:endParaRPr lang="he-IL" dirty="0"/>
          </a:p>
        </p:txBody>
      </p:sp>
    </p:spTree>
    <p:extLst>
      <p:ext uri="{BB962C8B-B14F-4D97-AF65-F5344CB8AC3E}">
        <p14:creationId xmlns:p14="http://schemas.microsoft.com/office/powerpoint/2010/main" val="367736217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
        <p:nvSpPr>
          <p:cNvPr id="3" name="מציין מיקום תוכן 2"/>
          <p:cNvSpPr>
            <a:spLocks noGrp="1"/>
          </p:cNvSpPr>
          <p:nvPr>
            <p:ph idx="1"/>
          </p:nvPr>
        </p:nvSpPr>
        <p:spPr>
          <a:xfrm>
            <a:off x="6633713" y="2133599"/>
            <a:ext cx="4870899" cy="4008409"/>
          </a:xfrm>
        </p:spPr>
        <p:txBody>
          <a:bodyPr/>
          <a:lstStyle/>
          <a:p>
            <a:pPr marL="0" indent="0">
              <a:buNone/>
            </a:pPr>
            <a:r>
              <a:rPr lang="he-IL" sz="3000" dirty="0">
                <a:solidFill>
                  <a:schemeClr val="tx1"/>
                </a:solidFill>
                <a:latin typeface="David" panose="020E0502060401010101" pitchFamily="34" charset="-79"/>
                <a:cs typeface="David" panose="020E0502060401010101" pitchFamily="34" charset="-79"/>
              </a:rPr>
              <a:t>א</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וְאֵלֶּה אֲשֶׁר נָחֲלוּ בְנֵי יִשְׂרָאֵל בְּאֶרֶץ כְּנָעַן אֲשֶׁר נִחֲלוּ אוֹתָם </a:t>
            </a:r>
            <a:r>
              <a:rPr lang="he-IL" sz="3000" b="1" dirty="0">
                <a:solidFill>
                  <a:srgbClr val="7030A0"/>
                </a:solidFill>
                <a:latin typeface="David" panose="020E0502060401010101" pitchFamily="34" charset="-79"/>
                <a:cs typeface="David" panose="020E0502060401010101" pitchFamily="34" charset="-79"/>
              </a:rPr>
              <a:t>אֶלְעָזָר הַכֹּהֵן</a:t>
            </a:r>
            <a:r>
              <a:rPr lang="he-IL" sz="3000" dirty="0">
                <a:solidFill>
                  <a:schemeClr val="tx1"/>
                </a:solidFill>
                <a:latin typeface="David" panose="020E0502060401010101" pitchFamily="34" charset="-79"/>
                <a:cs typeface="David" panose="020E0502060401010101" pitchFamily="34" charset="-79"/>
              </a:rPr>
              <a:t> וִ</a:t>
            </a:r>
            <a:r>
              <a:rPr lang="he-IL" sz="3000" b="1" dirty="0">
                <a:solidFill>
                  <a:srgbClr val="FF0000"/>
                </a:solidFill>
                <a:latin typeface="David" panose="020E0502060401010101" pitchFamily="34" charset="-79"/>
                <a:cs typeface="David" panose="020E0502060401010101" pitchFamily="34" charset="-79"/>
              </a:rPr>
              <a:t>יהוֹשֻׁעַ בִּן נוּן </a:t>
            </a:r>
            <a:r>
              <a:rPr lang="he-IL" sz="3000" b="1" dirty="0">
                <a:solidFill>
                  <a:srgbClr val="7030A0"/>
                </a:solidFill>
                <a:latin typeface="David" panose="020E0502060401010101" pitchFamily="34" charset="-79"/>
                <a:cs typeface="David" panose="020E0502060401010101" pitchFamily="34" charset="-79"/>
              </a:rPr>
              <a:t>וְרָאשֵׁי אֲבוֹת הַמַּטּוֹת לִבְנֵי יִשְׂרָאֵל</a:t>
            </a:r>
            <a:r>
              <a:rPr lang="he-IL" sz="3000" dirty="0">
                <a:solidFill>
                  <a:schemeClr val="tx1"/>
                </a:solidFill>
                <a:latin typeface="David" panose="020E0502060401010101" pitchFamily="34" charset="-79"/>
                <a:cs typeface="David" panose="020E0502060401010101" pitchFamily="34" charset="-79"/>
              </a:rPr>
              <a:t>:  </a:t>
            </a:r>
          </a:p>
          <a:p>
            <a:pPr marL="0" indent="0">
              <a:buNone/>
            </a:pPr>
            <a:r>
              <a:rPr lang="he-IL" sz="3000" dirty="0">
                <a:solidFill>
                  <a:schemeClr val="tx1"/>
                </a:solidFill>
                <a:latin typeface="David" panose="020E0502060401010101" pitchFamily="34" charset="-79"/>
                <a:cs typeface="David" panose="020E0502060401010101" pitchFamily="34" charset="-79"/>
              </a:rPr>
              <a:t>ב</a:t>
            </a:r>
            <a:r>
              <a:rPr lang="en-US" sz="3000" dirty="0">
                <a:solidFill>
                  <a:schemeClr val="tx1"/>
                </a:solidFill>
                <a:latin typeface="David" panose="020E0502060401010101" pitchFamily="34" charset="-79"/>
                <a:cs typeface="David" panose="020E0502060401010101" pitchFamily="34" charset="-79"/>
              </a:rPr>
              <a:t> </a:t>
            </a:r>
            <a:r>
              <a:rPr lang="he-IL" sz="3000" b="1" dirty="0">
                <a:solidFill>
                  <a:srgbClr val="C00000"/>
                </a:solidFill>
                <a:latin typeface="David" panose="020E0502060401010101" pitchFamily="34" charset="-79"/>
                <a:cs typeface="David" panose="020E0502060401010101" pitchFamily="34" charset="-79"/>
              </a:rPr>
              <a:t>בְּגוֹרַל </a:t>
            </a:r>
            <a:r>
              <a:rPr lang="he-IL" sz="3000" dirty="0">
                <a:solidFill>
                  <a:schemeClr val="tx1"/>
                </a:solidFill>
                <a:latin typeface="David" panose="020E0502060401010101" pitchFamily="34" charset="-79"/>
                <a:cs typeface="David" panose="020E0502060401010101" pitchFamily="34" charset="-79"/>
              </a:rPr>
              <a:t>נַחֲלָתָם </a:t>
            </a:r>
            <a:r>
              <a:rPr lang="he-IL" sz="3000" b="1" dirty="0">
                <a:solidFill>
                  <a:srgbClr val="00B050"/>
                </a:solidFill>
                <a:latin typeface="David" panose="020E0502060401010101" pitchFamily="34" charset="-79"/>
                <a:cs typeface="David" panose="020E0502060401010101" pitchFamily="34" charset="-79"/>
              </a:rPr>
              <a:t>כַּאֲשֶׁר </a:t>
            </a:r>
            <a:r>
              <a:rPr lang="he-IL" sz="3000" b="1" dirty="0" err="1">
                <a:solidFill>
                  <a:srgbClr val="00B050"/>
                </a:solidFill>
                <a:latin typeface="David" panose="020E0502060401010101" pitchFamily="34" charset="-79"/>
                <a:cs typeface="David" panose="020E0502060401010101" pitchFamily="34" charset="-79"/>
              </a:rPr>
              <a:t>צִוָּה</a:t>
            </a:r>
            <a:r>
              <a:rPr lang="he-IL" sz="3000" b="1" dirty="0">
                <a:solidFill>
                  <a:srgbClr val="00B050"/>
                </a:solidFill>
                <a:latin typeface="David" panose="020E0502060401010101" pitchFamily="34" charset="-79"/>
                <a:cs typeface="David" panose="020E0502060401010101" pitchFamily="34" charset="-79"/>
              </a:rPr>
              <a:t> ה' בְּיַד מֹשֶׁה</a:t>
            </a:r>
            <a:r>
              <a:rPr lang="he-IL" sz="3000" b="1"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לְתִשְׁעַת הַמַּטּוֹת וַחֲצִי הַמַּטֶּה</a:t>
            </a:r>
            <a:r>
              <a:rPr lang="en-US" sz="3000" dirty="0">
                <a:solidFill>
                  <a:schemeClr val="tx1"/>
                </a:solidFill>
                <a:latin typeface="David" panose="020E0502060401010101" pitchFamily="34" charset="-79"/>
                <a:cs typeface="David" panose="020E0502060401010101" pitchFamily="34" charset="-79"/>
              </a:rPr>
              <a:t>:</a:t>
            </a:r>
          </a:p>
          <a:p>
            <a:pPr marL="0" indent="0">
              <a:buNone/>
            </a:pPr>
            <a:endParaRPr lang="he-IL" dirty="0"/>
          </a:p>
        </p:txBody>
      </p:sp>
    </p:spTree>
    <p:extLst>
      <p:ext uri="{BB962C8B-B14F-4D97-AF65-F5344CB8AC3E}">
        <p14:creationId xmlns:p14="http://schemas.microsoft.com/office/powerpoint/2010/main" val="33936570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
        <p:nvSpPr>
          <p:cNvPr id="3" name="מציין מיקום תוכן 2"/>
          <p:cNvSpPr>
            <a:spLocks noGrp="1"/>
          </p:cNvSpPr>
          <p:nvPr>
            <p:ph idx="1"/>
          </p:nvPr>
        </p:nvSpPr>
        <p:spPr>
          <a:xfrm>
            <a:off x="6633713" y="2133599"/>
            <a:ext cx="4870899" cy="4008409"/>
          </a:xfrm>
        </p:spPr>
        <p:txBody>
          <a:bodyPr/>
          <a:lstStyle/>
          <a:p>
            <a:pPr marL="0" indent="0">
              <a:buNone/>
            </a:pPr>
            <a:r>
              <a:rPr lang="he-IL" sz="3000" dirty="0">
                <a:solidFill>
                  <a:schemeClr val="tx1"/>
                </a:solidFill>
                <a:latin typeface="David" panose="020E0502060401010101" pitchFamily="34" charset="-79"/>
                <a:cs typeface="David" panose="020E0502060401010101" pitchFamily="34" charset="-79"/>
              </a:rPr>
              <a:t>א</a:t>
            </a:r>
            <a:r>
              <a:rPr lang="en-US" sz="3000"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וְאֵלֶּה אֲשֶׁר נָחֲלוּ בְנֵי יִשְׂרָאֵל בְּאֶרֶץ כְּנָעַן אֲשֶׁר נִחֲלוּ אוֹתָם </a:t>
            </a:r>
            <a:r>
              <a:rPr lang="he-IL" sz="3000" b="1" dirty="0">
                <a:solidFill>
                  <a:srgbClr val="7030A0"/>
                </a:solidFill>
                <a:latin typeface="David" panose="020E0502060401010101" pitchFamily="34" charset="-79"/>
                <a:cs typeface="David" panose="020E0502060401010101" pitchFamily="34" charset="-79"/>
              </a:rPr>
              <a:t>אֶלְעָזָר הַכֹּהֵן</a:t>
            </a:r>
            <a:r>
              <a:rPr lang="he-IL" sz="3000" dirty="0">
                <a:solidFill>
                  <a:schemeClr val="tx1"/>
                </a:solidFill>
                <a:latin typeface="David" panose="020E0502060401010101" pitchFamily="34" charset="-79"/>
                <a:cs typeface="David" panose="020E0502060401010101" pitchFamily="34" charset="-79"/>
              </a:rPr>
              <a:t> וִ</a:t>
            </a:r>
            <a:r>
              <a:rPr lang="he-IL" sz="3000" b="1" dirty="0">
                <a:solidFill>
                  <a:srgbClr val="FF0000"/>
                </a:solidFill>
                <a:latin typeface="David" panose="020E0502060401010101" pitchFamily="34" charset="-79"/>
                <a:cs typeface="David" panose="020E0502060401010101" pitchFamily="34" charset="-79"/>
              </a:rPr>
              <a:t>יהוֹשֻׁעַ בִּן נוּן </a:t>
            </a:r>
            <a:r>
              <a:rPr lang="he-IL" sz="3000" b="1" dirty="0">
                <a:solidFill>
                  <a:srgbClr val="7030A0"/>
                </a:solidFill>
                <a:latin typeface="David" panose="020E0502060401010101" pitchFamily="34" charset="-79"/>
                <a:cs typeface="David" panose="020E0502060401010101" pitchFamily="34" charset="-79"/>
              </a:rPr>
              <a:t>וְרָאשֵׁי אֲבוֹת הַמַּטּוֹת לִבְנֵי יִשְׂרָאֵל</a:t>
            </a:r>
            <a:r>
              <a:rPr lang="he-IL" sz="3000" dirty="0">
                <a:solidFill>
                  <a:schemeClr val="tx1"/>
                </a:solidFill>
                <a:latin typeface="David" panose="020E0502060401010101" pitchFamily="34" charset="-79"/>
                <a:cs typeface="David" panose="020E0502060401010101" pitchFamily="34" charset="-79"/>
              </a:rPr>
              <a:t>:  </a:t>
            </a:r>
          </a:p>
          <a:p>
            <a:pPr marL="0" indent="0">
              <a:buNone/>
            </a:pPr>
            <a:r>
              <a:rPr lang="he-IL" sz="3000" dirty="0">
                <a:solidFill>
                  <a:schemeClr val="tx1"/>
                </a:solidFill>
                <a:latin typeface="David" panose="020E0502060401010101" pitchFamily="34" charset="-79"/>
                <a:cs typeface="David" panose="020E0502060401010101" pitchFamily="34" charset="-79"/>
              </a:rPr>
              <a:t>ב</a:t>
            </a:r>
            <a:r>
              <a:rPr lang="en-US" sz="3000" dirty="0">
                <a:solidFill>
                  <a:schemeClr val="tx1"/>
                </a:solidFill>
                <a:latin typeface="David" panose="020E0502060401010101" pitchFamily="34" charset="-79"/>
                <a:cs typeface="David" panose="020E0502060401010101" pitchFamily="34" charset="-79"/>
              </a:rPr>
              <a:t> </a:t>
            </a:r>
            <a:r>
              <a:rPr lang="he-IL" sz="3000" b="1" dirty="0">
                <a:solidFill>
                  <a:srgbClr val="C00000"/>
                </a:solidFill>
                <a:latin typeface="David" panose="020E0502060401010101" pitchFamily="34" charset="-79"/>
                <a:cs typeface="David" panose="020E0502060401010101" pitchFamily="34" charset="-79"/>
              </a:rPr>
              <a:t>בְּגוֹרַל </a:t>
            </a:r>
            <a:r>
              <a:rPr lang="he-IL" sz="3000" dirty="0">
                <a:solidFill>
                  <a:schemeClr val="tx1"/>
                </a:solidFill>
                <a:latin typeface="David" panose="020E0502060401010101" pitchFamily="34" charset="-79"/>
                <a:cs typeface="David" panose="020E0502060401010101" pitchFamily="34" charset="-79"/>
              </a:rPr>
              <a:t>נַחֲלָתָם </a:t>
            </a:r>
            <a:r>
              <a:rPr lang="he-IL" sz="3000" b="1" dirty="0">
                <a:solidFill>
                  <a:srgbClr val="00B050"/>
                </a:solidFill>
                <a:latin typeface="David" panose="020E0502060401010101" pitchFamily="34" charset="-79"/>
                <a:cs typeface="David" panose="020E0502060401010101" pitchFamily="34" charset="-79"/>
              </a:rPr>
              <a:t>כַּאֲשֶׁר </a:t>
            </a:r>
            <a:r>
              <a:rPr lang="he-IL" sz="3000" b="1" dirty="0" err="1">
                <a:solidFill>
                  <a:srgbClr val="00B050"/>
                </a:solidFill>
                <a:latin typeface="David" panose="020E0502060401010101" pitchFamily="34" charset="-79"/>
                <a:cs typeface="David" panose="020E0502060401010101" pitchFamily="34" charset="-79"/>
              </a:rPr>
              <a:t>צִוָּה</a:t>
            </a:r>
            <a:r>
              <a:rPr lang="he-IL" sz="3000" b="1" dirty="0">
                <a:solidFill>
                  <a:srgbClr val="00B050"/>
                </a:solidFill>
                <a:latin typeface="David" panose="020E0502060401010101" pitchFamily="34" charset="-79"/>
                <a:cs typeface="David" panose="020E0502060401010101" pitchFamily="34" charset="-79"/>
              </a:rPr>
              <a:t> ה' בְּיַד מֹשֶׁה</a:t>
            </a:r>
            <a:r>
              <a:rPr lang="he-IL" sz="3000" b="1" dirty="0">
                <a:solidFill>
                  <a:schemeClr val="tx1"/>
                </a:solidFill>
                <a:latin typeface="David" panose="020E0502060401010101" pitchFamily="34" charset="-79"/>
                <a:cs typeface="David" panose="020E0502060401010101" pitchFamily="34" charset="-79"/>
              </a:rPr>
              <a:t> </a:t>
            </a:r>
            <a:r>
              <a:rPr lang="he-IL" sz="3000" dirty="0">
                <a:solidFill>
                  <a:schemeClr val="tx1"/>
                </a:solidFill>
                <a:latin typeface="David" panose="020E0502060401010101" pitchFamily="34" charset="-79"/>
                <a:cs typeface="David" panose="020E0502060401010101" pitchFamily="34" charset="-79"/>
              </a:rPr>
              <a:t>לְתִשְׁעַת הַמַּטּוֹת וַחֲצִי הַמַּטֶּה</a:t>
            </a:r>
            <a:r>
              <a:rPr lang="en-US" sz="3000" dirty="0">
                <a:solidFill>
                  <a:schemeClr val="tx1"/>
                </a:solidFill>
                <a:latin typeface="David" panose="020E0502060401010101" pitchFamily="34" charset="-79"/>
                <a:cs typeface="David" panose="020E0502060401010101" pitchFamily="34" charset="-79"/>
              </a:rPr>
              <a:t>:</a:t>
            </a:r>
          </a:p>
          <a:p>
            <a:pPr marL="0" indent="0">
              <a:buNone/>
            </a:pPr>
            <a:endParaRPr lang="he-IL" dirty="0"/>
          </a:p>
        </p:txBody>
      </p:sp>
      <p:pic>
        <p:nvPicPr>
          <p:cNvPr id="4" name="תמונה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344226" y="1339273"/>
            <a:ext cx="6220793" cy="4663318"/>
          </a:xfrm>
          <a:prstGeom prst="rect">
            <a:avLst/>
          </a:prstGeom>
        </p:spPr>
      </p:pic>
    </p:spTree>
    <p:extLst>
      <p:ext uri="{BB962C8B-B14F-4D97-AF65-F5344CB8AC3E}">
        <p14:creationId xmlns:p14="http://schemas.microsoft.com/office/powerpoint/2010/main" val="216051138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p:txBody>
          <a:bodyPr>
            <a:noAutofit/>
          </a:bodyPr>
          <a:lstStyle/>
          <a:p>
            <a:r>
              <a:rPr lang="he-IL" sz="2400" dirty="0">
                <a:solidFill>
                  <a:schemeClr val="tx1"/>
                </a:solidFill>
                <a:latin typeface="David" panose="020E0502060401010101" pitchFamily="34" charset="-79"/>
                <a:cs typeface="David" panose="020E0502060401010101" pitchFamily="34" charset="-79"/>
              </a:rPr>
              <a:t>"..וְהַגּוֹרָל הָיָה ע"פ רוּחַ הַקֹּדֶשׁ: </a:t>
            </a:r>
            <a:br>
              <a:rPr lang="en-US" sz="2400" dirty="0">
                <a:solidFill>
                  <a:schemeClr val="tx1"/>
                </a:solidFill>
                <a:latin typeface="David" panose="020E0502060401010101" pitchFamily="34" charset="-79"/>
                <a:cs typeface="David" panose="020E0502060401010101" pitchFamily="34" charset="-79"/>
              </a:rPr>
            </a:br>
            <a:r>
              <a:rPr lang="he-IL" sz="2400" dirty="0">
                <a:solidFill>
                  <a:schemeClr val="tx1"/>
                </a:solidFill>
                <a:latin typeface="David" panose="020E0502060401010101" pitchFamily="34" charset="-79"/>
                <a:cs typeface="David" panose="020E0502060401010101" pitchFamily="34" charset="-79"/>
              </a:rPr>
              <a:t>אֶלְעָזָר הַכֹּהֵן הָיָה </a:t>
            </a:r>
            <a:r>
              <a:rPr lang="he-IL" sz="2400" dirty="0" err="1">
                <a:solidFill>
                  <a:schemeClr val="tx1"/>
                </a:solidFill>
                <a:latin typeface="David" panose="020E0502060401010101" pitchFamily="34" charset="-79"/>
                <a:cs typeface="David" panose="020E0502060401010101" pitchFamily="34" charset="-79"/>
              </a:rPr>
              <a:t>מְלֻבָּש</a:t>
            </a:r>
            <a:r>
              <a:rPr lang="he-IL" sz="2400" dirty="0">
                <a:solidFill>
                  <a:schemeClr val="tx1"/>
                </a:solidFill>
                <a:latin typeface="David" panose="020E0502060401010101" pitchFamily="34" charset="-79"/>
                <a:cs typeface="David" panose="020E0502060401010101" pitchFamily="34" charset="-79"/>
              </a:rPr>
              <a:t>ׁ בָּאוּרִים וְתֻמִּים וְאוֹמֵר בְּרוּחַ הַקֹּדֶשׁ:</a:t>
            </a:r>
          </a:p>
          <a:p>
            <a:r>
              <a:rPr lang="he-IL" sz="2400" dirty="0">
                <a:solidFill>
                  <a:schemeClr val="tx1"/>
                </a:solidFill>
                <a:latin typeface="David" panose="020E0502060401010101" pitchFamily="34" charset="-79"/>
                <a:cs typeface="David" panose="020E0502060401010101" pitchFamily="34" charset="-79"/>
              </a:rPr>
              <a:t>"אִם שֵׁבֶט פְּלוֹנִי עוֹלֶה, תְּחוּם פְּלוֹנִי עוֹלֶה עִמּוֹ"! </a:t>
            </a:r>
            <a:br>
              <a:rPr lang="en-US" sz="2400" dirty="0">
                <a:solidFill>
                  <a:schemeClr val="tx1"/>
                </a:solidFill>
                <a:latin typeface="David" panose="020E0502060401010101" pitchFamily="34" charset="-79"/>
                <a:cs typeface="David" panose="020E0502060401010101" pitchFamily="34" charset="-79"/>
              </a:rPr>
            </a:br>
            <a:r>
              <a:rPr lang="he-IL" sz="2400" dirty="0">
                <a:solidFill>
                  <a:schemeClr val="tx1"/>
                </a:solidFill>
                <a:latin typeface="David" panose="020E0502060401010101" pitchFamily="34" charset="-79"/>
                <a:cs typeface="David" panose="020E0502060401010101" pitchFamily="34" charset="-79"/>
              </a:rPr>
              <a:t>וְהַשְּׁבָטִים הָיוּ כְּתוּבִים בִּשְׁנֵים עָשָׂר פְּתָקִים וּשְׁנֵים עָשָׂר </a:t>
            </a:r>
            <a:r>
              <a:rPr lang="he-IL" sz="2400" dirty="0" err="1">
                <a:solidFill>
                  <a:schemeClr val="tx1"/>
                </a:solidFill>
                <a:latin typeface="David" panose="020E0502060401010101" pitchFamily="34" charset="-79"/>
                <a:cs typeface="David" panose="020E0502060401010101" pitchFamily="34" charset="-79"/>
              </a:rPr>
              <a:t>גְּבוּלִים</a:t>
            </a:r>
            <a:r>
              <a:rPr lang="he-IL" sz="2400" dirty="0">
                <a:solidFill>
                  <a:schemeClr val="tx1"/>
                </a:solidFill>
                <a:latin typeface="David" panose="020E0502060401010101" pitchFamily="34" charset="-79"/>
                <a:cs typeface="David" panose="020E0502060401010101" pitchFamily="34" charset="-79"/>
              </a:rPr>
              <a:t> בִּשְׁנֵים עָשָׂר פְּתָקִים. </a:t>
            </a:r>
            <a:br>
              <a:rPr lang="en-US" sz="2400" dirty="0">
                <a:solidFill>
                  <a:schemeClr val="tx1"/>
                </a:solidFill>
                <a:latin typeface="David" panose="020E0502060401010101" pitchFamily="34" charset="-79"/>
                <a:cs typeface="David" panose="020E0502060401010101" pitchFamily="34" charset="-79"/>
              </a:rPr>
            </a:br>
            <a:r>
              <a:rPr lang="he-IL" sz="2400" dirty="0" err="1">
                <a:solidFill>
                  <a:schemeClr val="tx1"/>
                </a:solidFill>
                <a:latin typeface="David" panose="020E0502060401010101" pitchFamily="34" charset="-79"/>
                <a:cs typeface="David" panose="020E0502060401010101" pitchFamily="34" charset="-79"/>
              </a:rPr>
              <a:t>וּבְלָלוּם</a:t>
            </a:r>
            <a:r>
              <a:rPr lang="he-IL" sz="2400" dirty="0">
                <a:solidFill>
                  <a:schemeClr val="tx1"/>
                </a:solidFill>
                <a:latin typeface="David" panose="020E0502060401010101" pitchFamily="34" charset="-79"/>
                <a:cs typeface="David" panose="020E0502060401010101" pitchFamily="34" charset="-79"/>
              </a:rPr>
              <a:t> (עִרְבְּבוּם) בַּקַּלְפִּי, וְהַנָּשִׂיא מַכְנִיס יָדוֹ בְּתוֹכוֹ וְנוֹטֵל שְׁנֵי </a:t>
            </a:r>
            <a:r>
              <a:rPr lang="he-IL" sz="2400" dirty="0" err="1">
                <a:solidFill>
                  <a:schemeClr val="tx1"/>
                </a:solidFill>
                <a:latin typeface="David" panose="020E0502060401010101" pitchFamily="34" charset="-79"/>
                <a:cs typeface="David" panose="020E0502060401010101" pitchFamily="34" charset="-79"/>
              </a:rPr>
              <a:t>פְּתָקִין</a:t>
            </a:r>
            <a:r>
              <a:rPr lang="he-IL" sz="2400" dirty="0">
                <a:solidFill>
                  <a:schemeClr val="tx1"/>
                </a:solidFill>
                <a:latin typeface="David" panose="020E0502060401010101" pitchFamily="34" charset="-79"/>
                <a:cs typeface="David" panose="020E0502060401010101" pitchFamily="34" charset="-79"/>
              </a:rPr>
              <a:t> </a:t>
            </a:r>
            <a:br>
              <a:rPr lang="en-US" sz="2400" dirty="0">
                <a:solidFill>
                  <a:schemeClr val="tx1"/>
                </a:solidFill>
                <a:latin typeface="David" panose="020E0502060401010101" pitchFamily="34" charset="-79"/>
                <a:cs typeface="David" panose="020E0502060401010101" pitchFamily="34" charset="-79"/>
              </a:rPr>
            </a:br>
            <a:r>
              <a:rPr lang="he-IL" sz="2400" dirty="0">
                <a:solidFill>
                  <a:schemeClr val="tx1"/>
                </a:solidFill>
                <a:latin typeface="David" panose="020E0502060401010101" pitchFamily="34" charset="-79"/>
                <a:cs typeface="David" panose="020E0502060401010101" pitchFamily="34" charset="-79"/>
              </a:rPr>
              <a:t>עוֹלֶה בְּיָדוֹ פֶּתֶק שֶׁל שֵׁם שִׁבְטוֹ וּפֶתֶק שֶׁל גְּבוּל הַמְּפֹרָשׁ לוֹ.."!</a:t>
            </a:r>
            <a:br>
              <a:rPr lang="en-US" sz="2400" dirty="0">
                <a:solidFill>
                  <a:schemeClr val="tx1"/>
                </a:solidFill>
                <a:latin typeface="David" panose="020E0502060401010101" pitchFamily="34" charset="-79"/>
                <a:cs typeface="David" panose="020E0502060401010101" pitchFamily="34" charset="-79"/>
              </a:rPr>
            </a:br>
            <a:r>
              <a:rPr lang="he-IL" sz="2400" dirty="0">
                <a:solidFill>
                  <a:schemeClr val="tx1"/>
                </a:solidFill>
                <a:latin typeface="David" panose="020E0502060401010101" pitchFamily="34" charset="-79"/>
                <a:cs typeface="David" panose="020E0502060401010101" pitchFamily="34" charset="-79"/>
              </a:rPr>
              <a:t>בָּבָא </a:t>
            </a:r>
            <a:r>
              <a:rPr lang="he-IL" sz="2400" dirty="0" err="1">
                <a:solidFill>
                  <a:schemeClr val="tx1"/>
                </a:solidFill>
                <a:latin typeface="David" panose="020E0502060401010101" pitchFamily="34" charset="-79"/>
                <a:cs typeface="David" panose="020E0502060401010101" pitchFamily="34" charset="-79"/>
              </a:rPr>
              <a:t>בָּתְרָא</a:t>
            </a:r>
            <a:r>
              <a:rPr lang="he-IL" sz="2400" dirty="0">
                <a:solidFill>
                  <a:schemeClr val="tx1"/>
                </a:solidFill>
                <a:latin typeface="David" panose="020E0502060401010101" pitchFamily="34" charset="-79"/>
                <a:cs typeface="David" panose="020E0502060401010101" pitchFamily="34" charset="-79"/>
              </a:rPr>
              <a:t> </a:t>
            </a:r>
            <a:r>
              <a:rPr lang="he-IL" sz="2400" dirty="0" err="1">
                <a:solidFill>
                  <a:schemeClr val="tx1"/>
                </a:solidFill>
                <a:latin typeface="David" panose="020E0502060401010101" pitchFamily="34" charset="-79"/>
                <a:cs typeface="David" panose="020E0502060401010101" pitchFamily="34" charset="-79"/>
              </a:rPr>
              <a:t>קכב</a:t>
            </a:r>
            <a:r>
              <a:rPr lang="he-IL" sz="2400" dirty="0">
                <a:solidFill>
                  <a:schemeClr val="tx1"/>
                </a:solidFill>
                <a:latin typeface="David" panose="020E0502060401010101" pitchFamily="34" charset="-79"/>
                <a:cs typeface="David" panose="020E0502060401010101" pitchFamily="34" charset="-79"/>
              </a:rPr>
              <a:t>, א</a:t>
            </a:r>
          </a:p>
        </p:txBody>
      </p:sp>
      <p:pic>
        <p:nvPicPr>
          <p:cNvPr id="6" name="תמונה 5"/>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85763" y="1839086"/>
            <a:ext cx="1914148" cy="4072136"/>
          </a:xfrm>
          <a:prstGeom prst="rect">
            <a:avLst/>
          </a:prstGeom>
        </p:spPr>
      </p:pic>
      <p:sp>
        <p:nvSpPr>
          <p:cNvPr id="8"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ea typeface="+mn-ea"/>
                <a:cs typeface="David" panose="020E0502060401010101" pitchFamily="34" charset="-79"/>
              </a:rPr>
              <a:t>כֵּיצַד בֻּצְּעָה הַחֲלֻקָּה?</a:t>
            </a:r>
          </a:p>
        </p:txBody>
      </p:sp>
    </p:spTree>
    <p:extLst>
      <p:ext uri="{BB962C8B-B14F-4D97-AF65-F5344CB8AC3E}">
        <p14:creationId xmlns:p14="http://schemas.microsoft.com/office/powerpoint/2010/main" val="7192365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grpId="0"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sz="5000" b="1" dirty="0">
                <a:solidFill>
                  <a:schemeClr val="tx1"/>
                </a:solidFill>
                <a:latin typeface="David" panose="020E0502060401010101" pitchFamily="34" charset="-79"/>
                <a:ea typeface="+mn-ea"/>
                <a:cs typeface="David" panose="020E0502060401010101" pitchFamily="34" charset="-79"/>
              </a:rPr>
              <a:t>רוּחוֹת הַשָּׁמַיִם</a:t>
            </a:r>
          </a:p>
        </p:txBody>
      </p:sp>
      <p:sp>
        <p:nvSpPr>
          <p:cNvPr id="3" name="מציין מיקום תוכן 2"/>
          <p:cNvSpPr>
            <a:spLocks noGrp="1"/>
          </p:cNvSpPr>
          <p:nvPr>
            <p:ph idx="1"/>
          </p:nvPr>
        </p:nvSpPr>
        <p:spPr/>
        <p:txBody>
          <a:bodyPr/>
          <a:lstStyle/>
          <a:p>
            <a:endParaRPr lang="he-IL"/>
          </a:p>
        </p:txBody>
      </p:sp>
      <p:pic>
        <p:nvPicPr>
          <p:cNvPr id="4098" name="Picture 2" descr="ערי הלוויים"/>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0520" y="400049"/>
            <a:ext cx="4531880" cy="620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חץ למעלה 4"/>
          <p:cNvSpPr/>
          <p:nvPr/>
        </p:nvSpPr>
        <p:spPr>
          <a:xfrm>
            <a:off x="3915932" y="242657"/>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צפון</a:t>
            </a:r>
          </a:p>
        </p:txBody>
      </p:sp>
      <p:sp>
        <p:nvSpPr>
          <p:cNvPr id="6" name="חץ למעלה 5"/>
          <p:cNvSpPr/>
          <p:nvPr/>
        </p:nvSpPr>
        <p:spPr>
          <a:xfrm rot="10800000">
            <a:off x="3892846" y="5632075"/>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דרום</a:t>
            </a:r>
          </a:p>
        </p:txBody>
      </p:sp>
      <p:sp>
        <p:nvSpPr>
          <p:cNvPr id="7" name="חץ למעלה 6"/>
          <p:cNvSpPr/>
          <p:nvPr/>
        </p:nvSpPr>
        <p:spPr>
          <a:xfrm rot="5400000">
            <a:off x="5453784" y="2972004"/>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270" rtlCol="1" anchor="ctr"/>
          <a:lstStyle/>
          <a:p>
            <a:pPr algn="ctr"/>
            <a:r>
              <a:rPr lang="he-IL" dirty="0"/>
              <a:t>מזרח</a:t>
            </a:r>
          </a:p>
        </p:txBody>
      </p:sp>
      <p:sp>
        <p:nvSpPr>
          <p:cNvPr id="8" name="חץ למעלה 7"/>
          <p:cNvSpPr/>
          <p:nvPr/>
        </p:nvSpPr>
        <p:spPr>
          <a:xfrm rot="16200000">
            <a:off x="2239539" y="3018182"/>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מערב</a:t>
            </a:r>
          </a:p>
        </p:txBody>
      </p:sp>
    </p:spTree>
    <p:extLst>
      <p:ext uri="{BB962C8B-B14F-4D97-AF65-F5344CB8AC3E}">
        <p14:creationId xmlns:p14="http://schemas.microsoft.com/office/powerpoint/2010/main" val="17420305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6"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1000" fill="hold"/>
                                        <p:tgtEl>
                                          <p:spTgt spid="5"/>
                                        </p:tgtEl>
                                        <p:attrNameLst>
                                          <p:attrName>ppt_x</p:attrName>
                                        </p:attrNameLst>
                                      </p:cBhvr>
                                      <p:tavLst>
                                        <p:tav tm="0">
                                          <p:val>
                                            <p:strVal val="1+#ppt_w/2"/>
                                          </p:val>
                                        </p:tav>
                                        <p:tav tm="100000">
                                          <p:val>
                                            <p:strVal val="#ppt_x"/>
                                          </p:val>
                                        </p:tav>
                                      </p:tavLst>
                                    </p:anim>
                                    <p:anim calcmode="lin" valueType="num">
                                      <p:cBhvr additive="base">
                                        <p:cTn id="8" dur="10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6"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1000" fill="hold"/>
                                        <p:tgtEl>
                                          <p:spTgt spid="6"/>
                                        </p:tgtEl>
                                        <p:attrNameLst>
                                          <p:attrName>ppt_x</p:attrName>
                                        </p:attrNameLst>
                                      </p:cBhvr>
                                      <p:tavLst>
                                        <p:tav tm="0">
                                          <p:val>
                                            <p:strVal val="1+#ppt_w/2"/>
                                          </p:val>
                                        </p:tav>
                                        <p:tav tm="100000">
                                          <p:val>
                                            <p:strVal val="#ppt_x"/>
                                          </p:val>
                                        </p:tav>
                                      </p:tavLst>
                                    </p:anim>
                                    <p:anim calcmode="lin" valueType="num">
                                      <p:cBhvr additive="base">
                                        <p:cTn id="14" dur="10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6"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1000" fill="hold"/>
                                        <p:tgtEl>
                                          <p:spTgt spid="7"/>
                                        </p:tgtEl>
                                        <p:attrNameLst>
                                          <p:attrName>ppt_x</p:attrName>
                                        </p:attrNameLst>
                                      </p:cBhvr>
                                      <p:tavLst>
                                        <p:tav tm="0">
                                          <p:val>
                                            <p:strVal val="1+#ppt_w/2"/>
                                          </p:val>
                                        </p:tav>
                                        <p:tav tm="100000">
                                          <p:val>
                                            <p:strVal val="#ppt_x"/>
                                          </p:val>
                                        </p:tav>
                                      </p:tavLst>
                                    </p:anim>
                                    <p:anim calcmode="lin" valueType="num">
                                      <p:cBhvr additive="base">
                                        <p:cTn id="20" dur="10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6"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1000" fill="hold"/>
                                        <p:tgtEl>
                                          <p:spTgt spid="8"/>
                                        </p:tgtEl>
                                        <p:attrNameLst>
                                          <p:attrName>ppt_x</p:attrName>
                                        </p:attrNameLst>
                                      </p:cBhvr>
                                      <p:tavLst>
                                        <p:tav tm="0">
                                          <p:val>
                                            <p:strVal val="1+#ppt_w/2"/>
                                          </p:val>
                                        </p:tav>
                                        <p:tav tm="100000">
                                          <p:val>
                                            <p:strVal val="#ppt_x"/>
                                          </p:val>
                                        </p:tav>
                                      </p:tavLst>
                                    </p:anim>
                                    <p:anim calcmode="lin" valueType="num">
                                      <p:cBhvr additive="base">
                                        <p:cTn id="26" dur="10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6" grpId="0" animBg="1"/>
      <p:bldP spid="7" grpId="0" animBg="1"/>
      <p:bldP spid="8"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pPr algn="r"/>
            <a:r>
              <a:rPr lang="he-IL" sz="5000" b="1" dirty="0">
                <a:solidFill>
                  <a:schemeClr val="tx1"/>
                </a:solidFill>
                <a:latin typeface="David" panose="020E0502060401010101" pitchFamily="34" charset="-79"/>
                <a:ea typeface="+mn-ea"/>
                <a:cs typeface="David" panose="020E0502060401010101" pitchFamily="34" charset="-79"/>
              </a:rPr>
              <a:t>נַחֲלַת שֵׁבֶט יְהוּדָה</a:t>
            </a:r>
          </a:p>
        </p:txBody>
      </p:sp>
      <p:sp>
        <p:nvSpPr>
          <p:cNvPr id="3" name="מציין מיקום תוכן 2"/>
          <p:cNvSpPr>
            <a:spLocks noGrp="1"/>
          </p:cNvSpPr>
          <p:nvPr>
            <p:ph idx="1"/>
          </p:nvPr>
        </p:nvSpPr>
        <p:spPr/>
        <p:txBody>
          <a:bodyPr>
            <a:normAutofit/>
          </a:bodyPr>
          <a:lstStyle/>
          <a:p>
            <a:pPr algn="r"/>
            <a:r>
              <a:rPr lang="he-IL" sz="2400" b="1" dirty="0">
                <a:solidFill>
                  <a:schemeClr val="tx1"/>
                </a:solidFill>
                <a:latin typeface="David" panose="020E0502060401010101" pitchFamily="34" charset="-79"/>
                <a:cs typeface="David" panose="020E0502060401010101" pitchFamily="34" charset="-79"/>
              </a:rPr>
              <a:t>צפון: ה </a:t>
            </a:r>
            <a:r>
              <a:rPr lang="en-US" sz="2400" dirty="0" err="1">
                <a:solidFill>
                  <a:schemeClr val="tx1"/>
                </a:solidFill>
                <a:latin typeface="David" panose="020E0502060401010101" pitchFamily="34" charset="-79"/>
                <a:cs typeface="David" panose="020E0502060401010101" pitchFamily="34" charset="-79"/>
              </a:rPr>
              <a:t>מִל</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שׁוֹן</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הַי</a:t>
            </a:r>
            <a:r>
              <a:rPr lang="en-US" sz="2400" dirty="0">
                <a:solidFill>
                  <a:schemeClr val="tx1"/>
                </a:solidFill>
                <a:latin typeface="David" panose="020E0502060401010101" pitchFamily="34" charset="-79"/>
                <a:cs typeface="David" panose="020E0502060401010101" pitchFamily="34" charset="-79"/>
              </a:rPr>
              <a:t>ָּם </a:t>
            </a:r>
            <a:r>
              <a:rPr lang="en-US" sz="2400" dirty="0" err="1">
                <a:solidFill>
                  <a:schemeClr val="tx1"/>
                </a:solidFill>
                <a:latin typeface="David" panose="020E0502060401010101" pitchFamily="34" charset="-79"/>
                <a:cs typeface="David" panose="020E0502060401010101" pitchFamily="34" charset="-79"/>
              </a:rPr>
              <a:t>מִקְצֵה</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הַי</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רְד</a:t>
            </a:r>
            <a:r>
              <a:rPr lang="en-US" sz="2400" dirty="0">
                <a:solidFill>
                  <a:schemeClr val="tx1"/>
                </a:solidFill>
                <a:latin typeface="David" panose="020E0502060401010101" pitchFamily="34" charset="-79"/>
                <a:cs typeface="David" panose="020E0502060401010101" pitchFamily="34" charset="-79"/>
              </a:rPr>
              <a:t>ֵּן</a:t>
            </a:r>
            <a:r>
              <a:rPr lang="he-IL" sz="2400" dirty="0">
                <a:solidFill>
                  <a:schemeClr val="tx1"/>
                </a:solidFill>
                <a:latin typeface="David" panose="020E0502060401010101" pitchFamily="34" charset="-79"/>
                <a:cs typeface="David" panose="020E0502060401010101" pitchFamily="34" charset="-79"/>
              </a:rPr>
              <a:t>..</a:t>
            </a:r>
            <a:br>
              <a:rPr lang="en-US" sz="2400" dirty="0">
                <a:solidFill>
                  <a:schemeClr val="tx1"/>
                </a:solidFill>
                <a:latin typeface="David" panose="020E0502060401010101" pitchFamily="34" charset="-79"/>
                <a:cs typeface="David" panose="020E0502060401010101" pitchFamily="34" charset="-79"/>
              </a:rPr>
            </a:br>
            <a:r>
              <a:rPr lang="he-IL" sz="2400" b="1" dirty="0">
                <a:solidFill>
                  <a:schemeClr val="tx1"/>
                </a:solidFill>
                <a:latin typeface="David" panose="020E0502060401010101" pitchFamily="34" charset="-79"/>
                <a:cs typeface="David" panose="020E0502060401010101" pitchFamily="34" charset="-79"/>
              </a:rPr>
              <a:t>ח</a:t>
            </a:r>
            <a:r>
              <a:rPr lang="he-IL"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אֶל</a:t>
            </a:r>
            <a:r>
              <a:rPr lang="en-US" sz="2400" dirty="0">
                <a:solidFill>
                  <a:schemeClr val="tx1"/>
                </a:solidFill>
                <a:latin typeface="David" panose="020E0502060401010101" pitchFamily="34" charset="-79"/>
                <a:cs typeface="David" panose="020E0502060401010101" pitchFamily="34" charset="-79"/>
              </a:rPr>
              <a:t> כֶּ</a:t>
            </a:r>
            <a:r>
              <a:rPr lang="en-US" sz="2400" dirty="0" err="1">
                <a:solidFill>
                  <a:schemeClr val="tx1"/>
                </a:solidFill>
                <a:latin typeface="David" panose="020E0502060401010101" pitchFamily="34" charset="-79"/>
                <a:cs typeface="David" panose="020E0502060401010101" pitchFamily="34" charset="-79"/>
              </a:rPr>
              <a:t>תֶף</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הַיְבוּסִי</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מִנ</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גֶב</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הִיא</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יְרוּש</a:t>
            </a:r>
            <a:r>
              <a:rPr lang="en-US" sz="2400" dirty="0">
                <a:solidFill>
                  <a:schemeClr val="tx1"/>
                </a:solidFill>
                <a:latin typeface="David" panose="020E0502060401010101" pitchFamily="34" charset="-79"/>
                <a:cs typeface="David" panose="020E0502060401010101" pitchFamily="34" charset="-79"/>
              </a:rPr>
              <a:t>ָׁלִָם</a:t>
            </a:r>
            <a:r>
              <a:rPr lang="he-IL" sz="2400" dirty="0">
                <a:solidFill>
                  <a:schemeClr val="tx1"/>
                </a:solidFill>
                <a:latin typeface="David" panose="020E0502060401010101" pitchFamily="34" charset="-79"/>
                <a:cs typeface="David" panose="020E0502060401010101" pitchFamily="34" charset="-79"/>
              </a:rPr>
              <a:t>..</a:t>
            </a:r>
            <a:r>
              <a:rPr lang="en-US" sz="2400" dirty="0">
                <a:solidFill>
                  <a:schemeClr val="tx1"/>
                </a:solidFill>
                <a:latin typeface="David" panose="020E0502060401010101" pitchFamily="34" charset="-79"/>
                <a:cs typeface="David" panose="020E0502060401010101" pitchFamily="34" charset="-79"/>
              </a:rPr>
              <a:t> </a:t>
            </a:r>
            <a:br>
              <a:rPr lang="en-US" sz="2400" dirty="0">
                <a:solidFill>
                  <a:schemeClr val="tx1"/>
                </a:solidFill>
                <a:latin typeface="David" panose="020E0502060401010101" pitchFamily="34" charset="-79"/>
                <a:cs typeface="David" panose="020E0502060401010101" pitchFamily="34" charset="-79"/>
              </a:rPr>
            </a:br>
            <a:r>
              <a:rPr lang="he-IL" sz="2400" b="1" dirty="0">
                <a:solidFill>
                  <a:schemeClr val="tx1"/>
                </a:solidFill>
                <a:latin typeface="David" panose="020E0502060401010101" pitchFamily="34" charset="-79"/>
                <a:cs typeface="David" panose="020E0502060401010101" pitchFamily="34" charset="-79"/>
              </a:rPr>
              <a:t>יא</a:t>
            </a:r>
            <a:r>
              <a:rPr lang="he-IL"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וְהָיו</a:t>
            </a:r>
            <a:r>
              <a:rPr lang="en-US" sz="2400" dirty="0">
                <a:solidFill>
                  <a:schemeClr val="tx1"/>
                </a:solidFill>
                <a:latin typeface="David" panose="020E0502060401010101" pitchFamily="34" charset="-79"/>
                <a:cs typeface="David" panose="020E0502060401010101" pitchFamily="34" charset="-79"/>
              </a:rPr>
              <a:t>ּ תֹּ</a:t>
            </a:r>
            <a:r>
              <a:rPr lang="en-US" sz="2400" dirty="0" err="1">
                <a:solidFill>
                  <a:schemeClr val="tx1"/>
                </a:solidFill>
                <a:latin typeface="David" panose="020E0502060401010101" pitchFamily="34" charset="-79"/>
                <a:cs typeface="David" panose="020E0502060401010101" pitchFamily="34" charset="-79"/>
              </a:rPr>
              <a:t>צְאוֹת</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הַג</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בוּל</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יָמ</a:t>
            </a:r>
            <a:r>
              <a:rPr lang="en-US" sz="2400" dirty="0">
                <a:solidFill>
                  <a:schemeClr val="tx1"/>
                </a:solidFill>
                <a:latin typeface="David" panose="020E0502060401010101" pitchFamily="34" charset="-79"/>
                <a:cs typeface="David" panose="020E0502060401010101" pitchFamily="34" charset="-79"/>
              </a:rPr>
              <a:t>ָּה</a:t>
            </a:r>
            <a:r>
              <a:rPr lang="he-IL" sz="2400" dirty="0">
                <a:solidFill>
                  <a:schemeClr val="tx1"/>
                </a:solidFill>
                <a:latin typeface="David" panose="020E0502060401010101" pitchFamily="34" charset="-79"/>
                <a:cs typeface="David" panose="020E0502060401010101" pitchFamily="34" charset="-79"/>
              </a:rPr>
              <a:t>..</a:t>
            </a:r>
          </a:p>
          <a:p>
            <a:r>
              <a:rPr lang="he-IL" sz="2400" b="1" dirty="0">
                <a:solidFill>
                  <a:schemeClr val="tx1"/>
                </a:solidFill>
                <a:latin typeface="David" panose="020E0502060401010101" pitchFamily="34" charset="-79"/>
                <a:cs typeface="David" panose="020E0502060401010101" pitchFamily="34" charset="-79"/>
              </a:rPr>
              <a:t>דרום:  ב </a:t>
            </a:r>
            <a:r>
              <a:rPr lang="en-US" sz="2400" dirty="0" err="1">
                <a:solidFill>
                  <a:schemeClr val="tx1"/>
                </a:solidFill>
                <a:latin typeface="David" panose="020E0502060401010101" pitchFamily="34" charset="-79"/>
                <a:cs typeface="David" panose="020E0502060401010101" pitchFamily="34" charset="-79"/>
              </a:rPr>
              <a:t>מִקְצֵה</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יָם</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הַמ</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לַח</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מִן</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הַל</a:t>
            </a:r>
            <a:r>
              <a:rPr lang="en-US" sz="2400" dirty="0">
                <a:solidFill>
                  <a:schemeClr val="tx1"/>
                </a:solidFill>
                <a:latin typeface="David" panose="020E0502060401010101" pitchFamily="34" charset="-79"/>
                <a:cs typeface="David" panose="020E0502060401010101" pitchFamily="34" charset="-79"/>
              </a:rPr>
              <a:t>ָּשֹׁן </a:t>
            </a:r>
            <a:br>
              <a:rPr lang="en-US" sz="2400" dirty="0">
                <a:solidFill>
                  <a:schemeClr val="tx1"/>
                </a:solidFill>
                <a:latin typeface="David" panose="020E0502060401010101" pitchFamily="34" charset="-79"/>
                <a:cs typeface="David" panose="020E0502060401010101" pitchFamily="34" charset="-79"/>
              </a:rPr>
            </a:br>
            <a:r>
              <a:rPr lang="en-US" sz="2400" dirty="0" err="1">
                <a:solidFill>
                  <a:schemeClr val="tx1"/>
                </a:solidFill>
                <a:latin typeface="David" panose="020E0502060401010101" pitchFamily="34" charset="-79"/>
                <a:cs typeface="David" panose="020E0502060401010101" pitchFamily="34" charset="-79"/>
              </a:rPr>
              <a:t>הַפ</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נֶה</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נֶגְב</a:t>
            </a:r>
            <a:r>
              <a:rPr lang="en-US" sz="2400" dirty="0">
                <a:solidFill>
                  <a:schemeClr val="tx1"/>
                </a:solidFill>
                <a:latin typeface="David" panose="020E0502060401010101" pitchFamily="34" charset="-79"/>
                <a:cs typeface="David" panose="020E0502060401010101" pitchFamily="34" charset="-79"/>
              </a:rPr>
              <a:t>ָּה</a:t>
            </a:r>
            <a:r>
              <a:rPr lang="he-IL" sz="2400" dirty="0">
                <a:solidFill>
                  <a:schemeClr val="tx1"/>
                </a:solidFill>
                <a:latin typeface="David" panose="020E0502060401010101" pitchFamily="34" charset="-79"/>
                <a:cs typeface="David" panose="020E0502060401010101" pitchFamily="34" charset="-79"/>
              </a:rPr>
              <a:t>..</a:t>
            </a:r>
            <a:br>
              <a:rPr lang="en-US" sz="2400" dirty="0">
                <a:solidFill>
                  <a:schemeClr val="tx1"/>
                </a:solidFill>
                <a:latin typeface="David" panose="020E0502060401010101" pitchFamily="34" charset="-79"/>
                <a:cs typeface="David" panose="020E0502060401010101" pitchFamily="34" charset="-79"/>
              </a:rPr>
            </a:br>
            <a:r>
              <a:rPr lang="he-IL" sz="2400" b="1" dirty="0">
                <a:solidFill>
                  <a:schemeClr val="tx1"/>
                </a:solidFill>
                <a:latin typeface="David" panose="020E0502060401010101" pitchFamily="34" charset="-79"/>
                <a:cs typeface="David" panose="020E0502060401010101" pitchFamily="34" charset="-79"/>
              </a:rPr>
              <a:t>ג</a:t>
            </a:r>
            <a:r>
              <a:rPr lang="he-IL"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וְעָבַר</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צִנָה</a:t>
            </a:r>
            <a:r>
              <a:rPr lang="he-IL" sz="2400" dirty="0">
                <a:solidFill>
                  <a:schemeClr val="tx1"/>
                </a:solidFill>
                <a:latin typeface="David" panose="020E0502060401010101" pitchFamily="34" charset="-79"/>
                <a:cs typeface="David" panose="020E0502060401010101" pitchFamily="34" charset="-79"/>
              </a:rPr>
              <a:t>..</a:t>
            </a:r>
            <a:r>
              <a:rPr lang="en-US" sz="2400" dirty="0">
                <a:solidFill>
                  <a:schemeClr val="tx1"/>
                </a:solidFill>
                <a:latin typeface="David" panose="020E0502060401010101" pitchFamily="34" charset="-79"/>
                <a:cs typeface="David" panose="020E0502060401010101" pitchFamily="34" charset="-79"/>
              </a:rPr>
              <a:t> </a:t>
            </a:r>
            <a:r>
              <a:rPr lang="he-IL" sz="2400" b="1" dirty="0">
                <a:solidFill>
                  <a:schemeClr val="tx1"/>
                </a:solidFill>
                <a:latin typeface="David" panose="020E0502060401010101" pitchFamily="34" charset="-79"/>
                <a:cs typeface="David" panose="020E0502060401010101" pitchFamily="34" charset="-79"/>
              </a:rPr>
              <a:t>ד</a:t>
            </a:r>
            <a:r>
              <a:rPr lang="he-IL"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וְיָצָא</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נַחַל</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מִצְרַיִם</a:t>
            </a:r>
            <a:r>
              <a:rPr lang="he-IL" sz="2400" dirty="0">
                <a:solidFill>
                  <a:schemeClr val="tx1"/>
                </a:solidFill>
                <a:latin typeface="David" panose="020E0502060401010101" pitchFamily="34" charset="-79"/>
                <a:cs typeface="David" panose="020E0502060401010101" pitchFamily="34" charset="-79"/>
              </a:rPr>
              <a:t>...</a:t>
            </a:r>
            <a:endParaRPr lang="en-US" sz="2400" dirty="0">
              <a:solidFill>
                <a:schemeClr val="tx1"/>
              </a:solidFill>
              <a:latin typeface="David" panose="020E0502060401010101" pitchFamily="34" charset="-79"/>
              <a:cs typeface="David" panose="020E0502060401010101" pitchFamily="34" charset="-79"/>
            </a:endParaRPr>
          </a:p>
          <a:p>
            <a:r>
              <a:rPr lang="he-IL" sz="2400" b="1" dirty="0">
                <a:solidFill>
                  <a:schemeClr val="tx1"/>
                </a:solidFill>
                <a:latin typeface="David" panose="020E0502060401010101" pitchFamily="34" charset="-79"/>
                <a:cs typeface="David" panose="020E0502060401010101" pitchFamily="34" charset="-79"/>
              </a:rPr>
              <a:t>מזרח: ה </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וּגְבוּל</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קֵדְמָה</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יָם</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הַמ</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לַח</a:t>
            </a:r>
            <a:r>
              <a:rPr lang="he-IL" sz="2400" dirty="0">
                <a:solidFill>
                  <a:schemeClr val="tx1"/>
                </a:solidFill>
                <a:latin typeface="David" panose="020E0502060401010101" pitchFamily="34" charset="-79"/>
                <a:cs typeface="David" panose="020E0502060401010101" pitchFamily="34" charset="-79"/>
              </a:rPr>
              <a:t>..</a:t>
            </a:r>
            <a:endParaRPr lang="en-US" sz="2400" dirty="0">
              <a:solidFill>
                <a:schemeClr val="tx1"/>
              </a:solidFill>
              <a:latin typeface="David" panose="020E0502060401010101" pitchFamily="34" charset="-79"/>
              <a:cs typeface="David" panose="020E0502060401010101" pitchFamily="34" charset="-79"/>
            </a:endParaRPr>
          </a:p>
          <a:p>
            <a:r>
              <a:rPr lang="he-IL" sz="2400" b="1" dirty="0">
                <a:solidFill>
                  <a:schemeClr val="tx1"/>
                </a:solidFill>
                <a:latin typeface="David" panose="020E0502060401010101" pitchFamily="34" charset="-79"/>
                <a:cs typeface="David" panose="020E0502060401010101" pitchFamily="34" charset="-79"/>
              </a:rPr>
              <a:t>מערב: </a:t>
            </a:r>
            <a:r>
              <a:rPr lang="he-IL" sz="2400" b="1" dirty="0" err="1">
                <a:solidFill>
                  <a:schemeClr val="tx1"/>
                </a:solidFill>
                <a:latin typeface="David" panose="020E0502060401010101" pitchFamily="34" charset="-79"/>
                <a:cs typeface="David" panose="020E0502060401010101" pitchFamily="34" charset="-79"/>
              </a:rPr>
              <a:t>יב</a:t>
            </a:r>
            <a:r>
              <a:rPr lang="he-IL"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וּגְבוּל</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יָם</a:t>
            </a:r>
            <a:r>
              <a:rPr lang="en-US" sz="2400" dirty="0">
                <a:solidFill>
                  <a:schemeClr val="tx1"/>
                </a:solidFill>
                <a:latin typeface="David" panose="020E0502060401010101" pitchFamily="34" charset="-79"/>
                <a:cs typeface="David" panose="020E0502060401010101" pitchFamily="34" charset="-79"/>
              </a:rPr>
              <a:t> </a:t>
            </a:r>
            <a:r>
              <a:rPr lang="en-US" sz="2400" dirty="0" err="1">
                <a:solidFill>
                  <a:schemeClr val="tx1"/>
                </a:solidFill>
                <a:latin typeface="David" panose="020E0502060401010101" pitchFamily="34" charset="-79"/>
                <a:cs typeface="David" panose="020E0502060401010101" pitchFamily="34" charset="-79"/>
              </a:rPr>
              <a:t>הַי</a:t>
            </a:r>
            <a:r>
              <a:rPr lang="en-US" sz="2400" dirty="0">
                <a:solidFill>
                  <a:schemeClr val="tx1"/>
                </a:solidFill>
                <a:latin typeface="David" panose="020E0502060401010101" pitchFamily="34" charset="-79"/>
                <a:cs typeface="David" panose="020E0502060401010101" pitchFamily="34" charset="-79"/>
              </a:rPr>
              <a:t>ָּמָּה </a:t>
            </a:r>
            <a:r>
              <a:rPr lang="en-US" sz="2400" dirty="0" err="1">
                <a:solidFill>
                  <a:schemeClr val="tx1"/>
                </a:solidFill>
                <a:latin typeface="David" panose="020E0502060401010101" pitchFamily="34" charset="-79"/>
                <a:cs typeface="David" panose="020E0502060401010101" pitchFamily="34" charset="-79"/>
              </a:rPr>
              <a:t>הַג</a:t>
            </a:r>
            <a:r>
              <a:rPr lang="en-US" sz="2400" dirty="0">
                <a:solidFill>
                  <a:schemeClr val="tx1"/>
                </a:solidFill>
                <a:latin typeface="David" panose="020E0502060401010101" pitchFamily="34" charset="-79"/>
                <a:cs typeface="David" panose="020E0502060401010101" pitchFamily="34" charset="-79"/>
              </a:rPr>
              <a:t>ָּ</a:t>
            </a:r>
            <a:r>
              <a:rPr lang="en-US" sz="2400" dirty="0" err="1">
                <a:solidFill>
                  <a:schemeClr val="tx1"/>
                </a:solidFill>
                <a:latin typeface="David" panose="020E0502060401010101" pitchFamily="34" charset="-79"/>
                <a:cs typeface="David" panose="020E0502060401010101" pitchFamily="34" charset="-79"/>
              </a:rPr>
              <a:t>דוֹל</a:t>
            </a:r>
            <a:r>
              <a:rPr lang="he-IL" sz="2400" dirty="0">
                <a:solidFill>
                  <a:schemeClr val="tx1"/>
                </a:solidFill>
                <a:latin typeface="David" panose="020E0502060401010101" pitchFamily="34" charset="-79"/>
                <a:cs typeface="David" panose="020E0502060401010101" pitchFamily="34" charset="-79"/>
              </a:rPr>
              <a:t>..</a:t>
            </a:r>
            <a:r>
              <a:rPr lang="en-US" sz="2400" dirty="0">
                <a:solidFill>
                  <a:schemeClr val="tx1"/>
                </a:solidFill>
                <a:latin typeface="David" panose="020E0502060401010101" pitchFamily="34" charset="-79"/>
                <a:cs typeface="David" panose="020E0502060401010101" pitchFamily="34" charset="-79"/>
              </a:rPr>
              <a:t> </a:t>
            </a:r>
            <a:endParaRPr lang="he-IL" sz="2400" dirty="0">
              <a:solidFill>
                <a:schemeClr val="tx1"/>
              </a:solidFill>
              <a:latin typeface="David" panose="020E0502060401010101" pitchFamily="34" charset="-79"/>
              <a:cs typeface="David" panose="020E0502060401010101" pitchFamily="34" charset="-79"/>
            </a:endParaRPr>
          </a:p>
        </p:txBody>
      </p:sp>
      <p:pic>
        <p:nvPicPr>
          <p:cNvPr id="4098" name="Picture 2" descr="ערי הלוויים"/>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0520" y="400049"/>
            <a:ext cx="4531880" cy="620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חץ למעלה 4"/>
          <p:cNvSpPr/>
          <p:nvPr/>
        </p:nvSpPr>
        <p:spPr>
          <a:xfrm>
            <a:off x="3915932" y="242657"/>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צפון</a:t>
            </a:r>
          </a:p>
        </p:txBody>
      </p:sp>
      <p:sp>
        <p:nvSpPr>
          <p:cNvPr id="6" name="חץ למעלה 5"/>
          <p:cNvSpPr/>
          <p:nvPr/>
        </p:nvSpPr>
        <p:spPr>
          <a:xfrm rot="10800000">
            <a:off x="3892846" y="5632075"/>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דרום</a:t>
            </a:r>
          </a:p>
        </p:txBody>
      </p:sp>
      <p:sp>
        <p:nvSpPr>
          <p:cNvPr id="7" name="חץ למעלה 6"/>
          <p:cNvSpPr/>
          <p:nvPr/>
        </p:nvSpPr>
        <p:spPr>
          <a:xfrm rot="5400000">
            <a:off x="5453784" y="2972004"/>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270" rtlCol="1" anchor="ctr"/>
          <a:lstStyle/>
          <a:p>
            <a:pPr algn="ctr"/>
            <a:r>
              <a:rPr lang="he-IL" dirty="0"/>
              <a:t>מזרח</a:t>
            </a:r>
          </a:p>
        </p:txBody>
      </p:sp>
      <p:sp>
        <p:nvSpPr>
          <p:cNvPr id="8" name="חץ למעלה 7"/>
          <p:cNvSpPr/>
          <p:nvPr/>
        </p:nvSpPr>
        <p:spPr>
          <a:xfrm rot="16200000">
            <a:off x="2239539" y="3018182"/>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מערב</a:t>
            </a:r>
          </a:p>
        </p:txBody>
      </p:sp>
      <p:sp>
        <p:nvSpPr>
          <p:cNvPr id="9" name="אליפסה 8"/>
          <p:cNvSpPr/>
          <p:nvPr/>
        </p:nvSpPr>
        <p:spPr>
          <a:xfrm>
            <a:off x="1979373" y="4089273"/>
            <a:ext cx="3229930" cy="4550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rot="1121680">
            <a:off x="1531412" y="5858039"/>
            <a:ext cx="3229930" cy="4550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2" name="אליפסה 11"/>
          <p:cNvSpPr/>
          <p:nvPr/>
        </p:nvSpPr>
        <p:spPr>
          <a:xfrm rot="5400000">
            <a:off x="3727275" y="5218329"/>
            <a:ext cx="1710730" cy="4550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אליפסה 12"/>
          <p:cNvSpPr/>
          <p:nvPr/>
        </p:nvSpPr>
        <p:spPr>
          <a:xfrm rot="6369359">
            <a:off x="1191889" y="4622587"/>
            <a:ext cx="1710730" cy="455021"/>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804798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grpId="0" nodeType="clickEffect">
                                  <p:stCondLst>
                                    <p:cond delay="0"/>
                                  </p:stCondLst>
                                  <p:childTnLst>
                                    <p:set>
                                      <p:cBhvr>
                                        <p:cTn id="30"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grpId="0" nodeType="clickEffect">
                                  <p:stCondLst>
                                    <p:cond delay="0"/>
                                  </p:stCondLst>
                                  <p:childTnLst>
                                    <p:set>
                                      <p:cBhvr>
                                        <p:cTn id="34"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0" grpId="0" animBg="1"/>
      <p:bldP spid="12" grpId="0" animBg="1"/>
      <p:bldP spid="13" grpId="0"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a:xfrm>
            <a:off x="2879250" y="624110"/>
            <a:ext cx="8911687" cy="1280890"/>
          </a:xfrm>
        </p:spPr>
        <p:txBody>
          <a:bodyPr/>
          <a:lstStyle/>
          <a:p>
            <a:pPr algn="r"/>
            <a:r>
              <a:rPr lang="he-IL" sz="5000" b="1" dirty="0">
                <a:solidFill>
                  <a:schemeClr val="tx1"/>
                </a:solidFill>
                <a:latin typeface="David" panose="020E0502060401010101" pitchFamily="34" charset="-79"/>
                <a:ea typeface="+mn-ea"/>
                <a:cs typeface="David" panose="020E0502060401010101" pitchFamily="34" charset="-79"/>
              </a:rPr>
              <a:t>שָׁלוֹשׁ עָרִים מְיֻחָדוֹת :</a:t>
            </a:r>
          </a:p>
        </p:txBody>
      </p:sp>
      <p:sp>
        <p:nvSpPr>
          <p:cNvPr id="3" name="מציין מיקום תוכן 2"/>
          <p:cNvSpPr>
            <a:spLocks noGrp="1"/>
          </p:cNvSpPr>
          <p:nvPr>
            <p:ph idx="1"/>
          </p:nvPr>
        </p:nvSpPr>
        <p:spPr/>
        <p:txBody>
          <a:bodyPr/>
          <a:lstStyle/>
          <a:p>
            <a:r>
              <a:rPr lang="he-IL" sz="2400" dirty="0">
                <a:solidFill>
                  <a:schemeClr val="tx1"/>
                </a:solidFill>
                <a:latin typeface="David" panose="020E0502060401010101" pitchFamily="34" charset="-79"/>
                <a:cs typeface="David" panose="020E0502060401010101" pitchFamily="34" charset="-79"/>
              </a:rPr>
              <a:t>חֶבְרוֹן</a:t>
            </a:r>
          </a:p>
          <a:p>
            <a:r>
              <a:rPr lang="he-IL" sz="2400" dirty="0">
                <a:solidFill>
                  <a:schemeClr val="tx1"/>
                </a:solidFill>
                <a:latin typeface="David" panose="020E0502060401010101" pitchFamily="34" charset="-79"/>
                <a:cs typeface="David" panose="020E0502060401010101" pitchFamily="34" charset="-79"/>
              </a:rPr>
              <a:t>דְּבִיר [</a:t>
            </a:r>
            <a:r>
              <a:rPr lang="he-IL" sz="2400" dirty="0" err="1">
                <a:solidFill>
                  <a:schemeClr val="tx1"/>
                </a:solidFill>
                <a:latin typeface="David" panose="020E0502060401010101" pitchFamily="34" charset="-79"/>
                <a:cs typeface="David" panose="020E0502060401010101" pitchFamily="34" charset="-79"/>
              </a:rPr>
              <a:t>קִרְיַת</a:t>
            </a:r>
            <a:r>
              <a:rPr lang="he-IL" sz="2400" dirty="0">
                <a:solidFill>
                  <a:schemeClr val="tx1"/>
                </a:solidFill>
                <a:latin typeface="David" panose="020E0502060401010101" pitchFamily="34" charset="-79"/>
                <a:cs typeface="David" panose="020E0502060401010101" pitchFamily="34" charset="-79"/>
              </a:rPr>
              <a:t> סֵפֶר]</a:t>
            </a:r>
          </a:p>
          <a:p>
            <a:r>
              <a:rPr lang="he-IL" sz="2400" dirty="0">
                <a:solidFill>
                  <a:schemeClr val="tx1"/>
                </a:solidFill>
                <a:latin typeface="David" panose="020E0502060401010101" pitchFamily="34" charset="-79"/>
                <a:cs typeface="David" panose="020E0502060401010101" pitchFamily="34" charset="-79"/>
              </a:rPr>
              <a:t>יְרוּשָׁלַיִם</a:t>
            </a:r>
          </a:p>
        </p:txBody>
      </p:sp>
      <p:pic>
        <p:nvPicPr>
          <p:cNvPr id="4098" name="Picture 2" descr="ערי הלוויים"/>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970520" y="400049"/>
            <a:ext cx="4531880" cy="6208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חץ למעלה 4"/>
          <p:cNvSpPr/>
          <p:nvPr/>
        </p:nvSpPr>
        <p:spPr>
          <a:xfrm>
            <a:off x="3915932" y="242657"/>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צפון</a:t>
            </a:r>
          </a:p>
        </p:txBody>
      </p:sp>
      <p:sp>
        <p:nvSpPr>
          <p:cNvPr id="6" name="חץ למעלה 5"/>
          <p:cNvSpPr/>
          <p:nvPr/>
        </p:nvSpPr>
        <p:spPr>
          <a:xfrm rot="10800000">
            <a:off x="3892846" y="5632075"/>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דרום</a:t>
            </a:r>
          </a:p>
        </p:txBody>
      </p:sp>
      <p:sp>
        <p:nvSpPr>
          <p:cNvPr id="7" name="חץ למעלה 6"/>
          <p:cNvSpPr/>
          <p:nvPr/>
        </p:nvSpPr>
        <p:spPr>
          <a:xfrm rot="5400000">
            <a:off x="5453784" y="2972004"/>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270" rtlCol="1" anchor="ctr"/>
          <a:lstStyle/>
          <a:p>
            <a:pPr algn="ctr"/>
            <a:r>
              <a:rPr lang="he-IL" dirty="0"/>
              <a:t>מזרח</a:t>
            </a:r>
          </a:p>
        </p:txBody>
      </p:sp>
      <p:sp>
        <p:nvSpPr>
          <p:cNvPr id="8" name="חץ למעלה 7"/>
          <p:cNvSpPr/>
          <p:nvPr/>
        </p:nvSpPr>
        <p:spPr>
          <a:xfrm rot="16200000">
            <a:off x="2239539" y="3018182"/>
            <a:ext cx="641055" cy="1021898"/>
          </a:xfrm>
          <a:prstGeom prst="upArrow">
            <a:avLst/>
          </a:prstGeom>
        </p:spPr>
        <p:style>
          <a:lnRef idx="2">
            <a:schemeClr val="accent2"/>
          </a:lnRef>
          <a:fillRef idx="1">
            <a:schemeClr val="lt1"/>
          </a:fillRef>
          <a:effectRef idx="0">
            <a:schemeClr val="accent2"/>
          </a:effectRef>
          <a:fontRef idx="minor">
            <a:schemeClr val="dk1"/>
          </a:fontRef>
        </p:style>
        <p:txBody>
          <a:bodyPr vert="vert" rtlCol="1" anchor="ctr"/>
          <a:lstStyle/>
          <a:p>
            <a:pPr algn="ctr"/>
            <a:r>
              <a:rPr lang="he-IL" dirty="0"/>
              <a:t>מערב</a:t>
            </a:r>
          </a:p>
        </p:txBody>
      </p:sp>
      <p:sp>
        <p:nvSpPr>
          <p:cNvPr id="9" name="אליפסה 8"/>
          <p:cNvSpPr/>
          <p:nvPr/>
        </p:nvSpPr>
        <p:spPr>
          <a:xfrm>
            <a:off x="3385949" y="5019884"/>
            <a:ext cx="578246" cy="370662"/>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2776353" y="5250786"/>
            <a:ext cx="578246" cy="370662"/>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3598388" y="4364090"/>
            <a:ext cx="578246" cy="370662"/>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728540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10"/>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P spid="9" grpId="0" animBg="1"/>
      <p:bldP spid="10" grpId="0" animBg="1"/>
      <p:bldP spid="11"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81745" y="1905000"/>
            <a:ext cx="8816830" cy="4572000"/>
          </a:xfrm>
        </p:spPr>
        <p:txBody>
          <a:bodyPr>
            <a:noAutofit/>
          </a:bodyPr>
          <a:lstStyle/>
          <a:p>
            <a:r>
              <a:rPr lang="he-IL" sz="2200" b="1" dirty="0">
                <a:latin typeface="David" panose="020E0502060401010101" pitchFamily="34" charset="-79"/>
                <a:cs typeface="David" panose="020E0502060401010101" pitchFamily="34" charset="-79"/>
              </a:rPr>
              <a:t>ו</a:t>
            </a:r>
            <a:r>
              <a:rPr lang="en-US" sz="2200" dirty="0">
                <a:latin typeface="David" panose="020E0502060401010101" pitchFamily="34" charset="-79"/>
                <a:cs typeface="David" panose="020E0502060401010101" pitchFamily="34" charset="-79"/>
              </a:rPr>
              <a:t> </a:t>
            </a:r>
            <a:r>
              <a:rPr lang="he-IL" sz="2200" dirty="0" err="1">
                <a:latin typeface="David" panose="020E0502060401010101" pitchFamily="34" charset="-79"/>
                <a:cs typeface="David" panose="020E0502060401010101" pitchFamily="34" charset="-79"/>
              </a:rPr>
              <a:t>וַיִּגְּשׁו</a:t>
            </a:r>
            <a:r>
              <a:rPr lang="he-IL" sz="2200" dirty="0">
                <a:latin typeface="David" panose="020E0502060401010101" pitchFamily="34" charset="-79"/>
                <a:cs typeface="David" panose="020E0502060401010101" pitchFamily="34" charset="-79"/>
              </a:rPr>
              <a:t>ּ בְנֵי יְהוּדָה אֶל יְהוֹשֻׁעַ בַּגִּלְגָּל וַיֹּאמֶר אֵלָיו 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אַתָּה יָדַעְתָּ אֶת הַדָּבָר אֲשֶׁר-דִּבֶּר ה' אֶל מֹשֶׁה אִישׁ הָאֱ-לֹהִים עַל </a:t>
            </a:r>
            <a:r>
              <a:rPr lang="he-IL" sz="2200" dirty="0" err="1">
                <a:latin typeface="David" panose="020E0502060401010101" pitchFamily="34" charset="-79"/>
                <a:cs typeface="David" panose="020E0502060401010101" pitchFamily="34" charset="-79"/>
              </a:rPr>
              <a:t>אֹדוֹתַי</a:t>
            </a:r>
            <a:r>
              <a:rPr lang="he-IL" sz="2200" dirty="0">
                <a:latin typeface="David" panose="020E0502060401010101" pitchFamily="34" charset="-79"/>
                <a:cs typeface="David" panose="020E0502060401010101" pitchFamily="34" charset="-79"/>
              </a:rPr>
              <a:t> וְעַל </a:t>
            </a:r>
            <a:r>
              <a:rPr lang="he-IL" sz="2200" dirty="0" err="1">
                <a:latin typeface="David" panose="020E0502060401010101" pitchFamily="34" charset="-79"/>
                <a:cs typeface="David" panose="020E0502060401010101" pitchFamily="34" charset="-79"/>
              </a:rPr>
              <a:t>אֹדוֹתֶיך</a:t>
            </a:r>
            <a:r>
              <a:rPr lang="he-IL" sz="2200" dirty="0">
                <a:latin typeface="David" panose="020E0502060401010101" pitchFamily="34" charset="-79"/>
                <a:cs typeface="David" panose="020E0502060401010101" pitchFamily="34" charset="-79"/>
              </a:rPr>
              <a:t>ָ בְּקָדֵשׁ בַּרְנֵעַ: </a:t>
            </a:r>
            <a:r>
              <a:rPr lang="he-IL" sz="2200" b="1" dirty="0">
                <a:latin typeface="David" panose="020E0502060401010101" pitchFamily="34" charset="-79"/>
                <a:cs typeface="David" panose="020E0502060401010101" pitchFamily="34" charset="-79"/>
              </a:rPr>
              <a:t>ז</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בֶּן אַרְבָּעִים שָׁנָה אָנֹכִי בִּשְׁלֹחַ מֹשֶׁה עֶבֶד ה' אֹתִי מִקָּדֵשׁ בַּרְנֵעַ לְרַגֵּל אֶת הָאָרֶץ וָאָשֵׁב אֹתוֹ דָּבָר כַּאֲשֶׁר עִם לְבָבִי: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ח</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וְאַחַי אֲשֶׁר עָלוּ עִמִּי </a:t>
            </a:r>
            <a:r>
              <a:rPr lang="he-IL" sz="2200" dirty="0" err="1">
                <a:latin typeface="David" panose="020E0502060401010101" pitchFamily="34" charset="-79"/>
                <a:cs typeface="David" panose="020E0502060401010101" pitchFamily="34" charset="-79"/>
              </a:rPr>
              <a:t>הִמְסִיו</a:t>
            </a:r>
            <a:r>
              <a:rPr lang="he-IL" sz="2200" dirty="0">
                <a:latin typeface="David" panose="020E0502060401010101" pitchFamily="34" charset="-79"/>
                <a:cs typeface="David" panose="020E0502060401010101" pitchFamily="34" charset="-79"/>
              </a:rPr>
              <a:t> אֶת לֵב הָעָם וְאָנֹכִי </a:t>
            </a:r>
            <a:r>
              <a:rPr lang="he-IL" sz="2200" dirty="0" err="1">
                <a:latin typeface="David" panose="020E0502060401010101" pitchFamily="34" charset="-79"/>
                <a:cs typeface="David" panose="020E0502060401010101" pitchFamily="34" charset="-79"/>
              </a:rPr>
              <a:t>מִלֵּאתִי</a:t>
            </a:r>
            <a:r>
              <a:rPr lang="he-IL" sz="2200" dirty="0">
                <a:latin typeface="David" panose="020E0502060401010101" pitchFamily="34" charset="-79"/>
                <a:cs typeface="David" panose="020E0502060401010101" pitchFamily="34" charset="-79"/>
              </a:rPr>
              <a:t>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ט</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וַיִּשָּׁבַע מֹשֶׁה בַּיּוֹם הַהוּא </a:t>
            </a:r>
            <a:r>
              <a:rPr lang="he-IL" sz="2200" dirty="0" err="1">
                <a:latin typeface="David" panose="020E0502060401010101" pitchFamily="34" charset="-79"/>
                <a:cs typeface="David" panose="020E0502060401010101" pitchFamily="34" charset="-79"/>
              </a:rPr>
              <a:t>לֵאמֹר</a:t>
            </a:r>
            <a:r>
              <a:rPr lang="he-IL" sz="2200" dirty="0">
                <a:latin typeface="David" panose="020E0502060401010101" pitchFamily="34" charset="-79"/>
                <a:cs typeface="David" panose="020E0502060401010101" pitchFamily="34" charset="-79"/>
              </a:rPr>
              <a:t> אִם לֹא הָאָרֶץ אֲשֶׁר דָּרְכָה רַגְלְךָ בָּהּ לְךָ תִהְיֶה לְנַחֲלָה וּלְבָנֶיךָ עַד עוֹלָם  כִּי מִלֵּאתָ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הִנֵּה הֶחֱיָה ה' אוֹתִי כַּאֲשֶׁר דִּבֵּר זֶה אַרְבָּעִים וְחָמֵשׁ שָׁנָה מֵאָז דִּבֶּר ה' אֶת הַדָּבָר הַזֶּה אֶל מֹשֶׁה אֲשֶׁר הָלַךְ יִשְׂרָאֵל בַּמִּדְבָּר וְעַתָּה הִנֵּה אָנֹכִי הַיּוֹם בֶּן חָמֵשׁ וּשְׁמֹנִים שָׁנָה:</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יא</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עוֹדֶנִּי הַיּוֹם חָזָק כַּאֲשֶׁר בְּיוֹם שְׁלֹחַ אוֹתִי מֹשֶׁה </a:t>
            </a:r>
            <a:r>
              <a:rPr lang="he-IL" sz="2200" dirty="0" err="1">
                <a:latin typeface="David" panose="020E0502060401010101" pitchFamily="34" charset="-79"/>
                <a:cs typeface="David" panose="020E0502060401010101" pitchFamily="34" charset="-79"/>
              </a:rPr>
              <a:t>כְּכֹחִי</a:t>
            </a:r>
            <a:r>
              <a:rPr lang="he-IL" sz="2200" dirty="0">
                <a:latin typeface="David" panose="020E0502060401010101" pitchFamily="34" charset="-79"/>
                <a:cs typeface="David" panose="020E0502060401010101" pitchFamily="34" charset="-79"/>
              </a:rPr>
              <a:t> אָז </a:t>
            </a:r>
            <a:r>
              <a:rPr lang="he-IL" sz="2200" dirty="0" err="1">
                <a:latin typeface="David" panose="020E0502060401010101" pitchFamily="34" charset="-79"/>
                <a:cs typeface="David" panose="020E0502060401010101" pitchFamily="34" charset="-79"/>
              </a:rPr>
              <a:t>וּכְכֹחִי</a:t>
            </a:r>
            <a:r>
              <a:rPr lang="he-IL" sz="2200" dirty="0">
                <a:latin typeface="David" panose="020E0502060401010101" pitchFamily="34" charset="-79"/>
                <a:cs typeface="David" panose="020E0502060401010101" pitchFamily="34" charset="-79"/>
              </a:rPr>
              <a:t> עָתָּה  לַמִּלְחָמָה וְלָצֵאת וְלָבוֹא:</a:t>
            </a:r>
            <a:r>
              <a:rPr lang="he-IL" sz="2200" b="1"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יב</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תְּנָה לִּי אֶת הָהָר הַזֶּה אֲשֶׁר דִּבֶּר ה' בַּיּוֹם הַהוּא  כִּי אַתָּה שָׁמַעְתָּ בַיּוֹם הַהוּא כִּי-עֲנָקִים שָׁם וְעָרִים גְּדֹלוֹת בְּצֻרוֹת אוּלַי ה' אוֹתִי </a:t>
            </a:r>
            <a:r>
              <a:rPr lang="he-IL" sz="2200" dirty="0" err="1">
                <a:latin typeface="David" panose="020E0502060401010101" pitchFamily="34" charset="-79"/>
                <a:cs typeface="David" panose="020E0502060401010101" pitchFamily="34" charset="-79"/>
              </a:rPr>
              <a:t>וְהוֹרַשְׁתִּים</a:t>
            </a:r>
            <a:r>
              <a:rPr lang="he-IL" sz="2200" dirty="0">
                <a:latin typeface="David" panose="020E0502060401010101" pitchFamily="34" charset="-79"/>
                <a:cs typeface="David" panose="020E0502060401010101" pitchFamily="34" charset="-79"/>
              </a:rPr>
              <a:t> כַּאֲשֶׁר דִּבֶּר ה': </a:t>
            </a:r>
            <a:r>
              <a:rPr lang="en-US" sz="2200"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יג</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וַיְבָרְכֵהוּ יְהוֹשֻׁעַ </a:t>
            </a: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אֶת חֶבְרוֹן לְכָלֵב בֶּן יְפֻנֶּה לְנַחֲלָה: </a:t>
            </a:r>
            <a:r>
              <a:rPr lang="he-IL" sz="2200" b="1" dirty="0">
                <a:latin typeface="David" panose="020E0502060401010101" pitchFamily="34" charset="-79"/>
                <a:cs typeface="David" panose="020E0502060401010101" pitchFamily="34" charset="-79"/>
              </a:rPr>
              <a:t>יד</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עַל כֵּן </a:t>
            </a:r>
            <a:r>
              <a:rPr lang="he-IL" sz="2200" dirty="0" err="1">
                <a:latin typeface="David" panose="020E0502060401010101" pitchFamily="34" charset="-79"/>
                <a:cs typeface="David" panose="020E0502060401010101" pitchFamily="34" charset="-79"/>
              </a:rPr>
              <a:t>הָיְתָה</a:t>
            </a:r>
            <a:r>
              <a:rPr lang="he-IL" sz="2200" dirty="0">
                <a:latin typeface="David" panose="020E0502060401010101" pitchFamily="34" charset="-79"/>
                <a:cs typeface="David" panose="020E0502060401010101" pitchFamily="34" charset="-79"/>
              </a:rPr>
              <a:t> חֶבְרוֹן לְכָלֵב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לְנַחֲלָה עַד הַיּוֹם הַזֶּה יַעַן אֲשֶׁר מִלֵּא אַחֲרֵי ה' אֱ-לֹהֵי יִשְׂרָאֵל:</a:t>
            </a:r>
          </a:p>
        </p:txBody>
      </p:sp>
    </p:spTree>
    <p:extLst>
      <p:ext uri="{BB962C8B-B14F-4D97-AF65-F5344CB8AC3E}">
        <p14:creationId xmlns:p14="http://schemas.microsoft.com/office/powerpoint/2010/main" val="173182801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81745" y="1905000"/>
            <a:ext cx="8816830" cy="4572000"/>
          </a:xfrm>
        </p:spPr>
        <p:txBody>
          <a:bodyPr>
            <a:noAutofit/>
          </a:bodyPr>
          <a:lstStyle/>
          <a:p>
            <a:r>
              <a:rPr lang="he-IL" sz="2200" b="1" dirty="0">
                <a:latin typeface="David" panose="020E0502060401010101" pitchFamily="34" charset="-79"/>
                <a:cs typeface="David" panose="020E0502060401010101" pitchFamily="34" charset="-79"/>
              </a:rPr>
              <a:t>ו</a:t>
            </a:r>
            <a:r>
              <a:rPr lang="en-US" sz="2200" dirty="0">
                <a:latin typeface="David" panose="020E0502060401010101" pitchFamily="34" charset="-79"/>
                <a:cs typeface="David" panose="020E0502060401010101" pitchFamily="34" charset="-79"/>
              </a:rPr>
              <a:t> </a:t>
            </a:r>
            <a:r>
              <a:rPr lang="he-IL" sz="2200" dirty="0" err="1">
                <a:latin typeface="David" panose="020E0502060401010101" pitchFamily="34" charset="-79"/>
                <a:cs typeface="David" panose="020E0502060401010101" pitchFamily="34" charset="-79"/>
              </a:rPr>
              <a:t>וַיִּגְּשׁו</a:t>
            </a:r>
            <a:r>
              <a:rPr lang="he-IL" sz="2200" dirty="0">
                <a:latin typeface="David" panose="020E0502060401010101" pitchFamily="34" charset="-79"/>
                <a:cs typeface="David" panose="020E0502060401010101" pitchFamily="34" charset="-79"/>
              </a:rPr>
              <a:t>ּ בְנֵי יְהוּדָה אֶל יְהוֹשֻׁעַ בַּגִּלְגָּל </a:t>
            </a:r>
            <a:r>
              <a:rPr lang="he-IL" sz="2200" b="1" dirty="0">
                <a:latin typeface="David" panose="020E0502060401010101" pitchFamily="34" charset="-79"/>
                <a:cs typeface="David" panose="020E0502060401010101" pitchFamily="34" charset="-79"/>
              </a:rPr>
              <a:t>וַיֹּאמֶר אֵלָיו כָּלֵב </a:t>
            </a:r>
            <a:r>
              <a:rPr lang="he-IL" sz="2200" dirty="0">
                <a:latin typeface="David" panose="020E0502060401010101" pitchFamily="34" charset="-79"/>
                <a:cs typeface="David" panose="020E0502060401010101" pitchFamily="34" charset="-79"/>
              </a:rPr>
              <a:t>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אַתָּה יָדַעְתָּ אֶת הַדָּבָר אֲשֶׁר-דִּבֶּר ה' אֶל מֹשֶׁה אִישׁ הָאֱ-לֹהִים עַל </a:t>
            </a:r>
            <a:r>
              <a:rPr lang="he-IL" sz="2200" dirty="0" err="1">
                <a:latin typeface="David" panose="020E0502060401010101" pitchFamily="34" charset="-79"/>
                <a:cs typeface="David" panose="020E0502060401010101" pitchFamily="34" charset="-79"/>
              </a:rPr>
              <a:t>אֹדוֹתַי</a:t>
            </a:r>
            <a:r>
              <a:rPr lang="he-IL" sz="2200" dirty="0">
                <a:latin typeface="David" panose="020E0502060401010101" pitchFamily="34" charset="-79"/>
                <a:cs typeface="David" panose="020E0502060401010101" pitchFamily="34" charset="-79"/>
              </a:rPr>
              <a:t> וְעַל </a:t>
            </a:r>
            <a:r>
              <a:rPr lang="he-IL" sz="2200" dirty="0" err="1">
                <a:latin typeface="David" panose="020E0502060401010101" pitchFamily="34" charset="-79"/>
                <a:cs typeface="David" panose="020E0502060401010101" pitchFamily="34" charset="-79"/>
              </a:rPr>
              <a:t>אֹדוֹתֶיך</a:t>
            </a:r>
            <a:r>
              <a:rPr lang="he-IL" sz="2200" dirty="0">
                <a:latin typeface="David" panose="020E0502060401010101" pitchFamily="34" charset="-79"/>
                <a:cs typeface="David" panose="020E0502060401010101" pitchFamily="34" charset="-79"/>
              </a:rPr>
              <a:t>ָ בְּקָדֵשׁ בַּרְנֵעַ: </a:t>
            </a:r>
            <a:r>
              <a:rPr lang="he-IL" sz="2200" b="1" dirty="0">
                <a:latin typeface="David" panose="020E0502060401010101" pitchFamily="34" charset="-79"/>
                <a:cs typeface="David" panose="020E0502060401010101" pitchFamily="34" charset="-79"/>
              </a:rPr>
              <a:t>ז</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בֶּן אַרְבָּעִים שָׁנָה אָנֹכִי בִּשְׁלֹחַ מֹשֶׁה עֶבֶד ה' אֹתִי מִקָּדֵשׁ בַּרְנֵעַ לְרַגֵּל אֶת הָאָרֶץ וָאָשֵׁב אֹתוֹ דָּבָר כַּאֲשֶׁר עִם לְבָבִי: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ח</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וְאַחַי אֲשֶׁר עָלוּ עִמִּי </a:t>
            </a:r>
            <a:r>
              <a:rPr lang="he-IL" sz="2200" dirty="0" err="1">
                <a:latin typeface="David" panose="020E0502060401010101" pitchFamily="34" charset="-79"/>
                <a:cs typeface="David" panose="020E0502060401010101" pitchFamily="34" charset="-79"/>
              </a:rPr>
              <a:t>הִמְסִיו</a:t>
            </a:r>
            <a:r>
              <a:rPr lang="he-IL" sz="2200" dirty="0">
                <a:latin typeface="David" panose="020E0502060401010101" pitchFamily="34" charset="-79"/>
                <a:cs typeface="David" panose="020E0502060401010101" pitchFamily="34" charset="-79"/>
              </a:rPr>
              <a:t> אֶת לֵב הָעָם וְאָנֹכִי </a:t>
            </a:r>
            <a:r>
              <a:rPr lang="he-IL" sz="2200" dirty="0" err="1">
                <a:latin typeface="David" panose="020E0502060401010101" pitchFamily="34" charset="-79"/>
                <a:cs typeface="David" panose="020E0502060401010101" pitchFamily="34" charset="-79"/>
              </a:rPr>
              <a:t>מִלֵּאתִי</a:t>
            </a:r>
            <a:r>
              <a:rPr lang="he-IL" sz="2200" dirty="0">
                <a:latin typeface="David" panose="020E0502060401010101" pitchFamily="34" charset="-79"/>
                <a:cs typeface="David" panose="020E0502060401010101" pitchFamily="34" charset="-79"/>
              </a:rPr>
              <a:t>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ט</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וַיִּשָּׁבַע מֹשֶׁה בַּיּוֹם הַהוּא </a:t>
            </a:r>
            <a:r>
              <a:rPr lang="he-IL" sz="2200" dirty="0" err="1">
                <a:latin typeface="David" panose="020E0502060401010101" pitchFamily="34" charset="-79"/>
                <a:cs typeface="David" panose="020E0502060401010101" pitchFamily="34" charset="-79"/>
              </a:rPr>
              <a:t>לֵאמֹר</a:t>
            </a:r>
            <a:r>
              <a:rPr lang="he-IL" sz="2200" dirty="0">
                <a:latin typeface="David" panose="020E0502060401010101" pitchFamily="34" charset="-79"/>
                <a:cs typeface="David" panose="020E0502060401010101" pitchFamily="34" charset="-79"/>
              </a:rPr>
              <a:t> אִם לֹא הָאָרֶץ אֲשֶׁר דָּרְכָה רַגְלְךָ בָּהּ לְךָ תִהְיֶה לְנַחֲלָה וּלְבָנֶיךָ עַד עוֹלָם  כִּי מִלֵּאתָ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הִנֵּה הֶחֱיָה ה' אוֹתִי כַּאֲשֶׁר דִּבֵּר זֶה אַרְבָּעִים וְחָמֵשׁ שָׁנָה מֵאָז דִּבֶּר ה' אֶת הַדָּבָר הַזֶּה אֶל מֹשֶׁה אֲשֶׁר הָלַךְ יִשְׂרָאֵל בַּמִּדְבָּר וְעַתָּה הִנֵּה אָנֹכִי הַיּוֹם בֶּן חָמֵשׁ וּשְׁמֹנִים שָׁנָה:</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יא</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עוֹדֶנִּי הַיּוֹם חָזָק כַּאֲשֶׁר בְּיוֹם שְׁלֹחַ אוֹתִי מֹשֶׁה </a:t>
            </a:r>
            <a:r>
              <a:rPr lang="he-IL" sz="2200" dirty="0" err="1">
                <a:latin typeface="David" panose="020E0502060401010101" pitchFamily="34" charset="-79"/>
                <a:cs typeface="David" panose="020E0502060401010101" pitchFamily="34" charset="-79"/>
              </a:rPr>
              <a:t>כְּכֹחִי</a:t>
            </a:r>
            <a:r>
              <a:rPr lang="he-IL" sz="2200" dirty="0">
                <a:latin typeface="David" panose="020E0502060401010101" pitchFamily="34" charset="-79"/>
                <a:cs typeface="David" panose="020E0502060401010101" pitchFamily="34" charset="-79"/>
              </a:rPr>
              <a:t> אָז </a:t>
            </a:r>
            <a:r>
              <a:rPr lang="he-IL" sz="2200" dirty="0" err="1">
                <a:latin typeface="David" panose="020E0502060401010101" pitchFamily="34" charset="-79"/>
                <a:cs typeface="David" panose="020E0502060401010101" pitchFamily="34" charset="-79"/>
              </a:rPr>
              <a:t>וּכְכֹחִי</a:t>
            </a:r>
            <a:r>
              <a:rPr lang="he-IL" sz="2200" dirty="0">
                <a:latin typeface="David" panose="020E0502060401010101" pitchFamily="34" charset="-79"/>
                <a:cs typeface="David" panose="020E0502060401010101" pitchFamily="34" charset="-79"/>
              </a:rPr>
              <a:t> עָתָּה  לַמִּלְחָמָה וְלָצֵאת וְלָבוֹא:</a:t>
            </a:r>
            <a:r>
              <a:rPr lang="he-IL" sz="2200" b="1"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יב</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תְּנָה לִּי אֶת הָהָר הַזֶּה אֲשֶׁר דִּבֶּר ה' בַּיּוֹם הַהוּא  כִּי אַתָּה שָׁמַעְתָּ בַיּוֹם הַהוּא כִּי-עֲנָקִים שָׁם וְעָרִים גְּדֹלוֹת בְּצֻרוֹת אוּלַי ה' אוֹתִי </a:t>
            </a:r>
            <a:r>
              <a:rPr lang="he-IL" sz="2200" dirty="0" err="1">
                <a:latin typeface="David" panose="020E0502060401010101" pitchFamily="34" charset="-79"/>
                <a:cs typeface="David" panose="020E0502060401010101" pitchFamily="34" charset="-79"/>
              </a:rPr>
              <a:t>וְהוֹרַשְׁתִּים</a:t>
            </a:r>
            <a:r>
              <a:rPr lang="he-IL" sz="2200" dirty="0">
                <a:latin typeface="David" panose="020E0502060401010101" pitchFamily="34" charset="-79"/>
                <a:cs typeface="David" panose="020E0502060401010101" pitchFamily="34" charset="-79"/>
              </a:rPr>
              <a:t> כַּאֲשֶׁר דִּבֶּר ה': </a:t>
            </a:r>
            <a:r>
              <a:rPr lang="en-US" sz="2200"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יג</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וַיְבָרְכֵהוּ יְהוֹשֻׁעַ </a:t>
            </a: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אֶת חֶבְרוֹן לְכָלֵב בֶּן יְפֻנֶּה לְנַחֲלָה: </a:t>
            </a:r>
            <a:r>
              <a:rPr lang="he-IL" sz="2200" b="1" dirty="0">
                <a:latin typeface="David" panose="020E0502060401010101" pitchFamily="34" charset="-79"/>
                <a:cs typeface="David" panose="020E0502060401010101" pitchFamily="34" charset="-79"/>
              </a:rPr>
              <a:t>יד</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עַל כֵּן </a:t>
            </a:r>
            <a:r>
              <a:rPr lang="he-IL" sz="2200" dirty="0" err="1">
                <a:latin typeface="David" panose="020E0502060401010101" pitchFamily="34" charset="-79"/>
                <a:cs typeface="David" panose="020E0502060401010101" pitchFamily="34" charset="-79"/>
              </a:rPr>
              <a:t>הָיְתָה</a:t>
            </a:r>
            <a:r>
              <a:rPr lang="he-IL" sz="2200" dirty="0">
                <a:latin typeface="David" panose="020E0502060401010101" pitchFamily="34" charset="-79"/>
                <a:cs typeface="David" panose="020E0502060401010101" pitchFamily="34" charset="-79"/>
              </a:rPr>
              <a:t> חֶבְרוֹן לְכָלֵב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לְנַחֲלָה עַד הַיּוֹם הַזֶּה יַעַן אֲשֶׁר מִלֵּא אַחֲרֵי ה' אֱ-לֹהֵי יִשְׂרָאֵל:</a:t>
            </a:r>
          </a:p>
        </p:txBody>
      </p:sp>
    </p:spTree>
    <p:extLst>
      <p:ext uri="{BB962C8B-B14F-4D97-AF65-F5344CB8AC3E}">
        <p14:creationId xmlns:p14="http://schemas.microsoft.com/office/powerpoint/2010/main" val="13741072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81745" y="1905000"/>
            <a:ext cx="8816830" cy="4572000"/>
          </a:xfrm>
        </p:spPr>
        <p:txBody>
          <a:bodyPr>
            <a:noAutofit/>
          </a:bodyPr>
          <a:lstStyle/>
          <a:p>
            <a:r>
              <a:rPr lang="he-IL" sz="2200" b="1" dirty="0">
                <a:latin typeface="David" panose="020E0502060401010101" pitchFamily="34" charset="-79"/>
                <a:cs typeface="David" panose="020E0502060401010101" pitchFamily="34" charset="-79"/>
              </a:rPr>
              <a:t>ו</a:t>
            </a:r>
            <a:r>
              <a:rPr lang="en-US" sz="2200" dirty="0">
                <a:latin typeface="David" panose="020E0502060401010101" pitchFamily="34" charset="-79"/>
                <a:cs typeface="David" panose="020E0502060401010101" pitchFamily="34" charset="-79"/>
              </a:rPr>
              <a:t> </a:t>
            </a:r>
            <a:r>
              <a:rPr lang="he-IL" sz="2200" dirty="0" err="1">
                <a:latin typeface="David" panose="020E0502060401010101" pitchFamily="34" charset="-79"/>
                <a:cs typeface="David" panose="020E0502060401010101" pitchFamily="34" charset="-79"/>
              </a:rPr>
              <a:t>וַיִּגְּשׁו</a:t>
            </a:r>
            <a:r>
              <a:rPr lang="he-IL" sz="2200" dirty="0">
                <a:latin typeface="David" panose="020E0502060401010101" pitchFamily="34" charset="-79"/>
                <a:cs typeface="David" panose="020E0502060401010101" pitchFamily="34" charset="-79"/>
              </a:rPr>
              <a:t>ּ בְנֵי יְהוּדָה אֶל יְהוֹשֻׁעַ בַּגִּלְגָּל </a:t>
            </a:r>
            <a:r>
              <a:rPr lang="he-IL" sz="2200" b="1" dirty="0">
                <a:latin typeface="David" panose="020E0502060401010101" pitchFamily="34" charset="-79"/>
                <a:cs typeface="David" panose="020E0502060401010101" pitchFamily="34" charset="-79"/>
              </a:rPr>
              <a:t>וַיֹּאמֶר אֵלָיו כָּלֵב </a:t>
            </a:r>
            <a:r>
              <a:rPr lang="he-IL" sz="2200" dirty="0">
                <a:latin typeface="David" panose="020E0502060401010101" pitchFamily="34" charset="-79"/>
                <a:cs typeface="David" panose="020E0502060401010101" pitchFamily="34" charset="-79"/>
              </a:rPr>
              <a:t>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אַתָּה יָדַעְתָּ אֶת הַדָּבָר אֲשֶׁר-דִּבֶּר ה' אֶל מֹשֶׁה אִישׁ הָאֱ-לֹהִים עַל </a:t>
            </a:r>
            <a:r>
              <a:rPr lang="he-IL" sz="2200" dirty="0" err="1">
                <a:latin typeface="David" panose="020E0502060401010101" pitchFamily="34" charset="-79"/>
                <a:cs typeface="David" panose="020E0502060401010101" pitchFamily="34" charset="-79"/>
              </a:rPr>
              <a:t>אֹדוֹתַי</a:t>
            </a:r>
            <a:r>
              <a:rPr lang="he-IL" sz="2200" dirty="0">
                <a:latin typeface="David" panose="020E0502060401010101" pitchFamily="34" charset="-79"/>
                <a:cs typeface="David" panose="020E0502060401010101" pitchFamily="34" charset="-79"/>
              </a:rPr>
              <a:t> וְעַל </a:t>
            </a:r>
            <a:r>
              <a:rPr lang="he-IL" sz="2200" dirty="0" err="1">
                <a:latin typeface="David" panose="020E0502060401010101" pitchFamily="34" charset="-79"/>
                <a:cs typeface="David" panose="020E0502060401010101" pitchFamily="34" charset="-79"/>
              </a:rPr>
              <a:t>אֹדוֹתֶיך</a:t>
            </a:r>
            <a:r>
              <a:rPr lang="he-IL" sz="2200" dirty="0">
                <a:latin typeface="David" panose="020E0502060401010101" pitchFamily="34" charset="-79"/>
                <a:cs typeface="David" panose="020E0502060401010101" pitchFamily="34" charset="-79"/>
              </a:rPr>
              <a:t>ָ בְּקָדֵשׁ בַּרְנֵעַ: </a:t>
            </a:r>
            <a:r>
              <a:rPr lang="he-IL" sz="2200" b="1" dirty="0">
                <a:latin typeface="David" panose="020E0502060401010101" pitchFamily="34" charset="-79"/>
                <a:cs typeface="David" panose="020E0502060401010101" pitchFamily="34" charset="-79"/>
              </a:rPr>
              <a:t>ז</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ב</a:t>
            </a:r>
            <a:r>
              <a:rPr lang="he-IL" sz="2200" b="1" dirty="0">
                <a:latin typeface="David" panose="020E0502060401010101" pitchFamily="34" charset="-79"/>
                <a:cs typeface="David" panose="020E0502060401010101" pitchFamily="34" charset="-79"/>
              </a:rPr>
              <a:t>ֶּן אַרְבָּעִים שָׁנָה אָנֹכִי בִּשְׁלֹחַ מֹשֶׁה עֶבֶד ה' אֹתִי מִקָּדֵשׁ בַּרְנֵעַ לְרַגֵּל אֶת הָאָרֶץ </a:t>
            </a:r>
            <a:r>
              <a:rPr lang="he-IL" sz="2200" dirty="0">
                <a:latin typeface="David" panose="020E0502060401010101" pitchFamily="34" charset="-79"/>
                <a:cs typeface="David" panose="020E0502060401010101" pitchFamily="34" charset="-79"/>
              </a:rPr>
              <a:t>וָאָשֵׁב אֹתוֹ דָּבָר כַּאֲשֶׁר עִם לְבָבִי: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ח</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וְאַחַי אֲשֶׁר עָלוּ עִמִּי </a:t>
            </a:r>
            <a:r>
              <a:rPr lang="he-IL" sz="2200" dirty="0" err="1">
                <a:latin typeface="David" panose="020E0502060401010101" pitchFamily="34" charset="-79"/>
                <a:cs typeface="David" panose="020E0502060401010101" pitchFamily="34" charset="-79"/>
              </a:rPr>
              <a:t>הִמְסִיו</a:t>
            </a:r>
            <a:r>
              <a:rPr lang="he-IL" sz="2200" dirty="0">
                <a:latin typeface="David" panose="020E0502060401010101" pitchFamily="34" charset="-79"/>
                <a:cs typeface="David" panose="020E0502060401010101" pitchFamily="34" charset="-79"/>
              </a:rPr>
              <a:t> אֶת לֵב הָעָם וְאָנֹכִי </a:t>
            </a:r>
            <a:r>
              <a:rPr lang="he-IL" sz="2200" dirty="0" err="1">
                <a:latin typeface="David" panose="020E0502060401010101" pitchFamily="34" charset="-79"/>
                <a:cs typeface="David" panose="020E0502060401010101" pitchFamily="34" charset="-79"/>
              </a:rPr>
              <a:t>מִלֵּאתִי</a:t>
            </a:r>
            <a:r>
              <a:rPr lang="he-IL" sz="2200" dirty="0">
                <a:latin typeface="David" panose="020E0502060401010101" pitchFamily="34" charset="-79"/>
                <a:cs typeface="David" panose="020E0502060401010101" pitchFamily="34" charset="-79"/>
              </a:rPr>
              <a:t>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ט</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וַיִּשָּׁבַע מֹשֶׁה בַּיּוֹם הַהוּא </a:t>
            </a:r>
            <a:r>
              <a:rPr lang="he-IL" sz="2200" dirty="0" err="1">
                <a:latin typeface="David" panose="020E0502060401010101" pitchFamily="34" charset="-79"/>
                <a:cs typeface="David" panose="020E0502060401010101" pitchFamily="34" charset="-79"/>
              </a:rPr>
              <a:t>לֵאמֹר</a:t>
            </a:r>
            <a:r>
              <a:rPr lang="he-IL" sz="2200" dirty="0">
                <a:latin typeface="David" panose="020E0502060401010101" pitchFamily="34" charset="-79"/>
                <a:cs typeface="David" panose="020E0502060401010101" pitchFamily="34" charset="-79"/>
              </a:rPr>
              <a:t> אִם לֹא הָאָרֶץ אֲשֶׁר דָּרְכָה רַגְלְךָ בָּהּ לְךָ תִהְיֶה לְנַחֲלָה וּלְבָנֶיךָ עַד עוֹלָם  כִּי מִלֵּאתָ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הִנֵּה הֶחֱיָה ה' אוֹתִי כַּאֲשֶׁר דִּבֵּר זֶה אַרְבָּעִים וְחָמֵשׁ שָׁנָה מֵאָז דִּבֶּר ה' אֶת הַדָּבָר הַזֶּה אֶל מֹשֶׁה אֲשֶׁר הָלַךְ יִשְׂרָאֵל בַּמִּדְבָּר וְעַתָּה הִנֵּה אָנֹכִי הַיּוֹם בֶּן חָמֵשׁ וּשְׁמֹנִים שָׁנָה:</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יא</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עוֹדֶנִּי הַיּוֹם חָזָק כַּאֲשֶׁר בְּיוֹם שְׁלֹחַ אוֹתִי מֹשֶׁה </a:t>
            </a:r>
            <a:r>
              <a:rPr lang="he-IL" sz="2200" dirty="0" err="1">
                <a:latin typeface="David" panose="020E0502060401010101" pitchFamily="34" charset="-79"/>
                <a:cs typeface="David" panose="020E0502060401010101" pitchFamily="34" charset="-79"/>
              </a:rPr>
              <a:t>כְּכֹחִי</a:t>
            </a:r>
            <a:r>
              <a:rPr lang="he-IL" sz="2200" dirty="0">
                <a:latin typeface="David" panose="020E0502060401010101" pitchFamily="34" charset="-79"/>
                <a:cs typeface="David" panose="020E0502060401010101" pitchFamily="34" charset="-79"/>
              </a:rPr>
              <a:t> אָז </a:t>
            </a:r>
            <a:r>
              <a:rPr lang="he-IL" sz="2200" dirty="0" err="1">
                <a:latin typeface="David" panose="020E0502060401010101" pitchFamily="34" charset="-79"/>
                <a:cs typeface="David" panose="020E0502060401010101" pitchFamily="34" charset="-79"/>
              </a:rPr>
              <a:t>וּכְכֹחִי</a:t>
            </a:r>
            <a:r>
              <a:rPr lang="he-IL" sz="2200" dirty="0">
                <a:latin typeface="David" panose="020E0502060401010101" pitchFamily="34" charset="-79"/>
                <a:cs typeface="David" panose="020E0502060401010101" pitchFamily="34" charset="-79"/>
              </a:rPr>
              <a:t> עָתָּה  לַמִּלְחָמָה וְלָצֵאת וְלָבוֹא:</a:t>
            </a:r>
            <a:r>
              <a:rPr lang="he-IL" sz="2200" b="1"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יב</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תְּנָה לִּי אֶת הָהָר הַזֶּה אֲשֶׁר דִּבֶּר ה' בַּיּוֹם הַהוּא  כִּי אַתָּה שָׁמַעְתָּ בַיּוֹם הַהוּא כִּי-עֲנָקִים שָׁם וְעָרִים גְּדֹלוֹת בְּצֻרוֹת אוּלַי ה' אוֹתִי </a:t>
            </a:r>
            <a:r>
              <a:rPr lang="he-IL" sz="2200" dirty="0" err="1">
                <a:latin typeface="David" panose="020E0502060401010101" pitchFamily="34" charset="-79"/>
                <a:cs typeface="David" panose="020E0502060401010101" pitchFamily="34" charset="-79"/>
              </a:rPr>
              <a:t>וְהוֹרַשְׁתִּים</a:t>
            </a:r>
            <a:r>
              <a:rPr lang="he-IL" sz="2200" dirty="0">
                <a:latin typeface="David" panose="020E0502060401010101" pitchFamily="34" charset="-79"/>
                <a:cs typeface="David" panose="020E0502060401010101" pitchFamily="34" charset="-79"/>
              </a:rPr>
              <a:t> כַּאֲשֶׁר דִּבֶּר ה': </a:t>
            </a:r>
            <a:r>
              <a:rPr lang="en-US" sz="2200"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יג</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וַיְבָרְכֵהוּ יְהוֹשֻׁעַ </a:t>
            </a: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אֶת חֶבְרוֹן לְכָלֵב בֶּן יְפֻנֶּה לְנַחֲלָה: </a:t>
            </a:r>
            <a:r>
              <a:rPr lang="he-IL" sz="2200" b="1" dirty="0">
                <a:latin typeface="David" panose="020E0502060401010101" pitchFamily="34" charset="-79"/>
                <a:cs typeface="David" panose="020E0502060401010101" pitchFamily="34" charset="-79"/>
              </a:rPr>
              <a:t>יד</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עַל כֵּן </a:t>
            </a:r>
            <a:r>
              <a:rPr lang="he-IL" sz="2200" dirty="0" err="1">
                <a:latin typeface="David" panose="020E0502060401010101" pitchFamily="34" charset="-79"/>
                <a:cs typeface="David" panose="020E0502060401010101" pitchFamily="34" charset="-79"/>
              </a:rPr>
              <a:t>הָיְתָה</a:t>
            </a:r>
            <a:r>
              <a:rPr lang="he-IL" sz="2200" dirty="0">
                <a:latin typeface="David" panose="020E0502060401010101" pitchFamily="34" charset="-79"/>
                <a:cs typeface="David" panose="020E0502060401010101" pitchFamily="34" charset="-79"/>
              </a:rPr>
              <a:t> חֶבְרוֹן לְכָלֵב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לְנַחֲלָה עַד הַיּוֹם הַזֶּה יַעַן אֲשֶׁר מִלֵּא אַחֲרֵי ה' אֱ-לֹהֵי יִשְׂרָאֵל:</a:t>
            </a:r>
          </a:p>
        </p:txBody>
      </p:sp>
    </p:spTree>
    <p:extLst>
      <p:ext uri="{BB962C8B-B14F-4D97-AF65-F5344CB8AC3E}">
        <p14:creationId xmlns:p14="http://schemas.microsoft.com/office/powerpoint/2010/main" val="4138387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81745" y="1905000"/>
            <a:ext cx="8816830" cy="4572000"/>
          </a:xfrm>
        </p:spPr>
        <p:txBody>
          <a:bodyPr>
            <a:noAutofit/>
          </a:bodyPr>
          <a:lstStyle/>
          <a:p>
            <a:r>
              <a:rPr lang="he-IL" sz="2200" b="1" dirty="0">
                <a:latin typeface="David" panose="020E0502060401010101" pitchFamily="34" charset="-79"/>
                <a:cs typeface="David" panose="020E0502060401010101" pitchFamily="34" charset="-79"/>
              </a:rPr>
              <a:t>ו</a:t>
            </a:r>
            <a:r>
              <a:rPr lang="en-US" sz="2200" dirty="0">
                <a:latin typeface="David" panose="020E0502060401010101" pitchFamily="34" charset="-79"/>
                <a:cs typeface="David" panose="020E0502060401010101" pitchFamily="34" charset="-79"/>
              </a:rPr>
              <a:t> </a:t>
            </a:r>
            <a:r>
              <a:rPr lang="he-IL" sz="2200" dirty="0" err="1">
                <a:latin typeface="David" panose="020E0502060401010101" pitchFamily="34" charset="-79"/>
                <a:cs typeface="David" panose="020E0502060401010101" pitchFamily="34" charset="-79"/>
              </a:rPr>
              <a:t>וַיִּגְּשׁו</a:t>
            </a:r>
            <a:r>
              <a:rPr lang="he-IL" sz="2200" dirty="0">
                <a:latin typeface="David" panose="020E0502060401010101" pitchFamily="34" charset="-79"/>
                <a:cs typeface="David" panose="020E0502060401010101" pitchFamily="34" charset="-79"/>
              </a:rPr>
              <a:t>ּ בְנֵי יְהוּדָה אֶל יְהוֹשֻׁעַ בַּגִּלְגָּל </a:t>
            </a:r>
            <a:r>
              <a:rPr lang="he-IL" sz="2200" b="1" dirty="0">
                <a:latin typeface="David" panose="020E0502060401010101" pitchFamily="34" charset="-79"/>
                <a:cs typeface="David" panose="020E0502060401010101" pitchFamily="34" charset="-79"/>
              </a:rPr>
              <a:t>וַיֹּאמֶר אֵלָיו כָּלֵב </a:t>
            </a:r>
            <a:r>
              <a:rPr lang="he-IL" sz="2200" dirty="0">
                <a:latin typeface="David" panose="020E0502060401010101" pitchFamily="34" charset="-79"/>
                <a:cs typeface="David" panose="020E0502060401010101" pitchFamily="34" charset="-79"/>
              </a:rPr>
              <a:t>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אַתָּה יָדַעְתָּ אֶת הַדָּבָר אֲשֶׁר-דִּבֶּר ה' אֶל מֹשֶׁה אִישׁ הָאֱ-לֹהִים עַל </a:t>
            </a:r>
            <a:r>
              <a:rPr lang="he-IL" sz="2200" dirty="0" err="1">
                <a:latin typeface="David" panose="020E0502060401010101" pitchFamily="34" charset="-79"/>
                <a:cs typeface="David" panose="020E0502060401010101" pitchFamily="34" charset="-79"/>
              </a:rPr>
              <a:t>אֹדוֹתַי</a:t>
            </a:r>
            <a:r>
              <a:rPr lang="he-IL" sz="2200" dirty="0">
                <a:latin typeface="David" panose="020E0502060401010101" pitchFamily="34" charset="-79"/>
                <a:cs typeface="David" panose="020E0502060401010101" pitchFamily="34" charset="-79"/>
              </a:rPr>
              <a:t> וְעַל </a:t>
            </a:r>
            <a:r>
              <a:rPr lang="he-IL" sz="2200" dirty="0" err="1">
                <a:latin typeface="David" panose="020E0502060401010101" pitchFamily="34" charset="-79"/>
                <a:cs typeface="David" panose="020E0502060401010101" pitchFamily="34" charset="-79"/>
              </a:rPr>
              <a:t>אֹדוֹתֶיך</a:t>
            </a:r>
            <a:r>
              <a:rPr lang="he-IL" sz="2200" dirty="0">
                <a:latin typeface="David" panose="020E0502060401010101" pitchFamily="34" charset="-79"/>
                <a:cs typeface="David" panose="020E0502060401010101" pitchFamily="34" charset="-79"/>
              </a:rPr>
              <a:t>ָ בְּקָדֵשׁ בַּרְנֵעַ: </a:t>
            </a:r>
            <a:r>
              <a:rPr lang="he-IL" sz="2200" b="1" dirty="0">
                <a:latin typeface="David" panose="020E0502060401010101" pitchFamily="34" charset="-79"/>
                <a:cs typeface="David" panose="020E0502060401010101" pitchFamily="34" charset="-79"/>
              </a:rPr>
              <a:t>ז</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ב</a:t>
            </a:r>
            <a:r>
              <a:rPr lang="he-IL" sz="2200" b="1" dirty="0">
                <a:latin typeface="David" panose="020E0502060401010101" pitchFamily="34" charset="-79"/>
                <a:cs typeface="David" panose="020E0502060401010101" pitchFamily="34" charset="-79"/>
              </a:rPr>
              <a:t>ֶּן אַרְבָּעִים שָׁנָה אָנֹכִי בִּשְׁלֹחַ מֹשֶׁה עֶבֶד ה' אֹתִי מִקָּדֵשׁ בַּרְנֵעַ לְרַגֵּל אֶת הָאָרֶץ </a:t>
            </a:r>
            <a:r>
              <a:rPr lang="he-IL" sz="2200" dirty="0">
                <a:latin typeface="David" panose="020E0502060401010101" pitchFamily="34" charset="-79"/>
                <a:cs typeface="David" panose="020E0502060401010101" pitchFamily="34" charset="-79"/>
              </a:rPr>
              <a:t>וָאָשֵׁב אֹתוֹ דָּבָר כַּאֲשֶׁר עִם לְבָבִי: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ח</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וְאַחַי אֲשֶׁר עָלוּ עִמִּי </a:t>
            </a:r>
            <a:r>
              <a:rPr lang="he-IL" sz="2200" dirty="0" err="1">
                <a:latin typeface="David" panose="020E0502060401010101" pitchFamily="34" charset="-79"/>
                <a:cs typeface="David" panose="020E0502060401010101" pitchFamily="34" charset="-79"/>
              </a:rPr>
              <a:t>הִמְסִיו</a:t>
            </a:r>
            <a:r>
              <a:rPr lang="he-IL" sz="2200" dirty="0">
                <a:latin typeface="David" panose="020E0502060401010101" pitchFamily="34" charset="-79"/>
                <a:cs typeface="David" panose="020E0502060401010101" pitchFamily="34" charset="-79"/>
              </a:rPr>
              <a:t> אֶת לֵב הָעָם וְאָנֹכִי </a:t>
            </a:r>
            <a:r>
              <a:rPr lang="he-IL" sz="2200" dirty="0" err="1">
                <a:latin typeface="David" panose="020E0502060401010101" pitchFamily="34" charset="-79"/>
                <a:cs typeface="David" panose="020E0502060401010101" pitchFamily="34" charset="-79"/>
              </a:rPr>
              <a:t>מִלֵּאתִי</a:t>
            </a:r>
            <a:r>
              <a:rPr lang="he-IL" sz="2200" dirty="0">
                <a:latin typeface="David" panose="020E0502060401010101" pitchFamily="34" charset="-79"/>
                <a:cs typeface="David" panose="020E0502060401010101" pitchFamily="34" charset="-79"/>
              </a:rPr>
              <a:t>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ט</a:t>
            </a:r>
            <a:r>
              <a:rPr lang="en-US" sz="2200" b="1"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וַיִּשָּׁבַע מֹשֶׁה בַּיּוֹם הַהוּא </a:t>
            </a:r>
            <a:r>
              <a:rPr lang="he-IL" sz="2200" b="1" dirty="0" err="1">
                <a:latin typeface="David" panose="020E0502060401010101" pitchFamily="34" charset="-79"/>
                <a:cs typeface="David" panose="020E0502060401010101" pitchFamily="34" charset="-79"/>
              </a:rPr>
              <a:t>לֵאמֹר</a:t>
            </a:r>
            <a:r>
              <a:rPr lang="he-IL" sz="2200" b="1" dirty="0">
                <a:latin typeface="David" panose="020E0502060401010101" pitchFamily="34" charset="-79"/>
                <a:cs typeface="David" panose="020E0502060401010101" pitchFamily="34" charset="-79"/>
              </a:rPr>
              <a:t> אִם לֹא הָאָרֶץ אֲשֶׁר דָּרְכָה רַגְלְךָ בָּהּ לְךָ תִהְיֶה לְנַחֲלָה</a:t>
            </a:r>
            <a:r>
              <a:rPr lang="he-IL" sz="2200" dirty="0">
                <a:latin typeface="David" panose="020E0502060401010101" pitchFamily="34" charset="-79"/>
                <a:cs typeface="David" panose="020E0502060401010101" pitchFamily="34" charset="-79"/>
              </a:rPr>
              <a:t> וּלְבָנֶיךָ עַד עוֹלָם  כִּי מִלֵּאתָ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הִנֵּה הֶחֱיָה ה' אוֹתִי כַּאֲשֶׁר דִּבֵּר זֶה אַרְבָּעִים וְחָמֵשׁ שָׁנָה מֵאָז דִּבֶּר ה' אֶת הַדָּבָר הַזֶּה אֶל מֹשֶׁה אֲשֶׁר הָלַךְ יִשְׂרָאֵל בַּמִּדְבָּר וְעַתָּה הִנֵּה אָנֹכִי הַיּוֹם בֶּן חָמֵשׁ וּשְׁמֹנִים שָׁנָה:</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יא</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עוֹדֶנִּי הַיּוֹם חָזָק כַּאֲשֶׁר בְּיוֹם שְׁלֹחַ אוֹתִי מֹשֶׁה </a:t>
            </a:r>
            <a:r>
              <a:rPr lang="he-IL" sz="2200" dirty="0" err="1">
                <a:latin typeface="David" panose="020E0502060401010101" pitchFamily="34" charset="-79"/>
                <a:cs typeface="David" panose="020E0502060401010101" pitchFamily="34" charset="-79"/>
              </a:rPr>
              <a:t>כְּכֹחִי</a:t>
            </a:r>
            <a:r>
              <a:rPr lang="he-IL" sz="2200" dirty="0">
                <a:latin typeface="David" panose="020E0502060401010101" pitchFamily="34" charset="-79"/>
                <a:cs typeface="David" panose="020E0502060401010101" pitchFamily="34" charset="-79"/>
              </a:rPr>
              <a:t> אָז </a:t>
            </a:r>
            <a:r>
              <a:rPr lang="he-IL" sz="2200" dirty="0" err="1">
                <a:latin typeface="David" panose="020E0502060401010101" pitchFamily="34" charset="-79"/>
                <a:cs typeface="David" panose="020E0502060401010101" pitchFamily="34" charset="-79"/>
              </a:rPr>
              <a:t>וּכְכֹחִי</a:t>
            </a:r>
            <a:r>
              <a:rPr lang="he-IL" sz="2200" dirty="0">
                <a:latin typeface="David" panose="020E0502060401010101" pitchFamily="34" charset="-79"/>
                <a:cs typeface="David" panose="020E0502060401010101" pitchFamily="34" charset="-79"/>
              </a:rPr>
              <a:t> עָתָּה  לַמִּלְחָמָה וְלָצֵאת וְלָבוֹא:</a:t>
            </a:r>
            <a:r>
              <a:rPr lang="he-IL" sz="2200" b="1"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יב</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תְּנָה לִּי אֶת הָהָר הַזֶּה אֲשֶׁר דִּבֶּר ה' בַּיּוֹם הַהוּא  כִּי אַתָּה שָׁמַעְתָּ בַיּוֹם הַהוּא כִּי-עֲנָקִים שָׁם וְעָרִים גְּדֹלוֹת בְּצֻרוֹת אוּלַי ה' אוֹתִי </a:t>
            </a:r>
            <a:r>
              <a:rPr lang="he-IL" sz="2200" dirty="0" err="1">
                <a:latin typeface="David" panose="020E0502060401010101" pitchFamily="34" charset="-79"/>
                <a:cs typeface="David" panose="020E0502060401010101" pitchFamily="34" charset="-79"/>
              </a:rPr>
              <a:t>וְהוֹרַשְׁתִּים</a:t>
            </a:r>
            <a:r>
              <a:rPr lang="he-IL" sz="2200" dirty="0">
                <a:latin typeface="David" panose="020E0502060401010101" pitchFamily="34" charset="-79"/>
                <a:cs typeface="David" panose="020E0502060401010101" pitchFamily="34" charset="-79"/>
              </a:rPr>
              <a:t> כַּאֲשֶׁר דִּבֶּר ה': </a:t>
            </a:r>
            <a:r>
              <a:rPr lang="en-US" sz="2200"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יג</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וַיְבָרְכֵהוּ יְהוֹשֻׁעַ </a:t>
            </a: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אֶת חֶבְרוֹן לְכָלֵב בֶּן יְפֻנֶּה לְנַחֲלָה: </a:t>
            </a:r>
            <a:r>
              <a:rPr lang="he-IL" sz="2200" b="1" dirty="0">
                <a:latin typeface="David" panose="020E0502060401010101" pitchFamily="34" charset="-79"/>
                <a:cs typeface="David" panose="020E0502060401010101" pitchFamily="34" charset="-79"/>
              </a:rPr>
              <a:t>יד</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עַל כֵּן </a:t>
            </a:r>
            <a:r>
              <a:rPr lang="he-IL" sz="2200" dirty="0" err="1">
                <a:latin typeface="David" panose="020E0502060401010101" pitchFamily="34" charset="-79"/>
                <a:cs typeface="David" panose="020E0502060401010101" pitchFamily="34" charset="-79"/>
              </a:rPr>
              <a:t>הָיְתָה</a:t>
            </a:r>
            <a:r>
              <a:rPr lang="he-IL" sz="2200" dirty="0">
                <a:latin typeface="David" panose="020E0502060401010101" pitchFamily="34" charset="-79"/>
                <a:cs typeface="David" panose="020E0502060401010101" pitchFamily="34" charset="-79"/>
              </a:rPr>
              <a:t> חֶבְרוֹן לְכָלֵב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לְנַחֲלָה עַד הַיּוֹם הַזֶּה יַעַן אֲשֶׁר מִלֵּא אַחֲרֵי ה' אֱ-לֹהֵי יִשְׂרָאֵל:</a:t>
            </a:r>
          </a:p>
        </p:txBody>
      </p:sp>
    </p:spTree>
    <p:extLst>
      <p:ext uri="{BB962C8B-B14F-4D97-AF65-F5344CB8AC3E}">
        <p14:creationId xmlns:p14="http://schemas.microsoft.com/office/powerpoint/2010/main" val="415477606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44799" y="1905000"/>
            <a:ext cx="8853775" cy="4523509"/>
          </a:xfrm>
        </p:spPr>
        <p:txBody>
          <a:bodyPr>
            <a:noAutofit/>
          </a:bodyPr>
          <a:lstStyle/>
          <a:p>
            <a:r>
              <a:rPr lang="he-IL" sz="2200" b="1" dirty="0">
                <a:latin typeface="David" panose="020E0502060401010101" pitchFamily="34" charset="-79"/>
                <a:cs typeface="David" panose="020E0502060401010101" pitchFamily="34" charset="-79"/>
              </a:rPr>
              <a:t>ו</a:t>
            </a:r>
            <a:r>
              <a:rPr lang="en-US" sz="2200" dirty="0">
                <a:latin typeface="David" panose="020E0502060401010101" pitchFamily="34" charset="-79"/>
                <a:cs typeface="David" panose="020E0502060401010101" pitchFamily="34" charset="-79"/>
              </a:rPr>
              <a:t> </a:t>
            </a:r>
            <a:r>
              <a:rPr lang="he-IL" sz="2200" dirty="0" err="1">
                <a:latin typeface="David" panose="020E0502060401010101" pitchFamily="34" charset="-79"/>
                <a:cs typeface="David" panose="020E0502060401010101" pitchFamily="34" charset="-79"/>
              </a:rPr>
              <a:t>וַיִּגְּשׁו</a:t>
            </a:r>
            <a:r>
              <a:rPr lang="he-IL" sz="2200" dirty="0">
                <a:latin typeface="David" panose="020E0502060401010101" pitchFamily="34" charset="-79"/>
                <a:cs typeface="David" panose="020E0502060401010101" pitchFamily="34" charset="-79"/>
              </a:rPr>
              <a:t>ּ בְנֵי יְהוּדָה אֶל יְהוֹשֻׁעַ בַּגִּלְגָּל </a:t>
            </a:r>
            <a:r>
              <a:rPr lang="he-IL" sz="2200" b="1" dirty="0">
                <a:latin typeface="David" panose="020E0502060401010101" pitchFamily="34" charset="-79"/>
                <a:cs typeface="David" panose="020E0502060401010101" pitchFamily="34" charset="-79"/>
              </a:rPr>
              <a:t>וַיֹּאמֶר אֵלָיו כָּלֵב </a:t>
            </a:r>
            <a:r>
              <a:rPr lang="he-IL" sz="2200" dirty="0">
                <a:latin typeface="David" panose="020E0502060401010101" pitchFamily="34" charset="-79"/>
                <a:cs typeface="David" panose="020E0502060401010101" pitchFamily="34" charset="-79"/>
              </a:rPr>
              <a:t>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אַתָּה יָדַעְתָּ אֶת הַדָּבָר אֲשֶׁר-דִּבֶּר ה' אֶל מֹשֶׁה אִישׁ הָאֱ-לֹהִים עַל </a:t>
            </a:r>
            <a:r>
              <a:rPr lang="he-IL" sz="2200" dirty="0" err="1">
                <a:latin typeface="David" panose="020E0502060401010101" pitchFamily="34" charset="-79"/>
                <a:cs typeface="David" panose="020E0502060401010101" pitchFamily="34" charset="-79"/>
              </a:rPr>
              <a:t>אֹדוֹתַי</a:t>
            </a:r>
            <a:r>
              <a:rPr lang="he-IL" sz="2200" dirty="0">
                <a:latin typeface="David" panose="020E0502060401010101" pitchFamily="34" charset="-79"/>
                <a:cs typeface="David" panose="020E0502060401010101" pitchFamily="34" charset="-79"/>
              </a:rPr>
              <a:t> וְעַל </a:t>
            </a:r>
            <a:r>
              <a:rPr lang="he-IL" sz="2200" dirty="0" err="1">
                <a:latin typeface="David" panose="020E0502060401010101" pitchFamily="34" charset="-79"/>
                <a:cs typeface="David" panose="020E0502060401010101" pitchFamily="34" charset="-79"/>
              </a:rPr>
              <a:t>אֹדוֹתֶיך</a:t>
            </a:r>
            <a:r>
              <a:rPr lang="he-IL" sz="2200" dirty="0">
                <a:latin typeface="David" panose="020E0502060401010101" pitchFamily="34" charset="-79"/>
                <a:cs typeface="David" panose="020E0502060401010101" pitchFamily="34" charset="-79"/>
              </a:rPr>
              <a:t>ָ בְּקָדֵשׁ בַּרְנֵעַ: </a:t>
            </a:r>
            <a:r>
              <a:rPr lang="he-IL" sz="2200" b="1" dirty="0">
                <a:latin typeface="David" panose="020E0502060401010101" pitchFamily="34" charset="-79"/>
                <a:cs typeface="David" panose="020E0502060401010101" pitchFamily="34" charset="-79"/>
              </a:rPr>
              <a:t>ז</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ב</a:t>
            </a:r>
            <a:r>
              <a:rPr lang="he-IL" sz="2200" b="1" dirty="0">
                <a:latin typeface="David" panose="020E0502060401010101" pitchFamily="34" charset="-79"/>
                <a:cs typeface="David" panose="020E0502060401010101" pitchFamily="34" charset="-79"/>
              </a:rPr>
              <a:t>ֶּן אַרְבָּעִים שָׁנָה אָנֹכִי בִּשְׁלֹחַ מֹשֶׁה עֶבֶד ה' אֹתִי מִקָּדֵשׁ בַּרְנֵעַ לְרַגֵּל אֶת הָאָרֶץ </a:t>
            </a:r>
            <a:r>
              <a:rPr lang="he-IL" sz="2200" dirty="0">
                <a:latin typeface="David" panose="020E0502060401010101" pitchFamily="34" charset="-79"/>
                <a:cs typeface="David" panose="020E0502060401010101" pitchFamily="34" charset="-79"/>
              </a:rPr>
              <a:t>וָאָשֵׁב אֹתוֹ דָּבָר כַּאֲשֶׁר עִם לְבָבִי: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ח</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וְאַחַי אֲשֶׁר עָלוּ עִמִּי </a:t>
            </a:r>
            <a:r>
              <a:rPr lang="he-IL" sz="2200" dirty="0" err="1">
                <a:latin typeface="David" panose="020E0502060401010101" pitchFamily="34" charset="-79"/>
                <a:cs typeface="David" panose="020E0502060401010101" pitchFamily="34" charset="-79"/>
              </a:rPr>
              <a:t>הִמְסִיו</a:t>
            </a:r>
            <a:r>
              <a:rPr lang="he-IL" sz="2200" dirty="0">
                <a:latin typeface="David" panose="020E0502060401010101" pitchFamily="34" charset="-79"/>
                <a:cs typeface="David" panose="020E0502060401010101" pitchFamily="34" charset="-79"/>
              </a:rPr>
              <a:t> אֶת לֵב הָעָם וְאָנֹכִי </a:t>
            </a:r>
            <a:r>
              <a:rPr lang="he-IL" sz="2200" dirty="0" err="1">
                <a:latin typeface="David" panose="020E0502060401010101" pitchFamily="34" charset="-79"/>
                <a:cs typeface="David" panose="020E0502060401010101" pitchFamily="34" charset="-79"/>
              </a:rPr>
              <a:t>מִלֵּאתִי</a:t>
            </a:r>
            <a:r>
              <a:rPr lang="he-IL" sz="2200" dirty="0">
                <a:latin typeface="David" panose="020E0502060401010101" pitchFamily="34" charset="-79"/>
                <a:cs typeface="David" panose="020E0502060401010101" pitchFamily="34" charset="-79"/>
              </a:rPr>
              <a:t>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ט</a:t>
            </a:r>
            <a:r>
              <a:rPr lang="en-US" sz="2200" b="1"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וַיִּשָּׁבַע מֹשֶׁה בַּיּוֹם הַהוּא </a:t>
            </a:r>
            <a:r>
              <a:rPr lang="he-IL" sz="2200" b="1" dirty="0" err="1">
                <a:latin typeface="David" panose="020E0502060401010101" pitchFamily="34" charset="-79"/>
                <a:cs typeface="David" panose="020E0502060401010101" pitchFamily="34" charset="-79"/>
              </a:rPr>
              <a:t>לֵאמֹר</a:t>
            </a:r>
            <a:r>
              <a:rPr lang="he-IL" sz="2200" b="1" dirty="0">
                <a:latin typeface="David" panose="020E0502060401010101" pitchFamily="34" charset="-79"/>
                <a:cs typeface="David" panose="020E0502060401010101" pitchFamily="34" charset="-79"/>
              </a:rPr>
              <a:t> אִם לֹא הָאָרֶץ אֲשֶׁר דָּרְכָה רַגְלְךָ בָּהּ לְךָ תִהְיֶה לְנַחֲלָה</a:t>
            </a:r>
            <a:r>
              <a:rPr lang="he-IL" sz="2200" dirty="0">
                <a:latin typeface="David" panose="020E0502060401010101" pitchFamily="34" charset="-79"/>
                <a:cs typeface="David" panose="020E0502060401010101" pitchFamily="34" charset="-79"/>
              </a:rPr>
              <a:t> וּלְבָנֶיךָ עַד עוֹלָם  כִּי מִלֵּאתָ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הִנֵּה הֶחֱיָה ה' אוֹתִי כַּאֲשֶׁר דִּבֵּר זֶה אַרְבָּעִים וְחָמֵשׁ שָׁנָה מֵאָז דִּבֶּר ה' אֶת הַדָּבָר הַזֶּה אֶל מֹשֶׁה אֲשֶׁר הָלַךְ יִשְׂרָאֵל בַּמִּדְבָּר וְעַתָּה הִנֵּה אָנֹכִי הַיּוֹם בֶּן חָמֵשׁ וּשְׁמֹנִים שָׁנָה:</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יא</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עוֹדֶנִּי הַיּוֹם חָזָק כַּאֲשֶׁר בְּיוֹם שְׁלֹחַ אוֹתִי מֹשֶׁה </a:t>
            </a:r>
            <a:r>
              <a:rPr lang="he-IL" sz="2200" dirty="0" err="1">
                <a:latin typeface="David" panose="020E0502060401010101" pitchFamily="34" charset="-79"/>
                <a:cs typeface="David" panose="020E0502060401010101" pitchFamily="34" charset="-79"/>
              </a:rPr>
              <a:t>כְּכֹחִי</a:t>
            </a:r>
            <a:r>
              <a:rPr lang="he-IL" sz="2200" dirty="0">
                <a:latin typeface="David" panose="020E0502060401010101" pitchFamily="34" charset="-79"/>
                <a:cs typeface="David" panose="020E0502060401010101" pitchFamily="34" charset="-79"/>
              </a:rPr>
              <a:t> אָז </a:t>
            </a:r>
            <a:r>
              <a:rPr lang="he-IL" sz="2200" dirty="0" err="1">
                <a:latin typeface="David" panose="020E0502060401010101" pitchFamily="34" charset="-79"/>
                <a:cs typeface="David" panose="020E0502060401010101" pitchFamily="34" charset="-79"/>
              </a:rPr>
              <a:t>וּכְכֹחִי</a:t>
            </a:r>
            <a:r>
              <a:rPr lang="he-IL" sz="2200" dirty="0">
                <a:latin typeface="David" panose="020E0502060401010101" pitchFamily="34" charset="-79"/>
                <a:cs typeface="David" panose="020E0502060401010101" pitchFamily="34" charset="-79"/>
              </a:rPr>
              <a:t> עָתָּה  לַמִּלְחָמָה וְלָצֵאת וְלָבוֹא:</a:t>
            </a:r>
            <a:r>
              <a:rPr lang="he-IL" sz="2200" b="1"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יב</a:t>
            </a:r>
            <a:r>
              <a:rPr lang="en-US" sz="2200" b="1"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וְעַתָּה תְּנָה לִּי אֶת הָהָר הַזֶּה אֲשֶׁר דִּבֶּר ה' בַּיּוֹם הַהוּא  כִּי אַתָּה שָׁמַעְתָּ בַיּוֹם הַהוּא כִּי-עֲנָקִים שָׁם וְעָרִים גְּדֹלוֹת בְּצֻרוֹת אוּלַי ה' אוֹתִי </a:t>
            </a:r>
            <a:r>
              <a:rPr lang="he-IL" sz="2200" b="1" dirty="0" err="1">
                <a:latin typeface="David" panose="020E0502060401010101" pitchFamily="34" charset="-79"/>
                <a:cs typeface="David" panose="020E0502060401010101" pitchFamily="34" charset="-79"/>
              </a:rPr>
              <a:t>וְהוֹרַשְׁתִּים</a:t>
            </a:r>
            <a:r>
              <a:rPr lang="he-IL" sz="2200" b="1" dirty="0">
                <a:latin typeface="David" panose="020E0502060401010101" pitchFamily="34" charset="-79"/>
                <a:cs typeface="David" panose="020E0502060401010101" pitchFamily="34" charset="-79"/>
              </a:rPr>
              <a:t> כַּאֲשֶׁר דִּבֶּר ה'</a:t>
            </a:r>
            <a:r>
              <a:rPr lang="he-IL" sz="2200" dirty="0">
                <a:latin typeface="David" panose="020E0502060401010101" pitchFamily="34" charset="-79"/>
                <a:cs typeface="David" panose="020E0502060401010101" pitchFamily="34" charset="-79"/>
              </a:rPr>
              <a:t>: </a:t>
            </a:r>
            <a:r>
              <a:rPr lang="en-US" sz="2200"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יג</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וַיְבָרְכֵהוּ יְהוֹשֻׁעַ </a:t>
            </a: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אֶת חֶבְרוֹן לְכָלֵב בֶּן יְפֻנֶּה לְנַחֲלָה: </a:t>
            </a:r>
            <a:r>
              <a:rPr lang="he-IL" sz="2200" b="1" dirty="0">
                <a:latin typeface="David" panose="020E0502060401010101" pitchFamily="34" charset="-79"/>
                <a:cs typeface="David" panose="020E0502060401010101" pitchFamily="34" charset="-79"/>
              </a:rPr>
              <a:t>יד</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עַל כֵּן </a:t>
            </a:r>
            <a:r>
              <a:rPr lang="he-IL" sz="2200" dirty="0" err="1">
                <a:latin typeface="David" panose="020E0502060401010101" pitchFamily="34" charset="-79"/>
                <a:cs typeface="David" panose="020E0502060401010101" pitchFamily="34" charset="-79"/>
              </a:rPr>
              <a:t>הָיְתָה</a:t>
            </a:r>
            <a:r>
              <a:rPr lang="he-IL" sz="2200" dirty="0">
                <a:latin typeface="David" panose="020E0502060401010101" pitchFamily="34" charset="-79"/>
                <a:cs typeface="David" panose="020E0502060401010101" pitchFamily="34" charset="-79"/>
              </a:rPr>
              <a:t> חֶבְרוֹן לְכָלֵב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לְנַחֲלָה עַד הַיּוֹם הַזֶּה יַעַן אֲשֶׁר מִלֵּא אַחֲרֵי ה' אֱ-לֹהֵי יִשְׂרָאֵל:</a:t>
            </a:r>
          </a:p>
        </p:txBody>
      </p:sp>
    </p:spTree>
    <p:extLst>
      <p:ext uri="{BB962C8B-B14F-4D97-AF65-F5344CB8AC3E}">
        <p14:creationId xmlns:p14="http://schemas.microsoft.com/office/powerpoint/2010/main" val="7490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44799" y="1905000"/>
            <a:ext cx="8853775" cy="4523509"/>
          </a:xfrm>
        </p:spPr>
        <p:txBody>
          <a:bodyPr>
            <a:noAutofit/>
          </a:bodyPr>
          <a:lstStyle/>
          <a:p>
            <a:r>
              <a:rPr lang="he-IL" sz="2200" b="1" dirty="0">
                <a:latin typeface="David" panose="020E0502060401010101" pitchFamily="34" charset="-79"/>
                <a:cs typeface="David" panose="020E0502060401010101" pitchFamily="34" charset="-79"/>
              </a:rPr>
              <a:t>ו</a:t>
            </a:r>
            <a:r>
              <a:rPr lang="en-US" sz="2200" dirty="0">
                <a:latin typeface="David" panose="020E0502060401010101" pitchFamily="34" charset="-79"/>
                <a:cs typeface="David" panose="020E0502060401010101" pitchFamily="34" charset="-79"/>
              </a:rPr>
              <a:t> </a:t>
            </a:r>
            <a:r>
              <a:rPr lang="he-IL" sz="2200" dirty="0" err="1">
                <a:latin typeface="David" panose="020E0502060401010101" pitchFamily="34" charset="-79"/>
                <a:cs typeface="David" panose="020E0502060401010101" pitchFamily="34" charset="-79"/>
              </a:rPr>
              <a:t>וַיִּגְּשׁו</a:t>
            </a:r>
            <a:r>
              <a:rPr lang="he-IL" sz="2200" dirty="0">
                <a:latin typeface="David" panose="020E0502060401010101" pitchFamily="34" charset="-79"/>
                <a:cs typeface="David" panose="020E0502060401010101" pitchFamily="34" charset="-79"/>
              </a:rPr>
              <a:t>ּ בְנֵי יְהוּדָה אֶל יְהוֹשֻׁעַ בַּגִּלְגָּל </a:t>
            </a:r>
            <a:r>
              <a:rPr lang="he-IL" sz="2200" b="1" dirty="0">
                <a:latin typeface="David" panose="020E0502060401010101" pitchFamily="34" charset="-79"/>
                <a:cs typeface="David" panose="020E0502060401010101" pitchFamily="34" charset="-79"/>
              </a:rPr>
              <a:t>וַיֹּאמֶר אֵלָיו כָּלֵב </a:t>
            </a:r>
            <a:r>
              <a:rPr lang="he-IL" sz="2200" dirty="0">
                <a:latin typeface="David" panose="020E0502060401010101" pitchFamily="34" charset="-79"/>
                <a:cs typeface="David" panose="020E0502060401010101" pitchFamily="34" charset="-79"/>
              </a:rPr>
              <a:t>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אַתָּה יָדַעְתָּ אֶת הַדָּבָר אֲשֶׁר-דִּבֶּר ה' אֶל מֹשֶׁה אִישׁ הָאֱ-לֹהִים עַל </a:t>
            </a:r>
            <a:r>
              <a:rPr lang="he-IL" sz="2200" dirty="0" err="1">
                <a:latin typeface="David" panose="020E0502060401010101" pitchFamily="34" charset="-79"/>
                <a:cs typeface="David" panose="020E0502060401010101" pitchFamily="34" charset="-79"/>
              </a:rPr>
              <a:t>אֹדוֹתַי</a:t>
            </a:r>
            <a:r>
              <a:rPr lang="he-IL" sz="2200" dirty="0">
                <a:latin typeface="David" panose="020E0502060401010101" pitchFamily="34" charset="-79"/>
                <a:cs typeface="David" panose="020E0502060401010101" pitchFamily="34" charset="-79"/>
              </a:rPr>
              <a:t> וְעַל </a:t>
            </a:r>
            <a:r>
              <a:rPr lang="he-IL" sz="2200" dirty="0" err="1">
                <a:latin typeface="David" panose="020E0502060401010101" pitchFamily="34" charset="-79"/>
                <a:cs typeface="David" panose="020E0502060401010101" pitchFamily="34" charset="-79"/>
              </a:rPr>
              <a:t>אֹדוֹתֶיך</a:t>
            </a:r>
            <a:r>
              <a:rPr lang="he-IL" sz="2200" dirty="0">
                <a:latin typeface="David" panose="020E0502060401010101" pitchFamily="34" charset="-79"/>
                <a:cs typeface="David" panose="020E0502060401010101" pitchFamily="34" charset="-79"/>
              </a:rPr>
              <a:t>ָ בְּקָדֵשׁ בַּרְנֵעַ: </a:t>
            </a:r>
            <a:r>
              <a:rPr lang="he-IL" sz="2200" b="1" dirty="0">
                <a:latin typeface="David" panose="020E0502060401010101" pitchFamily="34" charset="-79"/>
                <a:cs typeface="David" panose="020E0502060401010101" pitchFamily="34" charset="-79"/>
              </a:rPr>
              <a:t>ז</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ב</a:t>
            </a:r>
            <a:r>
              <a:rPr lang="he-IL" sz="2200" b="1" dirty="0">
                <a:latin typeface="David" panose="020E0502060401010101" pitchFamily="34" charset="-79"/>
                <a:cs typeface="David" panose="020E0502060401010101" pitchFamily="34" charset="-79"/>
              </a:rPr>
              <a:t>ֶּן אַרְבָּעִים שָׁנָה אָנֹכִי בִּשְׁלֹחַ מֹשֶׁה עֶבֶד ה' אֹתִי מִקָּדֵשׁ בַּרְנֵעַ לְרַגֵּל אֶת הָאָרֶץ </a:t>
            </a:r>
            <a:r>
              <a:rPr lang="he-IL" sz="2200" dirty="0">
                <a:latin typeface="David" panose="020E0502060401010101" pitchFamily="34" charset="-79"/>
                <a:cs typeface="David" panose="020E0502060401010101" pitchFamily="34" charset="-79"/>
              </a:rPr>
              <a:t>וָאָשֵׁב אֹתוֹ דָּבָר כַּאֲשֶׁר עִם לְבָבִי: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ח</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וְאַחַי אֲשֶׁר עָלוּ עִמִּי </a:t>
            </a:r>
            <a:r>
              <a:rPr lang="he-IL" sz="2200" dirty="0" err="1">
                <a:latin typeface="David" panose="020E0502060401010101" pitchFamily="34" charset="-79"/>
                <a:cs typeface="David" panose="020E0502060401010101" pitchFamily="34" charset="-79"/>
              </a:rPr>
              <a:t>הִמְסִיו</a:t>
            </a:r>
            <a:r>
              <a:rPr lang="he-IL" sz="2200" dirty="0">
                <a:latin typeface="David" panose="020E0502060401010101" pitchFamily="34" charset="-79"/>
                <a:cs typeface="David" panose="020E0502060401010101" pitchFamily="34" charset="-79"/>
              </a:rPr>
              <a:t> אֶת לֵב הָעָם וְאָנֹכִי </a:t>
            </a:r>
            <a:r>
              <a:rPr lang="he-IL" sz="2200" dirty="0" err="1">
                <a:latin typeface="David" panose="020E0502060401010101" pitchFamily="34" charset="-79"/>
                <a:cs typeface="David" panose="020E0502060401010101" pitchFamily="34" charset="-79"/>
              </a:rPr>
              <a:t>מִלֵּאתִי</a:t>
            </a:r>
            <a:r>
              <a:rPr lang="he-IL" sz="2200" dirty="0">
                <a:latin typeface="David" panose="020E0502060401010101" pitchFamily="34" charset="-79"/>
                <a:cs typeface="David" panose="020E0502060401010101" pitchFamily="34" charset="-79"/>
              </a:rPr>
              <a:t>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ט</a:t>
            </a:r>
            <a:r>
              <a:rPr lang="en-US" sz="2200" b="1"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וַיִּשָּׁבַע מֹשֶׁה בַּיּוֹם הַהוּא </a:t>
            </a:r>
            <a:r>
              <a:rPr lang="he-IL" sz="2200" b="1" dirty="0" err="1">
                <a:latin typeface="David" panose="020E0502060401010101" pitchFamily="34" charset="-79"/>
                <a:cs typeface="David" panose="020E0502060401010101" pitchFamily="34" charset="-79"/>
              </a:rPr>
              <a:t>לֵאמֹר</a:t>
            </a:r>
            <a:r>
              <a:rPr lang="he-IL" sz="2200" b="1" dirty="0">
                <a:latin typeface="David" panose="020E0502060401010101" pitchFamily="34" charset="-79"/>
                <a:cs typeface="David" panose="020E0502060401010101" pitchFamily="34" charset="-79"/>
              </a:rPr>
              <a:t> אִם לֹא הָאָרֶץ אֲשֶׁר דָּרְכָה רַגְלְךָ בָּהּ לְךָ תִהְיֶה לְנַחֲלָה</a:t>
            </a:r>
            <a:r>
              <a:rPr lang="he-IL" sz="2200" dirty="0">
                <a:latin typeface="David" panose="020E0502060401010101" pitchFamily="34" charset="-79"/>
                <a:cs typeface="David" panose="020E0502060401010101" pitchFamily="34" charset="-79"/>
              </a:rPr>
              <a:t> וּלְבָנֶיךָ עַד עוֹלָם  כִּי מִלֵּאתָ אַחֲרֵי ה' אֱ-לֹהָי:</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וְעַתָּה הִנֵּה הֶחֱיָה ה' אוֹתִי כַּאֲשֶׁר דִּבֵּר זֶה אַרְבָּעִים וְחָמֵשׁ שָׁנָה מֵאָז דִּבֶּר ה' אֶת הַדָּבָר הַזֶּה אֶל מֹשֶׁה אֲשֶׁר הָלַךְ יִשְׂרָאֵל בַּמִּדְבָּר וְעַתָּה הִנֵּה אָנֹכִי הַיּוֹם בֶּן חָמֵשׁ וּשְׁמֹנִים שָׁנָה:</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יא</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עוֹדֶנִּי הַיּוֹם חָזָק כַּאֲשֶׁר בְּיוֹם שְׁלֹחַ אוֹתִי מֹשֶׁה </a:t>
            </a:r>
            <a:r>
              <a:rPr lang="he-IL" sz="2200" dirty="0" err="1">
                <a:latin typeface="David" panose="020E0502060401010101" pitchFamily="34" charset="-79"/>
                <a:cs typeface="David" panose="020E0502060401010101" pitchFamily="34" charset="-79"/>
              </a:rPr>
              <a:t>כְּכֹחִי</a:t>
            </a:r>
            <a:r>
              <a:rPr lang="he-IL" sz="2200" dirty="0">
                <a:latin typeface="David" panose="020E0502060401010101" pitchFamily="34" charset="-79"/>
                <a:cs typeface="David" panose="020E0502060401010101" pitchFamily="34" charset="-79"/>
              </a:rPr>
              <a:t> אָז </a:t>
            </a:r>
            <a:r>
              <a:rPr lang="he-IL" sz="2200" dirty="0" err="1">
                <a:latin typeface="David" panose="020E0502060401010101" pitchFamily="34" charset="-79"/>
                <a:cs typeface="David" panose="020E0502060401010101" pitchFamily="34" charset="-79"/>
              </a:rPr>
              <a:t>וּכְכֹחִי</a:t>
            </a:r>
            <a:r>
              <a:rPr lang="he-IL" sz="2200" dirty="0">
                <a:latin typeface="David" panose="020E0502060401010101" pitchFamily="34" charset="-79"/>
                <a:cs typeface="David" panose="020E0502060401010101" pitchFamily="34" charset="-79"/>
              </a:rPr>
              <a:t> עָתָּה  לַמִּלְחָמָה וְלָצֵאת וְלָבוֹא:</a:t>
            </a:r>
            <a:r>
              <a:rPr lang="he-IL" sz="2200" b="1"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יב</a:t>
            </a:r>
            <a:r>
              <a:rPr lang="en-US" sz="2200" b="1"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וְעַתָּה תְּנָה לִּי אֶת הָהָר הַזֶּה אֲשֶׁר דִּבֶּר ה' בַּיּוֹם הַהוּא  כִּי אַתָּה שָׁמַעְתָּ בַיּוֹם הַהוּא כִּי-עֲנָקִים שָׁם וְעָרִים גְּדֹלוֹת בְּצֻרוֹת אוּלַי ה' אוֹתִי </a:t>
            </a:r>
            <a:r>
              <a:rPr lang="he-IL" sz="2200" b="1" dirty="0" err="1">
                <a:latin typeface="David" panose="020E0502060401010101" pitchFamily="34" charset="-79"/>
                <a:cs typeface="David" panose="020E0502060401010101" pitchFamily="34" charset="-79"/>
              </a:rPr>
              <a:t>וְהוֹרַשְׁתִּים</a:t>
            </a:r>
            <a:r>
              <a:rPr lang="he-IL" sz="2200" b="1" dirty="0">
                <a:latin typeface="David" panose="020E0502060401010101" pitchFamily="34" charset="-79"/>
                <a:cs typeface="David" panose="020E0502060401010101" pitchFamily="34" charset="-79"/>
              </a:rPr>
              <a:t> כַּאֲשֶׁר דִּבֶּר ה'</a:t>
            </a:r>
            <a:r>
              <a:rPr lang="he-IL" sz="2200" dirty="0">
                <a:latin typeface="David" panose="020E0502060401010101" pitchFamily="34" charset="-79"/>
                <a:cs typeface="David" panose="020E0502060401010101" pitchFamily="34" charset="-79"/>
              </a:rPr>
              <a:t>: </a:t>
            </a:r>
            <a:r>
              <a:rPr lang="en-US" sz="2200" dirty="0">
                <a:latin typeface="David" panose="020E0502060401010101" pitchFamily="34" charset="-79"/>
                <a:cs typeface="David" panose="020E0502060401010101" pitchFamily="34" charset="-79"/>
              </a:rPr>
              <a:t> </a:t>
            </a:r>
            <a:r>
              <a:rPr lang="he-IL" sz="2200" b="1" dirty="0" err="1">
                <a:latin typeface="David" panose="020E0502060401010101" pitchFamily="34" charset="-79"/>
                <a:cs typeface="David" panose="020E0502060401010101" pitchFamily="34" charset="-79"/>
              </a:rPr>
              <a:t>יג</a:t>
            </a:r>
            <a:r>
              <a:rPr lang="en-US"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וַיְבָרְכֵהוּ יְהוֹשֻׁעַ </a:t>
            </a:r>
            <a:r>
              <a:rPr lang="he-IL" sz="2200" b="1" dirty="0" err="1">
                <a:latin typeface="David" panose="020E0502060401010101" pitchFamily="34" charset="-79"/>
                <a:cs typeface="David" panose="020E0502060401010101" pitchFamily="34" charset="-79"/>
              </a:rPr>
              <a:t>וַיִּתֵּן</a:t>
            </a:r>
            <a:r>
              <a:rPr lang="he-IL" sz="2200" b="1" dirty="0">
                <a:latin typeface="David" panose="020E0502060401010101" pitchFamily="34" charset="-79"/>
                <a:cs typeface="David" panose="020E0502060401010101" pitchFamily="34" charset="-79"/>
              </a:rPr>
              <a:t> אֶת חֶבְרוֹן לְכָלֵב בֶּן יְפֻנֶּה לְנַחֲלָה:</a:t>
            </a:r>
            <a:r>
              <a:rPr lang="he-IL" sz="2200" dirty="0">
                <a:latin typeface="David" panose="020E0502060401010101" pitchFamily="34" charset="-79"/>
                <a:cs typeface="David" panose="020E0502060401010101" pitchFamily="34" charset="-79"/>
              </a:rPr>
              <a:t> </a:t>
            </a:r>
            <a:r>
              <a:rPr lang="he-IL" sz="2200" b="1" dirty="0">
                <a:latin typeface="David" panose="020E0502060401010101" pitchFamily="34" charset="-79"/>
                <a:cs typeface="David" panose="020E0502060401010101" pitchFamily="34" charset="-79"/>
              </a:rPr>
              <a:t>יד</a:t>
            </a:r>
            <a:r>
              <a:rPr lang="en-US" sz="2200"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עַל כֵּן </a:t>
            </a:r>
            <a:r>
              <a:rPr lang="he-IL" sz="2200" dirty="0" err="1">
                <a:latin typeface="David" panose="020E0502060401010101" pitchFamily="34" charset="-79"/>
                <a:cs typeface="David" panose="020E0502060401010101" pitchFamily="34" charset="-79"/>
              </a:rPr>
              <a:t>הָיְתָה</a:t>
            </a:r>
            <a:r>
              <a:rPr lang="he-IL" sz="2200" dirty="0">
                <a:latin typeface="David" panose="020E0502060401010101" pitchFamily="34" charset="-79"/>
                <a:cs typeface="David" panose="020E0502060401010101" pitchFamily="34" charset="-79"/>
              </a:rPr>
              <a:t> חֶבְרוֹן לְכָלֵב בֶּן יְפֻנֶּה </a:t>
            </a:r>
            <a:r>
              <a:rPr lang="he-IL" sz="2200" dirty="0" err="1">
                <a:latin typeface="David" panose="020E0502060401010101" pitchFamily="34" charset="-79"/>
                <a:cs typeface="David" panose="020E0502060401010101" pitchFamily="34" charset="-79"/>
              </a:rPr>
              <a:t>הַקְּנִזִּי</a:t>
            </a:r>
            <a:r>
              <a:rPr lang="he-IL" sz="2200" dirty="0">
                <a:latin typeface="David" panose="020E0502060401010101" pitchFamily="34" charset="-79"/>
                <a:cs typeface="David" panose="020E0502060401010101" pitchFamily="34" charset="-79"/>
              </a:rPr>
              <a:t> לְנַחֲלָה עַד הַיּוֹם הַזֶּה יַעַן אֲשֶׁר מִלֵּא אַחֲרֵי ה' אֱ-לֹהֵי יִשְׂרָאֵל:</a:t>
            </a:r>
          </a:p>
        </p:txBody>
      </p:sp>
      <p:pic>
        <p:nvPicPr>
          <p:cNvPr id="4" name="תמונה 3" descr="תוצאת תמונה עבור חברון מערת המכפלה"/>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073" y="-16081"/>
            <a:ext cx="4072082" cy="2561272"/>
          </a:xfrm>
          <a:prstGeom prst="rect">
            <a:avLst/>
          </a:prstGeom>
          <a:noFill/>
          <a:ln>
            <a:noFill/>
          </a:ln>
        </p:spPr>
      </p:pic>
    </p:spTree>
    <p:extLst>
      <p:ext uri="{BB962C8B-B14F-4D97-AF65-F5344CB8AC3E}">
        <p14:creationId xmlns:p14="http://schemas.microsoft.com/office/powerpoint/2010/main" val="188975767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חֶבְרוֹן</a:t>
            </a:r>
            <a:endParaRPr lang="he-IL" sz="5000" b="1" dirty="0"/>
          </a:p>
        </p:txBody>
      </p:sp>
      <p:sp>
        <p:nvSpPr>
          <p:cNvPr id="3" name="מציין מיקום תוכן 2"/>
          <p:cNvSpPr>
            <a:spLocks noGrp="1"/>
          </p:cNvSpPr>
          <p:nvPr>
            <p:ph idx="1"/>
          </p:nvPr>
        </p:nvSpPr>
        <p:spPr>
          <a:xfrm>
            <a:off x="2844799" y="1905000"/>
            <a:ext cx="8853775" cy="4523509"/>
          </a:xfrm>
        </p:spPr>
        <p:txBody>
          <a:bodyPr>
            <a:noAutofit/>
          </a:bodyPr>
          <a:lstStyle/>
          <a:p>
            <a:pPr marL="0" indent="0">
              <a:buNone/>
            </a:pPr>
            <a:r>
              <a:rPr lang="he-IL" sz="2400" b="1" dirty="0" err="1">
                <a:latin typeface="David" panose="020E0502060401010101" pitchFamily="34" charset="-79"/>
                <a:cs typeface="David" panose="020E0502060401010101" pitchFamily="34" charset="-79"/>
              </a:rPr>
              <a:t>יג</a:t>
            </a:r>
            <a:r>
              <a:rPr lang="he-IL" sz="2400" b="1" dirty="0">
                <a:latin typeface="David" panose="020E0502060401010101" pitchFamily="34" charset="-79"/>
                <a:cs typeface="David" panose="020E0502060401010101" pitchFamily="34" charset="-79"/>
              </a:rPr>
              <a:t> ,יד </a:t>
            </a:r>
            <a:r>
              <a:rPr lang="he-IL" sz="2400" dirty="0">
                <a:latin typeface="David" panose="020E0502060401010101" pitchFamily="34" charset="-79"/>
                <a:cs typeface="David" panose="020E0502060401010101" pitchFamily="34" charset="-79"/>
              </a:rPr>
              <a:t>וַיֹּרֶשׁ מִשָּׁם כָּלֵב אֶת שְׁלוֹשָׁה בְּנֵי הָעֲנָק אֶת </a:t>
            </a:r>
          </a:p>
          <a:p>
            <a:pPr marL="0" indent="0">
              <a:buNone/>
            </a:pPr>
            <a:r>
              <a:rPr lang="he-IL" sz="2400" dirty="0">
                <a:latin typeface="David" panose="020E0502060401010101" pitchFamily="34" charset="-79"/>
                <a:cs typeface="David" panose="020E0502060401010101" pitchFamily="34" charset="-79"/>
              </a:rPr>
              <a:t>שֵׁשַׁי וְאֶת </a:t>
            </a:r>
            <a:r>
              <a:rPr lang="he-IL" sz="2400" dirty="0" err="1">
                <a:latin typeface="David" panose="020E0502060401010101" pitchFamily="34" charset="-79"/>
                <a:cs typeface="David" panose="020E0502060401010101" pitchFamily="34" charset="-79"/>
              </a:rPr>
              <a:t>אֲחִימַן</a:t>
            </a:r>
            <a:r>
              <a:rPr lang="he-IL" sz="2400" dirty="0">
                <a:latin typeface="David" panose="020E0502060401010101" pitchFamily="34" charset="-79"/>
                <a:cs typeface="David" panose="020E0502060401010101" pitchFamily="34" charset="-79"/>
              </a:rPr>
              <a:t> וְאֶת תַּלְמַי יְלִידֵי הָעֲנָק:</a:t>
            </a:r>
            <a:endParaRPr lang="en-US" sz="2400" dirty="0">
              <a:latin typeface="David" panose="020E0502060401010101" pitchFamily="34" charset="-79"/>
              <a:cs typeface="David" panose="020E0502060401010101" pitchFamily="34" charset="-79"/>
            </a:endParaRPr>
          </a:p>
          <a:p>
            <a:pPr marL="0" indent="0">
              <a:buNone/>
            </a:pPr>
            <a:endParaRPr lang="he-IL" sz="2200" dirty="0">
              <a:latin typeface="David" panose="020E0502060401010101" pitchFamily="34" charset="-79"/>
              <a:cs typeface="David" panose="020E0502060401010101" pitchFamily="34" charset="-79"/>
            </a:endParaRPr>
          </a:p>
        </p:txBody>
      </p:sp>
      <p:pic>
        <p:nvPicPr>
          <p:cNvPr id="4" name="תמונה 3" descr="תוצאת תמונה עבור חברון מערת המכפלה"/>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0073" y="94754"/>
            <a:ext cx="5938982" cy="4421826"/>
          </a:xfrm>
          <a:prstGeom prst="rect">
            <a:avLst/>
          </a:prstGeom>
          <a:noFill/>
          <a:ln>
            <a:noFill/>
          </a:ln>
        </p:spPr>
      </p:pic>
    </p:spTree>
    <p:extLst>
      <p:ext uri="{BB962C8B-B14F-4D97-AF65-F5344CB8AC3E}">
        <p14:creationId xmlns:p14="http://schemas.microsoft.com/office/powerpoint/2010/main" val="7579615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b="1" dirty="0">
                <a:solidFill>
                  <a:schemeClr val="tx1"/>
                </a:solidFill>
                <a:latin typeface="David" panose="020E0502060401010101" pitchFamily="34" charset="-79"/>
                <a:cs typeface="David" panose="020E0502060401010101" pitchFamily="34" charset="-79"/>
              </a:rPr>
              <a:t>דְּבִיר [</a:t>
            </a:r>
            <a:r>
              <a:rPr lang="he-IL" sz="5000" b="1" dirty="0" err="1">
                <a:solidFill>
                  <a:schemeClr val="tx1"/>
                </a:solidFill>
                <a:latin typeface="David" panose="020E0502060401010101" pitchFamily="34" charset="-79"/>
                <a:cs typeface="David" panose="020E0502060401010101" pitchFamily="34" charset="-79"/>
              </a:rPr>
              <a:t>קִרְיַת</a:t>
            </a:r>
            <a:r>
              <a:rPr lang="he-IL" sz="5000" b="1" dirty="0">
                <a:solidFill>
                  <a:schemeClr val="tx1"/>
                </a:solidFill>
                <a:latin typeface="David" panose="020E0502060401010101" pitchFamily="34" charset="-79"/>
                <a:cs typeface="David" panose="020E0502060401010101" pitchFamily="34" charset="-79"/>
              </a:rPr>
              <a:t> סֵפֶר]</a:t>
            </a:r>
            <a:endParaRPr lang="he-IL" sz="5000" b="1" dirty="0"/>
          </a:p>
        </p:txBody>
      </p:sp>
      <p:sp>
        <p:nvSpPr>
          <p:cNvPr id="3" name="מציין מיקום תוכן 2"/>
          <p:cNvSpPr>
            <a:spLocks noGrp="1"/>
          </p:cNvSpPr>
          <p:nvPr>
            <p:ph idx="1"/>
          </p:nvPr>
        </p:nvSpPr>
        <p:spPr>
          <a:xfrm>
            <a:off x="2589212" y="1681018"/>
            <a:ext cx="9150206" cy="4230204"/>
          </a:xfrm>
        </p:spPr>
        <p:txBody>
          <a:bodyPr>
            <a:normAutofit/>
          </a:bodyPr>
          <a:lstStyle/>
          <a:p>
            <a:r>
              <a:rPr lang="he-IL" sz="2200" b="1" dirty="0">
                <a:latin typeface="David" panose="020E0502060401010101" pitchFamily="34" charset="-79"/>
                <a:cs typeface="David" panose="020E0502060401010101" pitchFamily="34" charset="-79"/>
              </a:rPr>
              <a:t>טו </a:t>
            </a:r>
            <a:r>
              <a:rPr lang="he-IL" sz="2200" dirty="0">
                <a:latin typeface="David" panose="020E0502060401010101" pitchFamily="34" charset="-79"/>
                <a:cs typeface="David" panose="020E0502060401010101" pitchFamily="34" charset="-79"/>
              </a:rPr>
              <a:t>וַיַּעַל מִשָּׁם אֶל יֹשְׁבֵי </a:t>
            </a:r>
            <a:r>
              <a:rPr lang="he-IL" sz="2200" b="1" dirty="0">
                <a:latin typeface="David" panose="020E0502060401010101" pitchFamily="34" charset="-79"/>
                <a:cs typeface="David" panose="020E0502060401010101" pitchFamily="34" charset="-79"/>
              </a:rPr>
              <a:t>דְּבִר</a:t>
            </a:r>
            <a:r>
              <a:rPr lang="he-IL" sz="2200" dirty="0">
                <a:latin typeface="David" panose="020E0502060401010101" pitchFamily="34" charset="-79"/>
                <a:cs typeface="David" panose="020E0502060401010101" pitchFamily="34" charset="-79"/>
              </a:rPr>
              <a:t> וְשֵׁם דְּבִר לְפָנִים </a:t>
            </a:r>
            <a:br>
              <a:rPr lang="en-US" sz="2200" dirty="0">
                <a:latin typeface="David" panose="020E0502060401010101" pitchFamily="34" charset="-79"/>
                <a:cs typeface="David" panose="020E0502060401010101" pitchFamily="34" charset="-79"/>
              </a:rPr>
            </a:br>
            <a:r>
              <a:rPr lang="he-IL" sz="2200" b="1" dirty="0" err="1">
                <a:latin typeface="David" panose="020E0502060401010101" pitchFamily="34" charset="-79"/>
                <a:cs typeface="David" panose="020E0502060401010101" pitchFamily="34" charset="-79"/>
              </a:rPr>
              <a:t>קִרְיַת</a:t>
            </a:r>
            <a:r>
              <a:rPr lang="he-IL" sz="2200" b="1" dirty="0">
                <a:latin typeface="David" panose="020E0502060401010101" pitchFamily="34" charset="-79"/>
                <a:cs typeface="David" panose="020E0502060401010101" pitchFamily="34" charset="-79"/>
              </a:rPr>
              <a:t> סֵפֶר</a:t>
            </a:r>
            <a:r>
              <a:rPr lang="he-IL" sz="2200" dirty="0">
                <a:latin typeface="David" panose="020E0502060401010101" pitchFamily="34" charset="-79"/>
                <a:cs typeface="David" panose="020E0502060401010101" pitchFamily="34" charset="-79"/>
              </a:rPr>
              <a:t>: </a:t>
            </a:r>
          </a:p>
          <a:p>
            <a:r>
              <a:rPr lang="he-IL" sz="2200" b="1" dirty="0" err="1">
                <a:latin typeface="David" panose="020E0502060401010101" pitchFamily="34" charset="-79"/>
                <a:cs typeface="David" panose="020E0502060401010101" pitchFamily="34" charset="-79"/>
              </a:rPr>
              <a:t>טז</a:t>
            </a:r>
            <a:r>
              <a:rPr lang="he-IL" sz="2200" b="1"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וַיֹּאמֶר כָּלֵב אֲשֶׁר יַכֶּה אֶת </a:t>
            </a:r>
            <a:r>
              <a:rPr lang="he-IL" sz="2200" dirty="0" err="1">
                <a:latin typeface="David" panose="020E0502060401010101" pitchFamily="34" charset="-79"/>
                <a:cs typeface="David" panose="020E0502060401010101" pitchFamily="34" charset="-79"/>
              </a:rPr>
              <a:t>קִרְיַת</a:t>
            </a:r>
            <a:r>
              <a:rPr lang="he-IL" sz="2200" dirty="0">
                <a:latin typeface="David" panose="020E0502060401010101" pitchFamily="34" charset="-79"/>
                <a:cs typeface="David" panose="020E0502060401010101" pitchFamily="34" charset="-79"/>
              </a:rPr>
              <a:t> סֵפֶר וּלְכָדָהּ </a:t>
            </a:r>
            <a:br>
              <a:rPr lang="en-US" sz="2200" dirty="0">
                <a:latin typeface="David" panose="020E0502060401010101" pitchFamily="34" charset="-79"/>
                <a:cs typeface="David" panose="020E0502060401010101" pitchFamily="34" charset="-79"/>
              </a:rPr>
            </a:br>
            <a:r>
              <a:rPr lang="he-IL" sz="2200" dirty="0">
                <a:latin typeface="David" panose="020E0502060401010101" pitchFamily="34" charset="-79"/>
                <a:cs typeface="David" panose="020E0502060401010101" pitchFamily="34" charset="-79"/>
              </a:rPr>
              <a:t>וְנָתַתִּי לוֹ אֶת </a:t>
            </a:r>
            <a:r>
              <a:rPr lang="he-IL" sz="2200" dirty="0" err="1">
                <a:latin typeface="David" panose="020E0502060401010101" pitchFamily="34" charset="-79"/>
                <a:cs typeface="David" panose="020E0502060401010101" pitchFamily="34" charset="-79"/>
              </a:rPr>
              <a:t>עַכְסָה</a:t>
            </a:r>
            <a:r>
              <a:rPr lang="he-IL" sz="2200" dirty="0">
                <a:latin typeface="David" panose="020E0502060401010101" pitchFamily="34" charset="-79"/>
                <a:cs typeface="David" panose="020E0502060401010101" pitchFamily="34" charset="-79"/>
              </a:rPr>
              <a:t> בִתִּי לְאִשָּׁה: </a:t>
            </a:r>
          </a:p>
          <a:p>
            <a:r>
              <a:rPr lang="he-IL" sz="2200" b="1" dirty="0" err="1">
                <a:latin typeface="David" panose="020E0502060401010101" pitchFamily="34" charset="-79"/>
                <a:cs typeface="David" panose="020E0502060401010101" pitchFamily="34" charset="-79"/>
              </a:rPr>
              <a:t>יז</a:t>
            </a:r>
            <a:r>
              <a:rPr lang="he-IL" sz="2200" b="1"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וַיִּלְכְּדָהּ עָתְנִיאֵל בֶּן קְנַז אֲחִי כָלֵב </a:t>
            </a:r>
            <a:br>
              <a:rPr lang="en-US" sz="2200" dirty="0">
                <a:latin typeface="David" panose="020E0502060401010101" pitchFamily="34" charset="-79"/>
                <a:cs typeface="David" panose="020E0502060401010101" pitchFamily="34" charset="-79"/>
              </a:rPr>
            </a:b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לוֹ אֶת </a:t>
            </a:r>
            <a:r>
              <a:rPr lang="he-IL" sz="2200" dirty="0" err="1">
                <a:latin typeface="David" panose="020E0502060401010101" pitchFamily="34" charset="-79"/>
                <a:cs typeface="David" panose="020E0502060401010101" pitchFamily="34" charset="-79"/>
              </a:rPr>
              <a:t>עַכְסָה</a:t>
            </a:r>
            <a:r>
              <a:rPr lang="he-IL" sz="2200" dirty="0">
                <a:latin typeface="David" panose="020E0502060401010101" pitchFamily="34" charset="-79"/>
                <a:cs typeface="David" panose="020E0502060401010101" pitchFamily="34" charset="-79"/>
              </a:rPr>
              <a:t> בִתּוֹ לְאִשָּׁה: </a:t>
            </a:r>
          </a:p>
          <a:p>
            <a:r>
              <a:rPr lang="he-IL" sz="2200" b="1" dirty="0" err="1">
                <a:latin typeface="David" panose="020E0502060401010101" pitchFamily="34" charset="-79"/>
                <a:cs typeface="David" panose="020E0502060401010101" pitchFamily="34" charset="-79"/>
              </a:rPr>
              <a:t>יח</a:t>
            </a:r>
            <a:r>
              <a:rPr lang="he-IL" sz="2200" b="1"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וַיְהִי בְּבוֹאָהּ וַתְּסִיתֵהוּ לִשְׁאוֹל מֵאֵת אָבִיהָ </a:t>
            </a:r>
            <a:br>
              <a:rPr lang="en-US" sz="2200" dirty="0">
                <a:latin typeface="David" panose="020E0502060401010101" pitchFamily="34" charset="-79"/>
                <a:cs typeface="David" panose="020E0502060401010101" pitchFamily="34" charset="-79"/>
              </a:rPr>
            </a:br>
            <a:r>
              <a:rPr lang="he-IL" sz="2200" dirty="0">
                <a:latin typeface="David" panose="020E0502060401010101" pitchFamily="34" charset="-79"/>
                <a:cs typeface="David" panose="020E0502060401010101" pitchFamily="34" charset="-79"/>
              </a:rPr>
              <a:t>שָׂדֶה וַתִּצְנַח מֵעַל הַחֲמוֹר וַיֹּאמֶר לָהּ כָּלֵב מַה לָּךְ: </a:t>
            </a:r>
          </a:p>
          <a:p>
            <a:r>
              <a:rPr lang="he-IL" sz="2200" b="1" dirty="0" err="1">
                <a:latin typeface="David" panose="020E0502060401010101" pitchFamily="34" charset="-79"/>
                <a:cs typeface="David" panose="020E0502060401010101" pitchFamily="34" charset="-79"/>
              </a:rPr>
              <a:t>יט</a:t>
            </a:r>
            <a:r>
              <a:rPr lang="he-IL" sz="2200" b="1" dirty="0">
                <a:latin typeface="David" panose="020E0502060401010101" pitchFamily="34" charset="-79"/>
                <a:cs typeface="David" panose="020E0502060401010101" pitchFamily="34" charset="-79"/>
              </a:rPr>
              <a:t> </a:t>
            </a:r>
            <a:r>
              <a:rPr lang="he-IL" sz="2200" dirty="0">
                <a:latin typeface="David" panose="020E0502060401010101" pitchFamily="34" charset="-79"/>
                <a:cs typeface="David" panose="020E0502060401010101" pitchFamily="34" charset="-79"/>
              </a:rPr>
              <a:t>וַתֹּאמֶר תְּנָה לִּי בְרָכָה כִּי אֶרֶץ הַנֶּגֶב </a:t>
            </a:r>
            <a:r>
              <a:rPr lang="he-IL" sz="2200" dirty="0" err="1">
                <a:latin typeface="David" panose="020E0502060401010101" pitchFamily="34" charset="-79"/>
                <a:cs typeface="David" panose="020E0502060401010101" pitchFamily="34" charset="-79"/>
              </a:rPr>
              <a:t>נְתַתָּנִי</a:t>
            </a:r>
            <a:r>
              <a:rPr lang="he-IL" sz="2200" dirty="0">
                <a:latin typeface="David" panose="020E0502060401010101" pitchFamily="34" charset="-79"/>
                <a:cs typeface="David" panose="020E0502060401010101" pitchFamily="34" charset="-79"/>
              </a:rPr>
              <a:t> </a:t>
            </a:r>
            <a:br>
              <a:rPr lang="en-US" sz="2200" dirty="0">
                <a:latin typeface="David" panose="020E0502060401010101" pitchFamily="34" charset="-79"/>
                <a:cs typeface="David" panose="020E0502060401010101" pitchFamily="34" charset="-79"/>
              </a:rPr>
            </a:br>
            <a:r>
              <a:rPr lang="he-IL" sz="2200" dirty="0" err="1">
                <a:latin typeface="David" panose="020E0502060401010101" pitchFamily="34" charset="-79"/>
                <a:cs typeface="David" panose="020E0502060401010101" pitchFamily="34" charset="-79"/>
              </a:rPr>
              <a:t>וְנָתַתָּה</a:t>
            </a:r>
            <a:r>
              <a:rPr lang="he-IL" sz="2200" dirty="0">
                <a:latin typeface="David" panose="020E0502060401010101" pitchFamily="34" charset="-79"/>
                <a:cs typeface="David" panose="020E0502060401010101" pitchFamily="34" charset="-79"/>
              </a:rPr>
              <a:t> לִי גֻּלֹּת מָיִם </a:t>
            </a:r>
            <a:r>
              <a:rPr lang="he-IL" sz="2200" dirty="0" err="1">
                <a:latin typeface="David" panose="020E0502060401010101" pitchFamily="34" charset="-79"/>
                <a:cs typeface="David" panose="020E0502060401010101" pitchFamily="34" charset="-79"/>
              </a:rPr>
              <a:t>וַיִּתֶּן</a:t>
            </a:r>
            <a:r>
              <a:rPr lang="he-IL" sz="2200" dirty="0">
                <a:latin typeface="David" panose="020E0502060401010101" pitchFamily="34" charset="-79"/>
                <a:cs typeface="David" panose="020E0502060401010101" pitchFamily="34" charset="-79"/>
              </a:rPr>
              <a:t> לָהּ אֵת גֻּלֹּת עִלִּיּוֹת וְאֵת גֻּלֹּת תַּחְתִּיּוֹת:</a:t>
            </a:r>
          </a:p>
        </p:txBody>
      </p:sp>
      <p:pic>
        <p:nvPicPr>
          <p:cNvPr id="4" name="תמונה 3"/>
          <p:cNvPicPr>
            <a:picLocks noChangeAspect="1"/>
          </p:cNvPicPr>
          <p:nvPr/>
        </p:nvPicPr>
        <p:blipFill>
          <a:blip r:embed="rId2"/>
          <a:stretch>
            <a:fillRect/>
          </a:stretch>
        </p:blipFill>
        <p:spPr>
          <a:xfrm>
            <a:off x="118296" y="1264555"/>
            <a:ext cx="6427539" cy="3617964"/>
          </a:xfrm>
          <a:prstGeom prst="rect">
            <a:avLst/>
          </a:prstGeom>
        </p:spPr>
      </p:pic>
    </p:spTree>
    <p:extLst>
      <p:ext uri="{BB962C8B-B14F-4D97-AF65-F5344CB8AC3E}">
        <p14:creationId xmlns:p14="http://schemas.microsoft.com/office/powerpoint/2010/main" val="98126852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סִכּוּם מִלְחֲמוֹת הַדָּרוֹם</a:t>
            </a:r>
          </a:p>
        </p:txBody>
      </p:sp>
      <p:pic>
        <p:nvPicPr>
          <p:cNvPr id="4" name="מציין מיקום תוכן 3"/>
          <p:cNvPicPr>
            <a:picLocks noGrp="1" noChangeAspect="1"/>
          </p:cNvPicPr>
          <p:nvPr>
            <p:ph idx="1"/>
          </p:nvPr>
        </p:nvPicPr>
        <p:blipFill rotWithShape="1">
          <a:blip r:embed="rId2" cstate="print">
            <a:extLst>
              <a:ext uri="{28A0092B-C50C-407E-A947-70E740481C1C}">
                <a14:useLocalDpi xmlns:a14="http://schemas.microsoft.com/office/drawing/2010/main" val="0"/>
              </a:ext>
            </a:extLst>
          </a:blip>
          <a:srcRect t="3825" r="51184" b="25654"/>
          <a:stretch/>
        </p:blipFill>
        <p:spPr>
          <a:xfrm>
            <a:off x="3597216" y="1587260"/>
            <a:ext cx="4804913" cy="5157160"/>
          </a:xfrm>
        </p:spPr>
      </p:pic>
    </p:spTree>
    <p:extLst>
      <p:ext uri="{BB962C8B-B14F-4D97-AF65-F5344CB8AC3E}">
        <p14:creationId xmlns:p14="http://schemas.microsoft.com/office/powerpoint/2010/main" val="18952696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ea typeface="+mn-ea"/>
                <a:cs typeface="David" panose="020E0502060401010101" pitchFamily="34" charset="-79"/>
              </a:rPr>
              <a:t>יָבִין אוֹסֵף אֶת מַלְכֵי הַצָּפוֹן</a:t>
            </a: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וַיְהִי כִּשְׁמֹעַ יָבִין מֶלֶךְ חָצוֹר וַיִּשְׁלַח אֶל </a:t>
            </a:r>
            <a:r>
              <a:rPr lang="he-IL" sz="2200" dirty="0" err="1">
                <a:solidFill>
                  <a:schemeClr val="tx1"/>
                </a:solidFill>
                <a:latin typeface="David" panose="020E0502060401010101" pitchFamily="34" charset="-79"/>
                <a:cs typeface="David" panose="020E0502060401010101" pitchFamily="34" charset="-79"/>
              </a:rPr>
              <a:t>יוֹבָב</a:t>
            </a:r>
            <a:r>
              <a:rPr lang="he-IL" sz="2200" dirty="0">
                <a:solidFill>
                  <a:schemeClr val="tx1"/>
                </a:solidFill>
                <a:latin typeface="David" panose="020E0502060401010101" pitchFamily="34" charset="-79"/>
                <a:cs typeface="David" panose="020E0502060401010101" pitchFamily="34" charset="-79"/>
              </a:rPr>
              <a:t> מֶלֶךְ מָדוֹן וְאֶל מֶלֶךְ שִׁמְרוֹן וְאֶל מֶלֶךְ אַכְשָׁף:</a:t>
            </a:r>
          </a:p>
          <a:p>
            <a:r>
              <a:rPr lang="he-IL" sz="2200" dirty="0">
                <a:solidFill>
                  <a:schemeClr val="tx1"/>
                </a:solidFill>
                <a:latin typeface="David" panose="020E0502060401010101" pitchFamily="34" charset="-79"/>
                <a:cs typeface="David" panose="020E0502060401010101" pitchFamily="34" charset="-79"/>
              </a:rPr>
              <a:t>ב וְאֶל הַמְּלָכִים אֲשֶׁר מִצְּפוֹן בָּהָר וּבָעֲרָבָה נֶגֶב כִּנְרוֹת וּבַשְּׁפֵלָה וּבְנָפוֹת דּוֹר מִיָּם:</a:t>
            </a:r>
          </a:p>
          <a:p>
            <a:r>
              <a:rPr lang="he-IL" sz="2200" dirty="0">
                <a:solidFill>
                  <a:schemeClr val="tx1"/>
                </a:solidFill>
                <a:latin typeface="David" panose="020E0502060401010101" pitchFamily="34" charset="-79"/>
                <a:cs typeface="David" panose="020E0502060401010101" pitchFamily="34" charset="-79"/>
              </a:rPr>
              <a:t>ג הַכְּנַעֲנִי מִמִּזְרָח וּמִיָּם </a:t>
            </a:r>
            <a:r>
              <a:rPr lang="he-IL" sz="2200" dirty="0" err="1">
                <a:solidFill>
                  <a:schemeClr val="tx1"/>
                </a:solidFill>
                <a:latin typeface="David" panose="020E0502060401010101" pitchFamily="34" charset="-79"/>
                <a:cs typeface="David" panose="020E0502060401010101" pitchFamily="34" charset="-79"/>
              </a:rPr>
              <a:t>וְהָאֱמֹרִי</a:t>
            </a:r>
            <a:r>
              <a:rPr lang="he-IL" sz="2200" dirty="0">
                <a:solidFill>
                  <a:schemeClr val="tx1"/>
                </a:solidFill>
                <a:latin typeface="David" panose="020E0502060401010101" pitchFamily="34" charset="-79"/>
                <a:cs typeface="David" panose="020E0502060401010101" pitchFamily="34" charset="-79"/>
              </a:rPr>
              <a:t> </a:t>
            </a:r>
            <a:r>
              <a:rPr lang="he-IL" sz="2200" dirty="0" err="1">
                <a:solidFill>
                  <a:schemeClr val="tx1"/>
                </a:solidFill>
                <a:latin typeface="David" panose="020E0502060401010101" pitchFamily="34" charset="-79"/>
                <a:cs typeface="David" panose="020E0502060401010101" pitchFamily="34" charset="-79"/>
              </a:rPr>
              <a:t>וְהַחִתִּי</a:t>
            </a:r>
            <a:r>
              <a:rPr lang="he-IL" sz="2200" dirty="0">
                <a:solidFill>
                  <a:schemeClr val="tx1"/>
                </a:solidFill>
                <a:latin typeface="David" panose="020E0502060401010101" pitchFamily="34" charset="-79"/>
                <a:cs typeface="David" panose="020E0502060401010101" pitchFamily="34" charset="-79"/>
              </a:rPr>
              <a:t> </a:t>
            </a:r>
            <a:r>
              <a:rPr lang="he-IL" sz="2200" dirty="0" err="1">
                <a:solidFill>
                  <a:schemeClr val="tx1"/>
                </a:solidFill>
                <a:latin typeface="David" panose="020E0502060401010101" pitchFamily="34" charset="-79"/>
                <a:cs typeface="David" panose="020E0502060401010101" pitchFamily="34" charset="-79"/>
              </a:rPr>
              <a:t>וְהַפְּרִזִּי</a:t>
            </a:r>
            <a:r>
              <a:rPr lang="he-IL" sz="2200" dirty="0">
                <a:solidFill>
                  <a:schemeClr val="tx1"/>
                </a:solidFill>
                <a:latin typeface="David" panose="020E0502060401010101" pitchFamily="34" charset="-79"/>
                <a:cs typeface="David" panose="020E0502060401010101" pitchFamily="34" charset="-79"/>
              </a:rPr>
              <a:t> וְהַיְבוּסִי בָּהָר </a:t>
            </a:r>
            <a:r>
              <a:rPr lang="he-IL" sz="2200" dirty="0" err="1">
                <a:solidFill>
                  <a:schemeClr val="tx1"/>
                </a:solidFill>
                <a:latin typeface="David" panose="020E0502060401010101" pitchFamily="34" charset="-79"/>
                <a:cs typeface="David" panose="020E0502060401010101" pitchFamily="34" charset="-79"/>
              </a:rPr>
              <a:t>וְהַחִוִּי</a:t>
            </a:r>
            <a:r>
              <a:rPr lang="he-IL" sz="2200" dirty="0">
                <a:solidFill>
                  <a:schemeClr val="tx1"/>
                </a:solidFill>
                <a:latin typeface="David" panose="020E0502060401010101" pitchFamily="34" charset="-79"/>
                <a:cs typeface="David" panose="020E0502060401010101" pitchFamily="34" charset="-79"/>
              </a:rPr>
              <a:t> 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עַם רָב כַּחוֹל אֲשֶׁר עַל שְׂפַת הַיָּם לָרֹב וְסוּס וָרֶכֶב רַב מְאֹד:</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מֵי מֵרוֹם</a:t>
            </a:r>
            <a:br>
              <a:rPr lang="en-US" sz="2200" dirty="0">
                <a:solidFill>
                  <a:schemeClr val="tx1"/>
                </a:solidFill>
                <a:latin typeface="David" panose="020E0502060401010101" pitchFamily="34" charset="-79"/>
                <a:cs typeface="David" panose="020E0502060401010101" pitchFamily="34" charset="-79"/>
              </a:rPr>
            </a:br>
            <a:r>
              <a:rPr lang="he-IL" sz="2200" dirty="0">
                <a:solidFill>
                  <a:schemeClr val="tx1"/>
                </a:solidFill>
                <a:latin typeface="David" panose="020E0502060401010101" pitchFamily="34" charset="-79"/>
                <a:cs typeface="David" panose="020E0502060401010101" pitchFamily="34" charset="-79"/>
              </a:rPr>
              <a:t> </a:t>
            </a:r>
            <a:r>
              <a:rPr lang="he-IL" sz="2200" dirty="0" err="1">
                <a:solidFill>
                  <a:schemeClr val="tx1"/>
                </a:solidFill>
                <a:latin typeface="David" panose="020E0502060401010101" pitchFamily="34" charset="-79"/>
                <a:cs typeface="David" panose="020E0502060401010101" pitchFamily="34" charset="-79"/>
              </a:rPr>
              <a:t>לְהִלָּחֵם</a:t>
            </a:r>
            <a:r>
              <a:rPr lang="he-IL" sz="2200" dirty="0">
                <a:solidFill>
                  <a:schemeClr val="tx1"/>
                </a:solidFill>
                <a:latin typeface="David" panose="020E0502060401010101" pitchFamily="34" charset="-79"/>
                <a:cs typeface="David" panose="020E0502060401010101" pitchFamily="34" charset="-79"/>
              </a:rPr>
              <a:t> עִם-יִשְׂרָאֵל:</a:t>
            </a:r>
          </a:p>
        </p:txBody>
      </p:sp>
    </p:spTree>
    <p:extLst>
      <p:ext uri="{BB962C8B-B14F-4D97-AF65-F5344CB8AC3E}">
        <p14:creationId xmlns:p14="http://schemas.microsoft.com/office/powerpoint/2010/main" val="299266558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וַיְהִי כִּשְׁמֹעַ </a:t>
            </a:r>
            <a:r>
              <a:rPr lang="he-IL" sz="2200" b="1" dirty="0">
                <a:solidFill>
                  <a:srgbClr val="FF0000"/>
                </a:solidFill>
                <a:latin typeface="David" panose="020E0502060401010101" pitchFamily="34" charset="-79"/>
                <a:cs typeface="David" panose="020E0502060401010101" pitchFamily="34" charset="-79"/>
              </a:rPr>
              <a:t>יָבִין</a:t>
            </a:r>
            <a:r>
              <a:rPr lang="he-IL" sz="2200" dirty="0">
                <a:solidFill>
                  <a:schemeClr val="tx1"/>
                </a:solidFill>
                <a:latin typeface="David" panose="020E0502060401010101" pitchFamily="34" charset="-79"/>
                <a:cs typeface="David" panose="020E0502060401010101" pitchFamily="34" charset="-79"/>
              </a:rPr>
              <a:t> מֶלֶךְ חָצוֹר וַיִּשְׁלַח אֶל </a:t>
            </a:r>
            <a:r>
              <a:rPr lang="he-IL" sz="2200" b="1" dirty="0" err="1">
                <a:solidFill>
                  <a:srgbClr val="FF0000"/>
                </a:solidFill>
                <a:latin typeface="David" panose="020E0502060401010101" pitchFamily="34" charset="-79"/>
                <a:cs typeface="David" panose="020E0502060401010101" pitchFamily="34" charset="-79"/>
              </a:rPr>
              <a:t>יוֹבָב</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מֶלֶךְ מָדוֹן וְאֶל מֶלֶךְ </a:t>
            </a:r>
            <a:r>
              <a:rPr lang="he-IL" sz="2200" b="1" dirty="0">
                <a:solidFill>
                  <a:srgbClr val="FF0000"/>
                </a:solidFill>
                <a:latin typeface="David" panose="020E0502060401010101" pitchFamily="34" charset="-79"/>
                <a:cs typeface="David" panose="020E0502060401010101" pitchFamily="34" charset="-79"/>
              </a:rPr>
              <a:t>שִׁמְרוֹן</a:t>
            </a:r>
            <a:r>
              <a:rPr lang="he-IL" sz="2200" dirty="0">
                <a:solidFill>
                  <a:schemeClr val="tx1"/>
                </a:solidFill>
                <a:latin typeface="David" panose="020E0502060401010101" pitchFamily="34" charset="-79"/>
                <a:cs typeface="David" panose="020E0502060401010101" pitchFamily="34" charset="-79"/>
              </a:rPr>
              <a:t> וְאֶל מֶלֶךְ </a:t>
            </a:r>
            <a:r>
              <a:rPr lang="he-IL" sz="2200" b="1" dirty="0">
                <a:solidFill>
                  <a:srgbClr val="FF0000"/>
                </a:solidFill>
                <a:latin typeface="David" panose="020E0502060401010101" pitchFamily="34" charset="-79"/>
                <a:cs typeface="David" panose="020E0502060401010101" pitchFamily="34" charset="-79"/>
              </a:rPr>
              <a:t>אַכְשָׁף</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ב וְאֶל הַמְּלָכִים אֲשֶׁר מִצְּפוֹן </a:t>
            </a:r>
            <a:r>
              <a:rPr lang="he-IL" sz="2200" b="1" dirty="0">
                <a:solidFill>
                  <a:srgbClr val="FF0000"/>
                </a:solidFill>
                <a:latin typeface="David" panose="020E0502060401010101" pitchFamily="34" charset="-79"/>
                <a:cs typeface="David" panose="020E0502060401010101" pitchFamily="34" charset="-79"/>
              </a:rPr>
              <a:t>בָּהָר וּבָעֲרָבָה נֶגֶב כִּנְרוֹת וּבַשְּׁפֵלָה וּבְנָפוֹת דּוֹר מִיָּם</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ג </a:t>
            </a:r>
            <a:r>
              <a:rPr lang="he-IL" sz="2200" b="1" dirty="0">
                <a:solidFill>
                  <a:srgbClr val="FF0000"/>
                </a:solidFill>
                <a:latin typeface="David" panose="020E0502060401010101" pitchFamily="34" charset="-79"/>
                <a:cs typeface="David" panose="020E0502060401010101" pitchFamily="34" charset="-79"/>
              </a:rPr>
              <a:t>הַכְּנַעֲנִי</a:t>
            </a:r>
            <a:r>
              <a:rPr lang="he-IL" sz="2200" dirty="0">
                <a:solidFill>
                  <a:schemeClr val="tx1"/>
                </a:solidFill>
                <a:latin typeface="David" panose="020E0502060401010101" pitchFamily="34" charset="-79"/>
                <a:cs typeface="David" panose="020E0502060401010101" pitchFamily="34" charset="-79"/>
              </a:rPr>
              <a:t> מִמִּזְרָח וּמִיָּם </a:t>
            </a:r>
            <a:r>
              <a:rPr lang="he-IL" sz="2200" b="1" dirty="0" err="1">
                <a:solidFill>
                  <a:srgbClr val="FF0000"/>
                </a:solidFill>
                <a:latin typeface="David" panose="020E0502060401010101" pitchFamily="34" charset="-79"/>
                <a:cs typeface="David" panose="020E0502060401010101" pitchFamily="34" charset="-79"/>
              </a:rPr>
              <a:t>וְהָאֱמֹרִי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וְהַחִתִּי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וְהַפְּרִזִּי</a:t>
            </a:r>
            <a:r>
              <a:rPr lang="he-IL" sz="2200" b="1" dirty="0">
                <a:solidFill>
                  <a:srgbClr val="FF0000"/>
                </a:solidFill>
                <a:latin typeface="David" panose="020E0502060401010101" pitchFamily="34" charset="-79"/>
                <a:cs typeface="David" panose="020E0502060401010101" pitchFamily="34" charset="-79"/>
              </a:rPr>
              <a:t> וְהַיְבוּסִי</a:t>
            </a:r>
            <a:r>
              <a:rPr lang="he-IL" sz="2200" dirty="0">
                <a:solidFill>
                  <a:schemeClr val="tx1"/>
                </a:solidFill>
                <a:latin typeface="David" panose="020E0502060401010101" pitchFamily="34" charset="-79"/>
                <a:cs typeface="David" panose="020E0502060401010101" pitchFamily="34" charset="-79"/>
              </a:rPr>
              <a:t> בָּהָר </a:t>
            </a:r>
            <a:r>
              <a:rPr lang="he-IL" sz="2200" b="1" dirty="0" err="1">
                <a:solidFill>
                  <a:srgbClr val="FF0000"/>
                </a:solidFill>
                <a:latin typeface="David" panose="020E0502060401010101" pitchFamily="34" charset="-79"/>
                <a:cs typeface="David" panose="020E0502060401010101" pitchFamily="34" charset="-79"/>
              </a:rPr>
              <a:t>וְהַחִוִּי</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עַם רָב כַּחוֹל אֲשֶׁר עַל שְׂפַת הַיָּם לָרֹב וְסוּס וָרֶכֶב רַב מְאֹד:</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מֵי מֵרוֹם </a:t>
            </a:r>
            <a:br>
              <a:rPr lang="en-US" sz="2200" dirty="0">
                <a:solidFill>
                  <a:schemeClr val="tx1"/>
                </a:solidFill>
                <a:latin typeface="David" panose="020E0502060401010101" pitchFamily="34" charset="-79"/>
                <a:cs typeface="David" panose="020E0502060401010101" pitchFamily="34" charset="-79"/>
              </a:rPr>
            </a:br>
            <a:r>
              <a:rPr lang="he-IL" sz="2200" dirty="0" err="1">
                <a:solidFill>
                  <a:schemeClr val="tx1"/>
                </a:solidFill>
                <a:latin typeface="David" panose="020E0502060401010101" pitchFamily="34" charset="-79"/>
                <a:cs typeface="David" panose="020E0502060401010101" pitchFamily="34" charset="-79"/>
              </a:rPr>
              <a:t>לְהִלָּחֵם</a:t>
            </a:r>
            <a:r>
              <a:rPr lang="he-IL" sz="2200" dirty="0">
                <a:solidFill>
                  <a:schemeClr val="tx1"/>
                </a:solidFill>
                <a:latin typeface="David" panose="020E0502060401010101" pitchFamily="34" charset="-79"/>
                <a:cs typeface="David" panose="020E0502060401010101" pitchFamily="34" charset="-79"/>
              </a:rPr>
              <a:t> עִם-יִשְׂרָאֵל:</a:t>
            </a:r>
          </a:p>
        </p:txBody>
      </p:sp>
    </p:spTree>
    <p:extLst>
      <p:ext uri="{BB962C8B-B14F-4D97-AF65-F5344CB8AC3E}">
        <p14:creationId xmlns:p14="http://schemas.microsoft.com/office/powerpoint/2010/main" val="28701688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וַיְהִי כִּשְׁמֹעַ </a:t>
            </a:r>
            <a:r>
              <a:rPr lang="he-IL" sz="2200" b="1" dirty="0">
                <a:solidFill>
                  <a:srgbClr val="FF0000"/>
                </a:solidFill>
                <a:latin typeface="David" panose="020E0502060401010101" pitchFamily="34" charset="-79"/>
                <a:cs typeface="David" panose="020E0502060401010101" pitchFamily="34" charset="-79"/>
              </a:rPr>
              <a:t>יָבִין</a:t>
            </a:r>
            <a:r>
              <a:rPr lang="he-IL" sz="2200" dirty="0">
                <a:solidFill>
                  <a:schemeClr val="tx1"/>
                </a:solidFill>
                <a:latin typeface="David" panose="020E0502060401010101" pitchFamily="34" charset="-79"/>
                <a:cs typeface="David" panose="020E0502060401010101" pitchFamily="34" charset="-79"/>
              </a:rPr>
              <a:t> מֶלֶךְ חָצוֹר וַיִּשְׁלַח אֶל </a:t>
            </a:r>
            <a:r>
              <a:rPr lang="he-IL" sz="2200" b="1" dirty="0" err="1">
                <a:solidFill>
                  <a:srgbClr val="FF0000"/>
                </a:solidFill>
                <a:latin typeface="David" panose="020E0502060401010101" pitchFamily="34" charset="-79"/>
                <a:cs typeface="David" panose="020E0502060401010101" pitchFamily="34" charset="-79"/>
              </a:rPr>
              <a:t>יוֹבָב</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מֶלֶךְ מָדוֹן וְאֶל מֶלֶךְ </a:t>
            </a:r>
            <a:r>
              <a:rPr lang="he-IL" sz="2200" b="1" dirty="0">
                <a:solidFill>
                  <a:srgbClr val="FF0000"/>
                </a:solidFill>
                <a:latin typeface="David" panose="020E0502060401010101" pitchFamily="34" charset="-79"/>
                <a:cs typeface="David" panose="020E0502060401010101" pitchFamily="34" charset="-79"/>
              </a:rPr>
              <a:t>שִׁמְרוֹן</a:t>
            </a:r>
            <a:r>
              <a:rPr lang="he-IL" sz="2200" dirty="0">
                <a:solidFill>
                  <a:schemeClr val="tx1"/>
                </a:solidFill>
                <a:latin typeface="David" panose="020E0502060401010101" pitchFamily="34" charset="-79"/>
                <a:cs typeface="David" panose="020E0502060401010101" pitchFamily="34" charset="-79"/>
              </a:rPr>
              <a:t> וְאֶל מֶלֶךְ </a:t>
            </a:r>
            <a:r>
              <a:rPr lang="he-IL" sz="2200" b="1" dirty="0">
                <a:solidFill>
                  <a:srgbClr val="FF0000"/>
                </a:solidFill>
                <a:latin typeface="David" panose="020E0502060401010101" pitchFamily="34" charset="-79"/>
                <a:cs typeface="David" panose="020E0502060401010101" pitchFamily="34" charset="-79"/>
              </a:rPr>
              <a:t>אַכְשָׁף</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ב וְאֶל הַמְּלָכִים אֲשֶׁר מִצְּפוֹן </a:t>
            </a:r>
            <a:r>
              <a:rPr lang="he-IL" sz="2200" b="1" dirty="0">
                <a:solidFill>
                  <a:srgbClr val="FF0000"/>
                </a:solidFill>
                <a:latin typeface="David" panose="020E0502060401010101" pitchFamily="34" charset="-79"/>
                <a:cs typeface="David" panose="020E0502060401010101" pitchFamily="34" charset="-79"/>
              </a:rPr>
              <a:t>בָּהָר וּבָעֲרָבָה נֶגֶב כִּנְרוֹת וּבַשְּׁפֵלָה וּבְנָפוֹת דּוֹר מִיָּם</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ג </a:t>
            </a:r>
            <a:r>
              <a:rPr lang="he-IL" sz="2200" b="1" dirty="0">
                <a:solidFill>
                  <a:srgbClr val="FF0000"/>
                </a:solidFill>
                <a:latin typeface="David" panose="020E0502060401010101" pitchFamily="34" charset="-79"/>
                <a:cs typeface="David" panose="020E0502060401010101" pitchFamily="34" charset="-79"/>
              </a:rPr>
              <a:t>הַכְּנַעֲנִי</a:t>
            </a:r>
            <a:r>
              <a:rPr lang="he-IL" sz="2200" dirty="0">
                <a:solidFill>
                  <a:schemeClr val="tx1"/>
                </a:solidFill>
                <a:latin typeface="David" panose="020E0502060401010101" pitchFamily="34" charset="-79"/>
                <a:cs typeface="David" panose="020E0502060401010101" pitchFamily="34" charset="-79"/>
              </a:rPr>
              <a:t> מִמִּזְרָח וּמִיָּם </a:t>
            </a:r>
            <a:r>
              <a:rPr lang="he-IL" sz="2200" b="1" dirty="0" err="1">
                <a:solidFill>
                  <a:srgbClr val="FF0000"/>
                </a:solidFill>
                <a:latin typeface="David" panose="020E0502060401010101" pitchFamily="34" charset="-79"/>
                <a:cs typeface="David" panose="020E0502060401010101" pitchFamily="34" charset="-79"/>
              </a:rPr>
              <a:t>וְהָאֱמֹרִי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וְהַחִתִּי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וְהַפְּרִזִּי</a:t>
            </a:r>
            <a:r>
              <a:rPr lang="he-IL" sz="2200" b="1" dirty="0">
                <a:solidFill>
                  <a:srgbClr val="FF0000"/>
                </a:solidFill>
                <a:latin typeface="David" panose="020E0502060401010101" pitchFamily="34" charset="-79"/>
                <a:cs typeface="David" panose="020E0502060401010101" pitchFamily="34" charset="-79"/>
              </a:rPr>
              <a:t> וְהַיְבוּסִי</a:t>
            </a:r>
            <a:r>
              <a:rPr lang="he-IL" sz="2200" dirty="0">
                <a:solidFill>
                  <a:schemeClr val="tx1"/>
                </a:solidFill>
                <a:latin typeface="David" panose="020E0502060401010101" pitchFamily="34" charset="-79"/>
                <a:cs typeface="David" panose="020E0502060401010101" pitchFamily="34" charset="-79"/>
              </a:rPr>
              <a:t> בָּהָר </a:t>
            </a:r>
            <a:r>
              <a:rPr lang="he-IL" sz="2200" b="1" dirty="0" err="1">
                <a:solidFill>
                  <a:srgbClr val="FF0000"/>
                </a:solidFill>
                <a:latin typeface="David" panose="020E0502060401010101" pitchFamily="34" charset="-79"/>
                <a:cs typeface="David" panose="020E0502060401010101" pitchFamily="34" charset="-79"/>
              </a:rPr>
              <a:t>וְהַחִוִּי</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a:t>
            </a:r>
            <a:r>
              <a:rPr lang="he-IL" sz="2200" b="1" dirty="0">
                <a:solidFill>
                  <a:srgbClr val="7030A0"/>
                </a:solidFill>
                <a:latin typeface="David" panose="020E0502060401010101" pitchFamily="34" charset="-79"/>
                <a:cs typeface="David" panose="020E0502060401010101" pitchFamily="34" charset="-79"/>
              </a:rPr>
              <a:t>עַם רָב כַּחוֹל אֲשֶׁר עַל שְׂפַת הַיָּם לָרֹב וְסוּס וָרֶכֶב רַב מְאֹד</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מֵי מֵרוֹם </a:t>
            </a:r>
            <a:br>
              <a:rPr lang="en-US" sz="2200" dirty="0">
                <a:solidFill>
                  <a:schemeClr val="tx1"/>
                </a:solidFill>
                <a:latin typeface="David" panose="020E0502060401010101" pitchFamily="34" charset="-79"/>
                <a:cs typeface="David" panose="020E0502060401010101" pitchFamily="34" charset="-79"/>
              </a:rPr>
            </a:br>
            <a:r>
              <a:rPr lang="he-IL" sz="2200" dirty="0" err="1">
                <a:solidFill>
                  <a:schemeClr val="tx1"/>
                </a:solidFill>
                <a:latin typeface="David" panose="020E0502060401010101" pitchFamily="34" charset="-79"/>
                <a:cs typeface="David" panose="020E0502060401010101" pitchFamily="34" charset="-79"/>
              </a:rPr>
              <a:t>לְהִלָּחֵם</a:t>
            </a:r>
            <a:r>
              <a:rPr lang="he-IL" sz="2200" dirty="0">
                <a:solidFill>
                  <a:schemeClr val="tx1"/>
                </a:solidFill>
                <a:latin typeface="David" panose="020E0502060401010101" pitchFamily="34" charset="-79"/>
                <a:cs typeface="David" panose="020E0502060401010101" pitchFamily="34" charset="-79"/>
              </a:rPr>
              <a:t> עִם-יִשְׂרָאֵל:</a:t>
            </a:r>
          </a:p>
        </p:txBody>
      </p:sp>
      <p:pic>
        <p:nvPicPr>
          <p:cNvPr id="4"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76911" y="1598438"/>
            <a:ext cx="2267717" cy="3462535"/>
          </a:xfrm>
          <a:prstGeom prst="rect">
            <a:avLst/>
          </a:prstGeom>
        </p:spPr>
      </p:pic>
      <p:pic>
        <p:nvPicPr>
          <p:cNvPr id="5" name="תמונה 4"/>
          <p:cNvPicPr>
            <a:picLocks noChangeAspect="1"/>
          </p:cNvPicPr>
          <p:nvPr/>
        </p:nvPicPr>
        <p:blipFill>
          <a:blip r:embed="rId3"/>
          <a:stretch>
            <a:fillRect/>
          </a:stretch>
        </p:blipFill>
        <p:spPr>
          <a:xfrm>
            <a:off x="2337657" y="4243381"/>
            <a:ext cx="2665125" cy="2485433"/>
          </a:xfrm>
          <a:prstGeom prst="rect">
            <a:avLst/>
          </a:prstGeom>
        </p:spPr>
      </p:pic>
    </p:spTree>
    <p:extLst>
      <p:ext uri="{BB962C8B-B14F-4D97-AF65-F5344CB8AC3E}">
        <p14:creationId xmlns:p14="http://schemas.microsoft.com/office/powerpoint/2010/main" val="7307696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normAutofit/>
          </a:bodyPr>
          <a:lstStyle/>
          <a:p>
            <a:pPr algn="r"/>
            <a:r>
              <a:rPr lang="he-IL" sz="4800" dirty="0">
                <a:solidFill>
                  <a:schemeClr val="tx1"/>
                </a:solidFill>
                <a:latin typeface="David" panose="020E0502060401010101" pitchFamily="34" charset="-79"/>
                <a:cs typeface="David" panose="020E0502060401010101" pitchFamily="34" charset="-79"/>
              </a:rPr>
              <a:t>יָבִין אוֹסֵף אֶת מַלְכֵי הַצָּפוֹן</a:t>
            </a:r>
            <a:endParaRPr lang="he-IL" sz="4800" dirty="0">
              <a:solidFill>
                <a:schemeClr val="tx1"/>
              </a:solidFill>
              <a:latin typeface="David" panose="020E0502060401010101" pitchFamily="34" charset="-79"/>
              <a:ea typeface="+mn-ea"/>
              <a:cs typeface="David" panose="020E0502060401010101" pitchFamily="34" charset="-79"/>
            </a:endParaRPr>
          </a:p>
        </p:txBody>
      </p:sp>
      <p:sp>
        <p:nvSpPr>
          <p:cNvPr id="3" name="מציין מיקום תוכן 2"/>
          <p:cNvSpPr>
            <a:spLocks noGrp="1"/>
          </p:cNvSpPr>
          <p:nvPr>
            <p:ph idx="1"/>
          </p:nvPr>
        </p:nvSpPr>
        <p:spPr/>
        <p:txBody>
          <a:bodyPr>
            <a:normAutofit/>
          </a:bodyPr>
          <a:lstStyle/>
          <a:p>
            <a:r>
              <a:rPr lang="he-IL" sz="2200" dirty="0">
                <a:solidFill>
                  <a:schemeClr val="tx1"/>
                </a:solidFill>
                <a:latin typeface="David" panose="020E0502060401010101" pitchFamily="34" charset="-79"/>
                <a:cs typeface="David" panose="020E0502060401010101" pitchFamily="34" charset="-79"/>
              </a:rPr>
              <a:t>א וַיְהִי כִּשְׁמֹעַ </a:t>
            </a:r>
            <a:r>
              <a:rPr lang="he-IL" sz="2200" b="1" dirty="0">
                <a:solidFill>
                  <a:srgbClr val="FF0000"/>
                </a:solidFill>
                <a:latin typeface="David" panose="020E0502060401010101" pitchFamily="34" charset="-79"/>
                <a:cs typeface="David" panose="020E0502060401010101" pitchFamily="34" charset="-79"/>
              </a:rPr>
              <a:t>יָבִין</a:t>
            </a:r>
            <a:r>
              <a:rPr lang="he-IL" sz="2200" dirty="0">
                <a:solidFill>
                  <a:schemeClr val="tx1"/>
                </a:solidFill>
                <a:latin typeface="David" panose="020E0502060401010101" pitchFamily="34" charset="-79"/>
                <a:cs typeface="David" panose="020E0502060401010101" pitchFamily="34" charset="-79"/>
              </a:rPr>
              <a:t> מֶלֶךְ חָצוֹר וַיִּשְׁלַח אֶל </a:t>
            </a:r>
            <a:r>
              <a:rPr lang="he-IL" sz="2200" b="1" dirty="0" err="1">
                <a:solidFill>
                  <a:srgbClr val="FF0000"/>
                </a:solidFill>
                <a:latin typeface="David" panose="020E0502060401010101" pitchFamily="34" charset="-79"/>
                <a:cs typeface="David" panose="020E0502060401010101" pitchFamily="34" charset="-79"/>
              </a:rPr>
              <a:t>יוֹבָב</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מֶלֶךְ מָדוֹן וְאֶל מֶלֶךְ </a:t>
            </a:r>
            <a:r>
              <a:rPr lang="he-IL" sz="2200" b="1" dirty="0">
                <a:solidFill>
                  <a:srgbClr val="FF0000"/>
                </a:solidFill>
                <a:latin typeface="David" panose="020E0502060401010101" pitchFamily="34" charset="-79"/>
                <a:cs typeface="David" panose="020E0502060401010101" pitchFamily="34" charset="-79"/>
              </a:rPr>
              <a:t>שִׁמְרוֹן</a:t>
            </a:r>
            <a:r>
              <a:rPr lang="he-IL" sz="2200" dirty="0">
                <a:solidFill>
                  <a:schemeClr val="tx1"/>
                </a:solidFill>
                <a:latin typeface="David" panose="020E0502060401010101" pitchFamily="34" charset="-79"/>
                <a:cs typeface="David" panose="020E0502060401010101" pitchFamily="34" charset="-79"/>
              </a:rPr>
              <a:t> וְאֶל מֶלֶךְ </a:t>
            </a:r>
            <a:r>
              <a:rPr lang="he-IL" sz="2200" b="1" dirty="0">
                <a:solidFill>
                  <a:srgbClr val="FF0000"/>
                </a:solidFill>
                <a:latin typeface="David" panose="020E0502060401010101" pitchFamily="34" charset="-79"/>
                <a:cs typeface="David" panose="020E0502060401010101" pitchFamily="34" charset="-79"/>
              </a:rPr>
              <a:t>אַכְשָׁף</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ב וְאֶל הַמְּלָכִים אֲשֶׁר מִצְּפוֹן </a:t>
            </a:r>
            <a:r>
              <a:rPr lang="he-IL" sz="2200" b="1" dirty="0">
                <a:solidFill>
                  <a:srgbClr val="FF0000"/>
                </a:solidFill>
                <a:latin typeface="David" panose="020E0502060401010101" pitchFamily="34" charset="-79"/>
                <a:cs typeface="David" panose="020E0502060401010101" pitchFamily="34" charset="-79"/>
              </a:rPr>
              <a:t>בָּהָר וּבָעֲרָבָה נֶגֶב כִּנְרוֹת וּבַשְּׁפֵלָה וּבְנָפוֹת דּוֹר מִיָּם</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ג </a:t>
            </a:r>
            <a:r>
              <a:rPr lang="he-IL" sz="2200" b="1" dirty="0">
                <a:solidFill>
                  <a:srgbClr val="FF0000"/>
                </a:solidFill>
                <a:latin typeface="David" panose="020E0502060401010101" pitchFamily="34" charset="-79"/>
                <a:cs typeface="David" panose="020E0502060401010101" pitchFamily="34" charset="-79"/>
              </a:rPr>
              <a:t>הַכְּנַעֲנִי</a:t>
            </a:r>
            <a:r>
              <a:rPr lang="he-IL" sz="2200" dirty="0">
                <a:solidFill>
                  <a:schemeClr val="tx1"/>
                </a:solidFill>
                <a:latin typeface="David" panose="020E0502060401010101" pitchFamily="34" charset="-79"/>
                <a:cs typeface="David" panose="020E0502060401010101" pitchFamily="34" charset="-79"/>
              </a:rPr>
              <a:t> מִמִּזְרָח וּמִיָּם </a:t>
            </a:r>
            <a:r>
              <a:rPr lang="he-IL" sz="2200" b="1" dirty="0" err="1">
                <a:solidFill>
                  <a:srgbClr val="FF0000"/>
                </a:solidFill>
                <a:latin typeface="David" panose="020E0502060401010101" pitchFamily="34" charset="-79"/>
                <a:cs typeface="David" panose="020E0502060401010101" pitchFamily="34" charset="-79"/>
              </a:rPr>
              <a:t>וְהָאֱמֹרִי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וְהַחִתִּי</a:t>
            </a:r>
            <a:r>
              <a:rPr lang="he-IL" sz="2200" b="1" dirty="0">
                <a:solidFill>
                  <a:srgbClr val="FF0000"/>
                </a:solidFill>
                <a:latin typeface="David" panose="020E0502060401010101" pitchFamily="34" charset="-79"/>
                <a:cs typeface="David" panose="020E0502060401010101" pitchFamily="34" charset="-79"/>
              </a:rPr>
              <a:t> </a:t>
            </a:r>
            <a:r>
              <a:rPr lang="he-IL" sz="2200" b="1" dirty="0" err="1">
                <a:solidFill>
                  <a:srgbClr val="FF0000"/>
                </a:solidFill>
                <a:latin typeface="David" panose="020E0502060401010101" pitchFamily="34" charset="-79"/>
                <a:cs typeface="David" panose="020E0502060401010101" pitchFamily="34" charset="-79"/>
              </a:rPr>
              <a:t>וְהַפְּרִזִּי</a:t>
            </a:r>
            <a:r>
              <a:rPr lang="he-IL" sz="2200" b="1" dirty="0">
                <a:solidFill>
                  <a:srgbClr val="FF0000"/>
                </a:solidFill>
                <a:latin typeface="David" panose="020E0502060401010101" pitchFamily="34" charset="-79"/>
                <a:cs typeface="David" panose="020E0502060401010101" pitchFamily="34" charset="-79"/>
              </a:rPr>
              <a:t> וְהַיְבוּסִי</a:t>
            </a:r>
            <a:r>
              <a:rPr lang="he-IL" sz="2200" dirty="0">
                <a:solidFill>
                  <a:schemeClr val="tx1"/>
                </a:solidFill>
                <a:latin typeface="David" panose="020E0502060401010101" pitchFamily="34" charset="-79"/>
                <a:cs typeface="David" panose="020E0502060401010101" pitchFamily="34" charset="-79"/>
              </a:rPr>
              <a:t> בָּהָר </a:t>
            </a:r>
            <a:r>
              <a:rPr lang="he-IL" sz="2200" b="1" dirty="0" err="1">
                <a:solidFill>
                  <a:srgbClr val="FF0000"/>
                </a:solidFill>
                <a:latin typeface="David" panose="020E0502060401010101" pitchFamily="34" charset="-79"/>
                <a:cs typeface="David" panose="020E0502060401010101" pitchFamily="34" charset="-79"/>
              </a:rPr>
              <a:t>וְהַחִוִּי</a:t>
            </a:r>
            <a:r>
              <a:rPr lang="he-IL" sz="2200" b="1" dirty="0">
                <a:solidFill>
                  <a:srgbClr val="FF0000"/>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תַּחַת חֶרְמוֹן בְּאֶרֶץ הַמִּצְפָּה: ד וַיֵּצְאוּ הֵם וְכָל </a:t>
            </a:r>
            <a:r>
              <a:rPr lang="he-IL" sz="2200" dirty="0" err="1">
                <a:solidFill>
                  <a:schemeClr val="tx1"/>
                </a:solidFill>
                <a:latin typeface="David" panose="020E0502060401010101" pitchFamily="34" charset="-79"/>
                <a:cs typeface="David" panose="020E0502060401010101" pitchFamily="34" charset="-79"/>
              </a:rPr>
              <a:t>מַחֲנֵיהֶם</a:t>
            </a:r>
            <a:r>
              <a:rPr lang="he-IL" sz="2200" dirty="0">
                <a:solidFill>
                  <a:schemeClr val="tx1"/>
                </a:solidFill>
                <a:latin typeface="David" panose="020E0502060401010101" pitchFamily="34" charset="-79"/>
                <a:cs typeface="David" panose="020E0502060401010101" pitchFamily="34" charset="-79"/>
              </a:rPr>
              <a:t> עִמָּם </a:t>
            </a:r>
            <a:r>
              <a:rPr lang="he-IL" sz="2200" b="1" dirty="0">
                <a:solidFill>
                  <a:srgbClr val="7030A0"/>
                </a:solidFill>
                <a:latin typeface="David" panose="020E0502060401010101" pitchFamily="34" charset="-79"/>
                <a:cs typeface="David" panose="020E0502060401010101" pitchFamily="34" charset="-79"/>
              </a:rPr>
              <a:t>עַם רָב כַּחוֹל אֲשֶׁר עַל שְׂפַת הַיָּם לָרֹב וְסוּס וָרֶכֶב רַב מְאֹד</a:t>
            </a:r>
            <a:r>
              <a:rPr lang="he-IL" sz="2200" dirty="0">
                <a:solidFill>
                  <a:schemeClr val="tx1"/>
                </a:solidFill>
                <a:latin typeface="David" panose="020E0502060401010101" pitchFamily="34" charset="-79"/>
                <a:cs typeface="David" panose="020E0502060401010101" pitchFamily="34" charset="-79"/>
              </a:rPr>
              <a:t>:</a:t>
            </a:r>
          </a:p>
          <a:p>
            <a:r>
              <a:rPr lang="he-IL" sz="2200" dirty="0">
                <a:solidFill>
                  <a:schemeClr val="tx1"/>
                </a:solidFill>
                <a:latin typeface="David" panose="020E0502060401010101" pitchFamily="34" charset="-79"/>
                <a:cs typeface="David" panose="020E0502060401010101" pitchFamily="34" charset="-79"/>
              </a:rPr>
              <a:t>ה וַיִּוָּעֲדוּ כֹּל הַמְּלָכִים הָאֵלֶּה וַיָּבֹאוּ וַיַּחֲנוּ יַחְדָּו אֶל </a:t>
            </a:r>
            <a:r>
              <a:rPr lang="he-IL" sz="2200" b="1" dirty="0">
                <a:solidFill>
                  <a:srgbClr val="FFC000"/>
                </a:solidFill>
                <a:latin typeface="David" panose="020E0502060401010101" pitchFamily="34" charset="-79"/>
                <a:cs typeface="David" panose="020E0502060401010101" pitchFamily="34" charset="-79"/>
              </a:rPr>
              <a:t>מֵי מֵרוֹם</a:t>
            </a:r>
            <a:r>
              <a:rPr lang="he-IL"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he-IL" sz="2200" dirty="0" err="1">
                <a:solidFill>
                  <a:schemeClr val="tx1"/>
                </a:solidFill>
                <a:latin typeface="David" panose="020E0502060401010101" pitchFamily="34" charset="-79"/>
                <a:cs typeface="David" panose="020E0502060401010101" pitchFamily="34" charset="-79"/>
              </a:rPr>
              <a:t>לְהִלָּחֵם</a:t>
            </a:r>
            <a:r>
              <a:rPr lang="he-IL" sz="2200" dirty="0">
                <a:solidFill>
                  <a:schemeClr val="tx1"/>
                </a:solidFill>
                <a:latin typeface="David" panose="020E0502060401010101" pitchFamily="34" charset="-79"/>
                <a:cs typeface="David" panose="020E0502060401010101" pitchFamily="34" charset="-79"/>
              </a:rPr>
              <a:t> עִם-יִשְׂרָאֵל:</a:t>
            </a:r>
          </a:p>
        </p:txBody>
      </p:sp>
      <p:pic>
        <p:nvPicPr>
          <p:cNvPr id="4"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533" y="330679"/>
            <a:ext cx="4276840" cy="6257186"/>
          </a:xfrm>
          <a:prstGeom prst="rect">
            <a:avLst/>
          </a:prstGeom>
        </p:spPr>
      </p:pic>
      <p:sp>
        <p:nvSpPr>
          <p:cNvPr id="5" name="אליפסה 4"/>
          <p:cNvSpPr/>
          <p:nvPr/>
        </p:nvSpPr>
        <p:spPr>
          <a:xfrm>
            <a:off x="2311879" y="3692106"/>
            <a:ext cx="741872" cy="612475"/>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2343206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589212" y="1547003"/>
            <a:ext cx="8915400" cy="3777622"/>
          </a:xfrm>
        </p:spPr>
        <p:txBody>
          <a:bodyPr>
            <a:normAutofit/>
          </a:bodyPr>
          <a:lstStyle/>
          <a:p>
            <a:pPr marL="0" indent="0">
              <a:buNone/>
            </a:pPr>
            <a:r>
              <a:rPr lang="he-IL" sz="2200" b="1" dirty="0">
                <a:solidFill>
                  <a:schemeClr val="tx1"/>
                </a:solidFill>
                <a:latin typeface="David" panose="020E0502060401010101" pitchFamily="34" charset="-79"/>
                <a:cs typeface="David" panose="020E0502060401010101" pitchFamily="34" charset="-79"/>
              </a:rPr>
              <a:t>ו. </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ירָא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מִפ</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נֵיהֶם</a:t>
            </a:r>
            <a:r>
              <a:rPr lang="en-US" sz="2200" dirty="0">
                <a:solidFill>
                  <a:schemeClr val="tx1"/>
                </a:solidFill>
                <a:latin typeface="David" panose="020E0502060401010101" pitchFamily="34" charset="-79"/>
                <a:cs typeface="David" panose="020E0502060401010101" pitchFamily="34" charset="-79"/>
              </a:rPr>
              <a:t> כִּי </a:t>
            </a:r>
            <a:r>
              <a:rPr lang="en-US" sz="2200" dirty="0" err="1">
                <a:solidFill>
                  <a:schemeClr val="tx1"/>
                </a:solidFill>
                <a:latin typeface="David" panose="020E0502060401010101" pitchFamily="34" charset="-79"/>
                <a:cs typeface="David" panose="020E0502060401010101" pitchFamily="34" charset="-79"/>
              </a:rPr>
              <a:t>מָחָר</a:t>
            </a:r>
            <a:r>
              <a:rPr lang="en-US" sz="2200" dirty="0">
                <a:solidFill>
                  <a:schemeClr val="tx1"/>
                </a:solidFill>
                <a:latin typeface="David" panose="020E0502060401010101" pitchFamily="34" charset="-79"/>
                <a:cs typeface="David" panose="020E0502060401010101" pitchFamily="34" charset="-79"/>
              </a:rPr>
              <a:t> כָּ</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הַז</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אָנֹכִי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נֹתֵן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כֻּלָּם </a:t>
            </a:r>
            <a:r>
              <a:rPr lang="en-US" sz="2200" dirty="0" err="1">
                <a:solidFill>
                  <a:schemeClr val="tx1"/>
                </a:solidFill>
                <a:latin typeface="David" panose="020E0502060401010101" pitchFamily="34" charset="-79"/>
                <a:cs typeface="David" panose="020E0502060401010101" pitchFamily="34" charset="-79"/>
              </a:rPr>
              <a:t>חֲלָלִים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תִּשְׂ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3516" y="2075438"/>
            <a:ext cx="5681233" cy="4756683"/>
          </a:xfrm>
          <a:prstGeom prst="rect">
            <a:avLst/>
          </a:prstGeom>
        </p:spPr>
      </p:pic>
    </p:spTree>
    <p:extLst>
      <p:ext uri="{BB962C8B-B14F-4D97-AF65-F5344CB8AC3E}">
        <p14:creationId xmlns:p14="http://schemas.microsoft.com/office/powerpoint/2010/main" val="20487829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589212" y="1547003"/>
            <a:ext cx="8915400" cy="3777622"/>
          </a:xfrm>
        </p:spPr>
        <p:txBody>
          <a:bodyPr>
            <a:normAutofit/>
          </a:bodyPr>
          <a:lstStyle/>
          <a:p>
            <a:pPr marL="0" indent="0">
              <a:buNone/>
            </a:pPr>
            <a:r>
              <a:rPr lang="he-IL" sz="2200" b="1" dirty="0">
                <a:solidFill>
                  <a:schemeClr val="tx1"/>
                </a:solidFill>
                <a:latin typeface="David" panose="020E0502060401010101" pitchFamily="34" charset="-79"/>
                <a:cs typeface="David" panose="020E0502060401010101" pitchFamily="34" charset="-79"/>
              </a:rPr>
              <a:t>ו. </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he-IL" sz="2200" dirty="0">
                <a:solidFill>
                  <a:schemeClr val="tx1"/>
                </a:solidFill>
                <a:latin typeface="David" panose="020E0502060401010101" pitchFamily="34" charset="-79"/>
                <a:cs typeface="David" panose="020E0502060401010101" pitchFamily="34" charset="-79"/>
              </a:rPr>
              <a:t>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ירָא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מִפ</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נֵיהֶם</a:t>
            </a:r>
            <a:r>
              <a:rPr lang="en-US" sz="2200" dirty="0">
                <a:solidFill>
                  <a:schemeClr val="tx1"/>
                </a:solidFill>
                <a:latin typeface="David" panose="020E0502060401010101" pitchFamily="34" charset="-79"/>
                <a:cs typeface="David" panose="020E0502060401010101" pitchFamily="34" charset="-79"/>
              </a:rPr>
              <a:t> כִּי </a:t>
            </a:r>
            <a:r>
              <a:rPr lang="en-US" sz="2200" dirty="0" err="1">
                <a:solidFill>
                  <a:schemeClr val="tx1"/>
                </a:solidFill>
                <a:latin typeface="David" panose="020E0502060401010101" pitchFamily="34" charset="-79"/>
                <a:cs typeface="David" panose="020E0502060401010101" pitchFamily="34" charset="-79"/>
              </a:rPr>
              <a:t>מָחָר</a:t>
            </a:r>
            <a:r>
              <a:rPr lang="en-US" sz="2200" dirty="0">
                <a:solidFill>
                  <a:schemeClr val="tx1"/>
                </a:solidFill>
                <a:latin typeface="David" panose="020E0502060401010101" pitchFamily="34" charset="-79"/>
                <a:cs typeface="David" panose="020E0502060401010101" pitchFamily="34" charset="-79"/>
              </a:rPr>
              <a:t> כָּ</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הַז</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אָנֹכִי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נֹתֵן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כֻּלָּם </a:t>
            </a:r>
            <a:r>
              <a:rPr lang="en-US" sz="2200" dirty="0" err="1">
                <a:solidFill>
                  <a:schemeClr val="tx1"/>
                </a:solidFill>
                <a:latin typeface="David" panose="020E0502060401010101" pitchFamily="34" charset="-79"/>
                <a:cs typeface="David" panose="020E0502060401010101" pitchFamily="34" charset="-79"/>
              </a:rPr>
              <a:t>חֲלָלִים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תְּ</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תִּשְׂ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4" name="תמונה 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3516" y="2075438"/>
            <a:ext cx="5681233" cy="4756683"/>
          </a:xfrm>
          <a:prstGeom prst="rect">
            <a:avLst/>
          </a:prstGeom>
        </p:spPr>
      </p:pic>
      <p:pic>
        <p:nvPicPr>
          <p:cNvPr id="5" name="WhatsApp Video 2020-04-28 at 17.01.34">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305646" y="2075438"/>
            <a:ext cx="4968998" cy="4968998"/>
          </a:xfrm>
          <a:prstGeom prst="rect">
            <a:avLst/>
          </a:prstGeom>
        </p:spPr>
      </p:pic>
    </p:spTree>
    <p:extLst>
      <p:ext uri="{BB962C8B-B14F-4D97-AF65-F5344CB8AC3E}">
        <p14:creationId xmlns:p14="http://schemas.microsoft.com/office/powerpoint/2010/main" val="13590162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600"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5"/>
                </p:tgtEl>
              </p:cMediaNode>
            </p:video>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a:bodyPr>
          <a:lstStyle/>
          <a:p>
            <a:pPr marL="0" indent="0">
              <a:buNone/>
            </a:pPr>
            <a:r>
              <a:rPr lang="he-IL" sz="2200" b="1" dirty="0">
                <a:solidFill>
                  <a:schemeClr val="tx1"/>
                </a:solidFill>
                <a:latin typeface="David" panose="020E0502060401010101" pitchFamily="34" charset="-79"/>
                <a:cs typeface="David" panose="020E0502060401010101" pitchFamily="34" charset="-79"/>
              </a:rPr>
              <a:t>ז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תְאֹם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4"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86533" y="330679"/>
            <a:ext cx="4276840" cy="6257186"/>
          </a:xfrm>
          <a:prstGeom prst="rect">
            <a:avLst/>
          </a:prstGeom>
        </p:spPr>
      </p:pic>
      <p:cxnSp>
        <p:nvCxnSpPr>
          <p:cNvPr id="6" name="מחבר מעוקל 5"/>
          <p:cNvCxnSpPr/>
          <p:nvPr/>
        </p:nvCxnSpPr>
        <p:spPr>
          <a:xfrm rot="16200000" flipV="1">
            <a:off x="2149995" y="5666855"/>
            <a:ext cx="1291966" cy="550056"/>
          </a:xfrm>
          <a:prstGeom prst="curvedConnector3">
            <a:avLst>
              <a:gd name="adj1" fmla="val 50000"/>
            </a:avLst>
          </a:prstGeom>
          <a:ln w="28575">
            <a:solidFill>
              <a:srgbClr val="005B36"/>
            </a:solidFill>
            <a:tailEnd type="triangle"/>
          </a:ln>
        </p:spPr>
        <p:style>
          <a:lnRef idx="1">
            <a:schemeClr val="accent1"/>
          </a:lnRef>
          <a:fillRef idx="0">
            <a:schemeClr val="accent1"/>
          </a:fillRef>
          <a:effectRef idx="0">
            <a:schemeClr val="accent1"/>
          </a:effectRef>
          <a:fontRef idx="minor">
            <a:schemeClr val="tx1"/>
          </a:fontRef>
        </p:style>
      </p:cxnSp>
      <p:cxnSp>
        <p:nvCxnSpPr>
          <p:cNvPr id="12" name="מחבר מעוקל 11"/>
          <p:cNvCxnSpPr/>
          <p:nvPr/>
        </p:nvCxnSpPr>
        <p:spPr>
          <a:xfrm rot="5400000" flipH="1" flipV="1">
            <a:off x="2008981" y="4588669"/>
            <a:ext cx="1092200" cy="68262"/>
          </a:xfrm>
          <a:prstGeom prst="curvedConnector3">
            <a:avLst>
              <a:gd name="adj1" fmla="val 100000"/>
            </a:avLst>
          </a:prstGeom>
          <a:ln w="28575">
            <a:solidFill>
              <a:srgbClr val="005B36"/>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1250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42" presetClass="entr" presetSubtype="0" fill="hold" nodeType="clickEffect">
                                  <p:stCondLst>
                                    <p:cond delay="0"/>
                                  </p:stCondLst>
                                  <p:childTnLst>
                                    <p:set>
                                      <p:cBhvr>
                                        <p:cTn id="12" dur="1" fill="hold">
                                          <p:stCondLst>
                                            <p:cond delay="0"/>
                                          </p:stCondLst>
                                        </p:cTn>
                                        <p:tgtEl>
                                          <p:spTgt spid="6"/>
                                        </p:tgtEl>
                                        <p:attrNameLst>
                                          <p:attrName>style.visibility</p:attrName>
                                        </p:attrNameLst>
                                      </p:cBhvr>
                                      <p:to>
                                        <p:strVal val="visible"/>
                                      </p:to>
                                    </p:set>
                                    <p:animEffect transition="in" filter="fade">
                                      <p:cBhvr>
                                        <p:cTn id="13" dur="2000"/>
                                        <p:tgtEl>
                                          <p:spTgt spid="6"/>
                                        </p:tgtEl>
                                      </p:cBhvr>
                                    </p:animEffect>
                                    <p:anim calcmode="lin" valueType="num">
                                      <p:cBhvr>
                                        <p:cTn id="14" dur="2000" fill="hold"/>
                                        <p:tgtEl>
                                          <p:spTgt spid="6"/>
                                        </p:tgtEl>
                                        <p:attrNameLst>
                                          <p:attrName>ppt_x</p:attrName>
                                        </p:attrNameLst>
                                      </p:cBhvr>
                                      <p:tavLst>
                                        <p:tav tm="0">
                                          <p:val>
                                            <p:strVal val="#ppt_x"/>
                                          </p:val>
                                        </p:tav>
                                        <p:tav tm="100000">
                                          <p:val>
                                            <p:strVal val="#ppt_x"/>
                                          </p:val>
                                        </p:tav>
                                      </p:tavLst>
                                    </p:anim>
                                    <p:anim calcmode="lin" valueType="num">
                                      <p:cBhvr>
                                        <p:cTn id="15" dur="2000" fill="hold"/>
                                        <p:tgtEl>
                                          <p:spTgt spid="6"/>
                                        </p:tgtEl>
                                        <p:attrNameLst>
                                          <p:attrName>ppt_y</p:attrName>
                                        </p:attrNameLst>
                                      </p:cBhvr>
                                      <p:tavLst>
                                        <p:tav tm="0">
                                          <p:val>
                                            <p:strVal val="#ppt_y+.1"/>
                                          </p:val>
                                        </p:tav>
                                        <p:tav tm="100000">
                                          <p:val>
                                            <p:strVal val="#ppt_y"/>
                                          </p:val>
                                        </p:tav>
                                      </p:tavLst>
                                    </p:anim>
                                  </p:childTnLst>
                                </p:cTn>
                              </p:par>
                            </p:childTnLst>
                          </p:cTn>
                        </p:par>
                      </p:childTnLst>
                    </p:cTn>
                  </p:par>
                  <p:par>
                    <p:cTn id="16" fill="hold">
                      <p:stCondLst>
                        <p:cond delay="indefinite"/>
                      </p:stCondLst>
                      <p:childTnLst>
                        <p:par>
                          <p:cTn id="17" fill="hold">
                            <p:stCondLst>
                              <p:cond delay="0"/>
                            </p:stCondLst>
                            <p:childTnLst>
                              <p:par>
                                <p:cTn id="18" presetID="42" presetClass="entr" presetSubtype="0" fill="hold" nodeType="clickEffect">
                                  <p:stCondLst>
                                    <p:cond delay="0"/>
                                  </p:stCondLst>
                                  <p:childTnLst>
                                    <p:set>
                                      <p:cBhvr>
                                        <p:cTn id="19" dur="1" fill="hold">
                                          <p:stCondLst>
                                            <p:cond delay="0"/>
                                          </p:stCondLst>
                                        </p:cTn>
                                        <p:tgtEl>
                                          <p:spTgt spid="12"/>
                                        </p:tgtEl>
                                        <p:attrNameLst>
                                          <p:attrName>style.visibility</p:attrName>
                                        </p:attrNameLst>
                                      </p:cBhvr>
                                      <p:to>
                                        <p:strVal val="visible"/>
                                      </p:to>
                                    </p:set>
                                    <p:animEffect transition="in" filter="fade">
                                      <p:cBhvr>
                                        <p:cTn id="20" dur="2000"/>
                                        <p:tgtEl>
                                          <p:spTgt spid="12"/>
                                        </p:tgtEl>
                                      </p:cBhvr>
                                    </p:animEffect>
                                    <p:anim calcmode="lin" valueType="num">
                                      <p:cBhvr>
                                        <p:cTn id="21" dur="2000" fill="hold"/>
                                        <p:tgtEl>
                                          <p:spTgt spid="12"/>
                                        </p:tgtEl>
                                        <p:attrNameLst>
                                          <p:attrName>ppt_x</p:attrName>
                                        </p:attrNameLst>
                                      </p:cBhvr>
                                      <p:tavLst>
                                        <p:tav tm="0">
                                          <p:val>
                                            <p:strVal val="#ppt_x"/>
                                          </p:val>
                                        </p:tav>
                                        <p:tav tm="100000">
                                          <p:val>
                                            <p:strVal val="#ppt_x"/>
                                          </p:val>
                                        </p:tav>
                                      </p:tavLst>
                                    </p:anim>
                                    <p:anim calcmode="lin" valueType="num">
                                      <p:cBhvr>
                                        <p:cTn id="22" dur="2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752846" y="2142948"/>
            <a:ext cx="8915400" cy="3777622"/>
          </a:xfrm>
        </p:spPr>
        <p:txBody>
          <a:bodyPr>
            <a:normAutofit lnSpcReduction="10000"/>
          </a:bodyPr>
          <a:lstStyle/>
          <a:p>
            <a:pPr marL="0" indent="0">
              <a:buNone/>
            </a:pPr>
            <a:r>
              <a:rPr lang="he-IL" sz="2200" b="1" dirty="0">
                <a:solidFill>
                  <a:schemeClr val="tx1"/>
                </a:solidFill>
                <a:latin typeface="David" panose="020E0502060401010101" pitchFamily="34" charset="-79"/>
                <a:cs typeface="David" panose="020E0502060401010101" pitchFamily="34" charset="-79"/>
              </a:rPr>
              <a:t>ז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תְאֹם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a:p>
            <a:pPr marL="0" indent="0">
              <a:buNone/>
            </a:pPr>
            <a:r>
              <a:rPr lang="he-IL" sz="2200" b="1" dirty="0">
                <a:solidFill>
                  <a:schemeClr val="tx1"/>
                </a:solidFill>
                <a:latin typeface="David" panose="020E0502060401010101" pitchFamily="34" charset="-79"/>
                <a:cs typeface="David" panose="020E0502060401010101" pitchFamily="34" charset="-79"/>
              </a:rPr>
              <a:t>ח</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ִּתְּ</a:t>
            </a:r>
            <a:r>
              <a:rPr lang="en-US" sz="2200" dirty="0" err="1">
                <a:solidFill>
                  <a:schemeClr val="tx1"/>
                </a:solidFill>
                <a:latin typeface="David" panose="020E0502060401010101" pitchFamily="34" charset="-79"/>
                <a:cs typeface="David" panose="020E0502060401010101" pitchFamily="34" charset="-79"/>
              </a:rPr>
              <a:t>נֵם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רִיד</a:t>
            </a:r>
            <a:r>
              <a:rPr lang="he-IL" sz="2200" dirty="0">
                <a:solidFill>
                  <a:schemeClr val="tx1"/>
                </a:solidFill>
                <a:latin typeface="David" panose="020E0502060401010101" pitchFamily="34" charset="-79"/>
                <a:cs typeface="David" panose="020E0502060401010101" pitchFamily="34" charset="-79"/>
              </a:rPr>
              <a:t>:</a:t>
            </a:r>
            <a:br>
              <a:rPr lang="en-US" sz="2200" dirty="0">
                <a:solidFill>
                  <a:schemeClr val="tx1"/>
                </a:solidFill>
                <a:latin typeface="David" panose="020E0502060401010101" pitchFamily="34" charset="-79"/>
                <a:cs typeface="David" panose="020E0502060401010101" pitchFamily="34" charset="-79"/>
              </a:rPr>
            </a:br>
            <a:br>
              <a:rPr lang="en-US" sz="900" dirty="0">
                <a:solidFill>
                  <a:schemeClr val="tx1"/>
                </a:solidFill>
                <a:latin typeface="David" panose="020E0502060401010101" pitchFamily="34" charset="-79"/>
                <a:cs typeface="David" panose="020E0502060401010101" pitchFamily="34" charset="-79"/>
              </a:rPr>
            </a:br>
            <a:r>
              <a:rPr lang="he-IL" sz="2200" b="1" dirty="0">
                <a:solidFill>
                  <a:schemeClr val="tx1"/>
                </a:solidFill>
                <a:latin typeface="David" panose="020E0502060401010101" pitchFamily="34" charset="-79"/>
                <a:cs typeface="David" panose="020E0502060401010101" pitchFamily="34" charset="-79"/>
              </a:rPr>
              <a:t>ט</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עַש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p>
          <a:p>
            <a:pPr marL="0" indent="0">
              <a:buNone/>
            </a:pPr>
            <a:r>
              <a:rPr lang="he-IL"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a:t>
            </a:r>
            <a:r>
              <a:rPr lang="en-US" sz="2200" dirty="0">
                <a:solidFill>
                  <a:schemeClr val="tx1"/>
                </a:solidFill>
                <a:latin typeface="David" panose="020E0502060401010101" pitchFamily="34" charset="-79"/>
                <a:cs typeface="David" panose="020E0502060401010101" pitchFamily="34" charset="-79"/>
              </a:rPr>
              <a:t>ֹּד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הָאֵל</a:t>
            </a:r>
            <a:r>
              <a:rPr lang="en-US" sz="2200" dirty="0">
                <a:solidFill>
                  <a:schemeClr val="tx1"/>
                </a:solidFill>
                <a:latin typeface="David" panose="020E0502060401010101" pitchFamily="34" charset="-79"/>
                <a:cs typeface="David" panose="020E0502060401010101" pitchFamily="34" charset="-79"/>
              </a:rPr>
              <a:t>ֶּה:</a:t>
            </a:r>
          </a:p>
          <a:p>
            <a:pPr marL="0" indent="0">
              <a:buNone/>
            </a:pPr>
            <a:r>
              <a:rPr lang="he-IL" sz="2200" dirty="0">
                <a:solidFill>
                  <a:schemeClr val="tx1"/>
                </a:solidFill>
                <a:latin typeface="David" panose="020E0502060401010101" pitchFamily="34" charset="-79"/>
                <a:cs typeface="David" panose="020E0502060401010101" pitchFamily="34" charset="-79"/>
              </a:rPr>
              <a:t>יא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1351455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a:xfrm>
            <a:off x="2752846" y="2142948"/>
            <a:ext cx="8915400" cy="3777622"/>
          </a:xfrm>
        </p:spPr>
        <p:txBody>
          <a:bodyPr>
            <a:normAutofit lnSpcReduction="10000"/>
          </a:bodyPr>
          <a:lstStyle/>
          <a:p>
            <a:pPr marL="0" indent="0">
              <a:buNone/>
            </a:pPr>
            <a:r>
              <a:rPr lang="he-IL" sz="2200" b="1" dirty="0">
                <a:solidFill>
                  <a:schemeClr val="tx1"/>
                </a:solidFill>
                <a:latin typeface="David" panose="020E0502060401010101" pitchFamily="34" charset="-79"/>
                <a:cs typeface="David" panose="020E0502060401010101" pitchFamily="34" charset="-79"/>
              </a:rPr>
              <a:t>ז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תְאֹם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a:p>
            <a:pPr marL="0" indent="0">
              <a:buNone/>
            </a:pPr>
            <a:r>
              <a:rPr lang="he-IL" sz="2200" b="1" dirty="0">
                <a:solidFill>
                  <a:schemeClr val="tx1"/>
                </a:solidFill>
                <a:latin typeface="David" panose="020E0502060401010101" pitchFamily="34" charset="-79"/>
                <a:cs typeface="David" panose="020E0502060401010101" pitchFamily="34" charset="-79"/>
              </a:rPr>
              <a:t>ח</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ִּתְּ</a:t>
            </a:r>
            <a:r>
              <a:rPr lang="en-US" sz="2200" dirty="0" err="1">
                <a:solidFill>
                  <a:schemeClr val="tx1"/>
                </a:solidFill>
                <a:latin typeface="David" panose="020E0502060401010101" pitchFamily="34" charset="-79"/>
                <a:cs typeface="David" panose="020E0502060401010101" pitchFamily="34" charset="-79"/>
              </a:rPr>
              <a:t>נֵם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רִיד</a:t>
            </a:r>
            <a:r>
              <a:rPr lang="he-IL" sz="2200" dirty="0">
                <a:solidFill>
                  <a:schemeClr val="tx1"/>
                </a:solidFill>
                <a:latin typeface="David" panose="020E0502060401010101" pitchFamily="34" charset="-79"/>
                <a:cs typeface="David" panose="020E0502060401010101" pitchFamily="34" charset="-79"/>
              </a:rPr>
              <a:t>:</a:t>
            </a:r>
            <a:br>
              <a:rPr lang="en-US" sz="2200" dirty="0">
                <a:solidFill>
                  <a:schemeClr val="tx1"/>
                </a:solidFill>
                <a:latin typeface="David" panose="020E0502060401010101" pitchFamily="34" charset="-79"/>
                <a:cs typeface="David" panose="020E0502060401010101" pitchFamily="34" charset="-79"/>
              </a:rPr>
            </a:br>
            <a:br>
              <a:rPr lang="en-US" sz="900" dirty="0">
                <a:solidFill>
                  <a:schemeClr val="tx1"/>
                </a:solidFill>
                <a:latin typeface="David" panose="020E0502060401010101" pitchFamily="34" charset="-79"/>
                <a:cs typeface="David" panose="020E0502060401010101" pitchFamily="34" charset="-79"/>
              </a:rPr>
            </a:br>
            <a:r>
              <a:rPr lang="he-IL" sz="2200" b="1" dirty="0">
                <a:solidFill>
                  <a:schemeClr val="tx1"/>
                </a:solidFill>
                <a:latin typeface="David" panose="020E0502060401010101" pitchFamily="34" charset="-79"/>
                <a:cs typeface="David" panose="020E0502060401010101" pitchFamily="34" charset="-79"/>
              </a:rPr>
              <a:t>ט</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עַש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אֶת</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סוּסֵיהֶם</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עִק</a:t>
            </a:r>
            <a:r>
              <a:rPr lang="en-US" sz="2200" b="1" dirty="0">
                <a:solidFill>
                  <a:srgbClr val="FF0000"/>
                </a:solidFill>
                <a:latin typeface="David" panose="020E0502060401010101" pitchFamily="34" charset="-79"/>
                <a:cs typeface="David" panose="020E0502060401010101" pitchFamily="34" charset="-79"/>
              </a:rPr>
              <a:t>ֵּר </a:t>
            </a:r>
            <a:r>
              <a:rPr lang="en-US" sz="2200" b="1" dirty="0" err="1">
                <a:solidFill>
                  <a:srgbClr val="FF0000"/>
                </a:solidFill>
                <a:latin typeface="David" panose="020E0502060401010101" pitchFamily="34" charset="-79"/>
                <a:cs typeface="David" panose="020E0502060401010101" pitchFamily="34" charset="-79"/>
              </a:rPr>
              <a:t>וְאֶת</a:t>
            </a:r>
            <a:r>
              <a:rPr lang="en-US" sz="2200" b="1" dirty="0">
                <a:solidFill>
                  <a:srgbClr val="FF0000"/>
                </a:solidFill>
                <a:latin typeface="David" panose="020E0502060401010101" pitchFamily="34" charset="-79"/>
                <a:cs typeface="David" panose="020E0502060401010101" pitchFamily="34" charset="-79"/>
              </a:rPr>
              <a:t> </a:t>
            </a:r>
            <a:br>
              <a:rPr lang="en-US" sz="2200" b="1" dirty="0">
                <a:solidFill>
                  <a:srgbClr val="FF0000"/>
                </a:solidFill>
                <a:latin typeface="David" panose="020E0502060401010101" pitchFamily="34" charset="-79"/>
                <a:cs typeface="David" panose="020E0502060401010101" pitchFamily="34" charset="-79"/>
              </a:rPr>
            </a:br>
            <a:r>
              <a:rPr lang="en-US" sz="2200" b="1" dirty="0" err="1">
                <a:solidFill>
                  <a:srgbClr val="FF0000"/>
                </a:solidFill>
                <a:latin typeface="David" panose="020E0502060401010101" pitchFamily="34" charset="-79"/>
                <a:cs typeface="David" panose="020E0502060401010101" pitchFamily="34" charset="-79"/>
              </a:rPr>
              <a:t>מַרְכ</a:t>
            </a:r>
            <a:r>
              <a:rPr lang="en-US" sz="2200" b="1" dirty="0">
                <a:solidFill>
                  <a:srgbClr val="FF0000"/>
                </a:solidFill>
                <a:latin typeface="David" panose="020E0502060401010101" pitchFamily="34" charset="-79"/>
                <a:cs typeface="David" panose="020E0502060401010101" pitchFamily="34" charset="-79"/>
              </a:rPr>
              <a:t>ְּ</a:t>
            </a:r>
            <a:r>
              <a:rPr lang="en-US" sz="2200" b="1" dirty="0" err="1">
                <a:solidFill>
                  <a:srgbClr val="FF0000"/>
                </a:solidFill>
                <a:latin typeface="David" panose="020E0502060401010101" pitchFamily="34" charset="-79"/>
                <a:cs typeface="David" panose="020E0502060401010101" pitchFamily="34" charset="-79"/>
              </a:rPr>
              <a:t>בֹתֵיהֶם</a:t>
            </a:r>
            <a:r>
              <a:rPr lang="en-US" sz="2200" b="1" dirty="0">
                <a:solidFill>
                  <a:srgbClr val="FF0000"/>
                </a:solidFill>
                <a:latin typeface="David" panose="020E0502060401010101" pitchFamily="34" charset="-79"/>
                <a:cs typeface="David" panose="020E0502060401010101" pitchFamily="34" charset="-79"/>
              </a:rPr>
              <a:t> שָׂ</a:t>
            </a:r>
            <a:r>
              <a:rPr lang="en-US" sz="2200" b="1" dirty="0" err="1">
                <a:solidFill>
                  <a:srgbClr val="FF0000"/>
                </a:solidFill>
                <a:latin typeface="David" panose="020E0502060401010101" pitchFamily="34" charset="-79"/>
                <a:cs typeface="David" panose="020E0502060401010101" pitchFamily="34" charset="-79"/>
              </a:rPr>
              <a:t>רַף</a:t>
            </a:r>
            <a:r>
              <a:rPr lang="en-US" sz="2200" b="1" dirty="0">
                <a:solidFill>
                  <a:srgbClr val="FF0000"/>
                </a:solidFill>
                <a:latin typeface="David" panose="020E0502060401010101" pitchFamily="34" charset="-79"/>
                <a:cs typeface="David" panose="020E0502060401010101" pitchFamily="34" charset="-79"/>
              </a:rPr>
              <a:t> בָּ</a:t>
            </a:r>
            <a:r>
              <a:rPr lang="en-US" sz="2200" b="1" dirty="0" err="1">
                <a:solidFill>
                  <a:srgbClr val="FF0000"/>
                </a:solidFill>
                <a:latin typeface="David" panose="020E0502060401010101" pitchFamily="34" charset="-79"/>
                <a:cs typeface="David" panose="020E0502060401010101" pitchFamily="34" charset="-79"/>
              </a:rPr>
              <a:t>אֵש</a:t>
            </a:r>
            <a:r>
              <a:rPr lang="en-US" sz="2200" b="1" dirty="0">
                <a:solidFill>
                  <a:srgbClr val="FF0000"/>
                </a:solidFill>
                <a:latin typeface="David" panose="020E0502060401010101" pitchFamily="34" charset="-79"/>
                <a:cs typeface="David" panose="020E0502060401010101" pitchFamily="34" charset="-79"/>
              </a:rPr>
              <a:t>ׁ</a:t>
            </a:r>
            <a:r>
              <a:rPr lang="en-US" sz="2200" dirty="0">
                <a:solidFill>
                  <a:schemeClr val="tx1"/>
                </a:solidFill>
                <a:latin typeface="David" panose="020E0502060401010101" pitchFamily="34" charset="-79"/>
                <a:cs typeface="David" panose="020E0502060401010101" pitchFamily="34" charset="-79"/>
              </a:rPr>
              <a:t>:</a:t>
            </a:r>
          </a:p>
          <a:p>
            <a:pPr marL="0" indent="0">
              <a:buNone/>
            </a:pPr>
            <a:r>
              <a:rPr lang="he-IL"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a:t>
            </a:r>
            <a:r>
              <a:rPr lang="en-US" sz="2200" dirty="0">
                <a:solidFill>
                  <a:schemeClr val="tx1"/>
                </a:solidFill>
                <a:latin typeface="David" panose="020E0502060401010101" pitchFamily="34" charset="-79"/>
                <a:cs typeface="David" panose="020E0502060401010101" pitchFamily="34" charset="-79"/>
              </a:rPr>
              <a:t>ֹּד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הָאֵל</a:t>
            </a:r>
            <a:r>
              <a:rPr lang="en-US" sz="2200" dirty="0">
                <a:solidFill>
                  <a:schemeClr val="tx1"/>
                </a:solidFill>
                <a:latin typeface="David" panose="020E0502060401010101" pitchFamily="34" charset="-79"/>
                <a:cs typeface="David" panose="020E0502060401010101" pitchFamily="34" charset="-79"/>
              </a:rPr>
              <a:t>ֶּה:</a:t>
            </a:r>
          </a:p>
          <a:p>
            <a:pPr marL="0" indent="0">
              <a:buNone/>
            </a:pPr>
            <a:r>
              <a:rPr lang="he-IL" sz="2200" dirty="0">
                <a:solidFill>
                  <a:schemeClr val="tx1"/>
                </a:solidFill>
                <a:latin typeface="David" panose="020E0502060401010101" pitchFamily="34" charset="-79"/>
                <a:cs typeface="David" panose="020E0502060401010101" pitchFamily="34" charset="-79"/>
              </a:rPr>
              <a:t>יא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10461007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lnSpcReduction="10000"/>
          </a:bodyPr>
          <a:lstStyle/>
          <a:p>
            <a:pPr marL="0" indent="0">
              <a:buNone/>
            </a:pPr>
            <a:r>
              <a:rPr lang="he-IL" sz="2200" b="1" dirty="0">
                <a:solidFill>
                  <a:schemeClr val="tx1"/>
                </a:solidFill>
                <a:latin typeface="David" panose="020E0502060401010101" pitchFamily="34" charset="-79"/>
                <a:cs typeface="David" panose="020E0502060401010101" pitchFamily="34" charset="-79"/>
              </a:rPr>
              <a:t>ז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תְאֹם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a:p>
            <a:pPr marL="0" indent="0">
              <a:buNone/>
            </a:pPr>
            <a:r>
              <a:rPr lang="he-IL" sz="2200" b="1" dirty="0">
                <a:solidFill>
                  <a:schemeClr val="tx1"/>
                </a:solidFill>
                <a:latin typeface="David" panose="020E0502060401010101" pitchFamily="34" charset="-79"/>
                <a:cs typeface="David" panose="020E0502060401010101" pitchFamily="34" charset="-79"/>
              </a:rPr>
              <a:t>ח</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ִּתְּ</a:t>
            </a:r>
            <a:r>
              <a:rPr lang="en-US" sz="2200" dirty="0" err="1">
                <a:solidFill>
                  <a:schemeClr val="tx1"/>
                </a:solidFill>
                <a:latin typeface="David" panose="020E0502060401010101" pitchFamily="34" charset="-79"/>
                <a:cs typeface="David" panose="020E0502060401010101" pitchFamily="34" charset="-79"/>
              </a:rPr>
              <a:t>נֵם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רִיד</a:t>
            </a:r>
            <a:r>
              <a:rPr lang="he-IL" sz="2200" dirty="0">
                <a:solidFill>
                  <a:schemeClr val="tx1"/>
                </a:solidFill>
                <a:latin typeface="David" panose="020E0502060401010101" pitchFamily="34" charset="-79"/>
                <a:cs typeface="David" panose="020E0502060401010101" pitchFamily="34" charset="-79"/>
              </a:rPr>
              <a:t>:</a:t>
            </a:r>
            <a:br>
              <a:rPr lang="en-US" sz="2200" dirty="0">
                <a:solidFill>
                  <a:schemeClr val="tx1"/>
                </a:solidFill>
                <a:latin typeface="David" panose="020E0502060401010101" pitchFamily="34" charset="-79"/>
                <a:cs typeface="David" panose="020E0502060401010101" pitchFamily="34" charset="-79"/>
              </a:rPr>
            </a:br>
            <a:br>
              <a:rPr lang="en-US" sz="900" dirty="0">
                <a:solidFill>
                  <a:schemeClr val="tx1"/>
                </a:solidFill>
                <a:latin typeface="David" panose="020E0502060401010101" pitchFamily="34" charset="-79"/>
                <a:cs typeface="David" panose="020E0502060401010101" pitchFamily="34" charset="-79"/>
              </a:rPr>
            </a:br>
            <a:r>
              <a:rPr lang="he-IL" sz="2200" b="1" dirty="0">
                <a:solidFill>
                  <a:schemeClr val="tx1"/>
                </a:solidFill>
                <a:latin typeface="David" panose="020E0502060401010101" pitchFamily="34" charset="-79"/>
                <a:cs typeface="David" panose="020E0502060401010101" pitchFamily="34" charset="-79"/>
              </a:rPr>
              <a:t>ט</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עַש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p>
          <a:p>
            <a:pPr marL="0" indent="0">
              <a:buNone/>
            </a:pPr>
            <a:r>
              <a:rPr lang="he-IL"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וַי</a:t>
            </a:r>
            <a:r>
              <a:rPr lang="en-US" sz="2200" b="1" dirty="0">
                <a:solidFill>
                  <a:srgbClr val="FF0000"/>
                </a:solidFill>
                <a:latin typeface="David" panose="020E0502060401010101" pitchFamily="34" charset="-79"/>
                <a:cs typeface="David" panose="020E0502060401010101" pitchFamily="34" charset="-79"/>
              </a:rPr>
              <a:t>ִּ</a:t>
            </a:r>
            <a:r>
              <a:rPr lang="en-US" sz="2200" b="1" dirty="0" err="1">
                <a:solidFill>
                  <a:srgbClr val="FF0000"/>
                </a:solidFill>
                <a:latin typeface="David" panose="020E0502060401010101" pitchFamily="34" charset="-79"/>
                <a:cs typeface="David" panose="020E0502060401010101" pitchFamily="34" charset="-79"/>
              </a:rPr>
              <a:t>לְכ</a:t>
            </a:r>
            <a:r>
              <a:rPr lang="en-US" sz="2200" b="1" dirty="0">
                <a:solidFill>
                  <a:srgbClr val="FF0000"/>
                </a:solidFill>
                <a:latin typeface="David" panose="020E0502060401010101" pitchFamily="34" charset="-79"/>
                <a:cs typeface="David" panose="020E0502060401010101" pitchFamily="34" charset="-79"/>
              </a:rPr>
              <a:t>ֹּד </a:t>
            </a:r>
            <a:r>
              <a:rPr lang="en-US" sz="2200" b="1" dirty="0" err="1">
                <a:solidFill>
                  <a:srgbClr val="FF0000"/>
                </a:solidFill>
                <a:latin typeface="David" panose="020E0502060401010101" pitchFamily="34" charset="-79"/>
                <a:cs typeface="David" panose="020E0502060401010101" pitchFamily="34" charset="-79"/>
              </a:rPr>
              <a:t>אֶת</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חָצוֹר</a:t>
            </a:r>
            <a:r>
              <a:rPr lang="en-US" sz="2200" b="1" dirty="0">
                <a:solidFill>
                  <a:srgbClr val="FF0000"/>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הָאֵל</a:t>
            </a:r>
            <a:r>
              <a:rPr lang="en-US" sz="2200" dirty="0">
                <a:solidFill>
                  <a:schemeClr val="tx1"/>
                </a:solidFill>
                <a:latin typeface="David" panose="020E0502060401010101" pitchFamily="34" charset="-79"/>
                <a:cs typeface="David" panose="020E0502060401010101" pitchFamily="34" charset="-79"/>
              </a:rPr>
              <a:t>ֶּה:</a:t>
            </a:r>
          </a:p>
          <a:p>
            <a:pPr marL="0" indent="0">
              <a:buNone/>
            </a:pPr>
            <a:r>
              <a:rPr lang="he-IL" sz="2200" dirty="0">
                <a:solidFill>
                  <a:schemeClr val="tx1"/>
                </a:solidFill>
                <a:latin typeface="David" panose="020E0502060401010101" pitchFamily="34" charset="-79"/>
                <a:cs typeface="David" panose="020E0502060401010101" pitchFamily="34" charset="-79"/>
              </a:rPr>
              <a:t>יא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אליפסה 7"/>
          <p:cNvSpPr/>
          <p:nvPr/>
        </p:nvSpPr>
        <p:spPr>
          <a:xfrm>
            <a:off x="2877953" y="2285910"/>
            <a:ext cx="578246" cy="370662"/>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Tree>
    <p:extLst>
      <p:ext uri="{BB962C8B-B14F-4D97-AF65-F5344CB8AC3E}">
        <p14:creationId xmlns:p14="http://schemas.microsoft.com/office/powerpoint/2010/main" val="3771776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3" name="מציין מיקום תוכן 2"/>
          <p:cNvSpPr>
            <a:spLocks noGrp="1"/>
          </p:cNvSpPr>
          <p:nvPr>
            <p:ph idx="1"/>
          </p:nvPr>
        </p:nvSpPr>
        <p:spPr/>
        <p:txBody>
          <a:bodyPr>
            <a:normAutofit lnSpcReduction="10000"/>
          </a:bodyPr>
          <a:lstStyle/>
          <a:p>
            <a:pPr marL="0" indent="0">
              <a:buNone/>
            </a:pPr>
            <a:r>
              <a:rPr lang="he-IL" sz="2200" b="1" dirty="0">
                <a:solidFill>
                  <a:schemeClr val="tx1"/>
                </a:solidFill>
                <a:latin typeface="David" panose="020E0502060401010101" pitchFamily="34" charset="-79"/>
                <a:cs typeface="David" panose="020E0502060401010101" pitchFamily="34" charset="-79"/>
              </a:rPr>
              <a:t>ז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וְכָל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עִמּו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מֵרוֹם</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תְאֹם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ִּפְּ</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הֶם</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a:p>
            <a:pPr marL="0" indent="0">
              <a:buNone/>
            </a:pPr>
            <a:r>
              <a:rPr lang="he-IL" sz="2200" b="1" dirty="0">
                <a:solidFill>
                  <a:schemeClr val="tx1"/>
                </a:solidFill>
                <a:latin typeface="David" panose="020E0502060401010101" pitchFamily="34" charset="-79"/>
                <a:cs typeface="David" panose="020E0502060401010101" pitchFamily="34" charset="-79"/>
              </a:rPr>
              <a:t>ח</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ִּתְּ</a:t>
            </a:r>
            <a:r>
              <a:rPr lang="en-US" sz="2200" dirty="0" err="1">
                <a:solidFill>
                  <a:schemeClr val="tx1"/>
                </a:solidFill>
                <a:latin typeface="David" panose="020E0502060401010101" pitchFamily="34" charset="-79"/>
                <a:cs typeface="David" panose="020E0502060401010101" pitchFamily="34" charset="-79"/>
              </a:rPr>
              <a:t>נֵם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יַד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רְד</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פוּם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צִידוֹן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רְפוֹת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קְעַת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מִצְפ</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מִזְרָחָה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ַּכֻּם </a:t>
            </a:r>
            <a:r>
              <a:rPr lang="en-US" sz="2200" dirty="0" err="1">
                <a:solidFill>
                  <a:schemeClr val="tx1"/>
                </a:solidFill>
                <a:latin typeface="David" panose="020E0502060401010101" pitchFamily="34" charset="-79"/>
                <a:cs typeface="David" panose="020E0502060401010101" pitchFamily="34" charset="-79"/>
              </a:rPr>
              <a:t>עַד</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אִיר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רִיד</a:t>
            </a:r>
            <a:br>
              <a:rPr lang="en-US" sz="2200" dirty="0">
                <a:solidFill>
                  <a:schemeClr val="tx1"/>
                </a:solidFill>
                <a:latin typeface="David" panose="020E0502060401010101" pitchFamily="34" charset="-79"/>
                <a:cs typeface="David" panose="020E0502060401010101" pitchFamily="34" charset="-79"/>
              </a:rPr>
            </a:br>
            <a:r>
              <a:rPr lang="he-IL" sz="2200" b="1" dirty="0">
                <a:solidFill>
                  <a:schemeClr val="tx1"/>
                </a:solidFill>
                <a:latin typeface="David" panose="020E0502060401010101" pitchFamily="34" charset="-79"/>
                <a:cs typeface="David" panose="020E0502060401010101" pitchFamily="34" charset="-79"/>
              </a:rPr>
              <a:t>ט</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עַש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כַּ</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אָמַר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יְהוָה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סוּסֵיהֶם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עִק</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מַרְכ</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בֹתֵיהֶם</a:t>
            </a:r>
            <a:r>
              <a:rPr lang="en-US" sz="2200" dirty="0">
                <a:solidFill>
                  <a:schemeClr val="tx1"/>
                </a:solidFill>
                <a:latin typeface="David" panose="020E0502060401010101" pitchFamily="34" charset="-79"/>
                <a:cs typeface="David" panose="020E0502060401010101" pitchFamily="34" charset="-79"/>
              </a:rPr>
              <a:t> שָׂ</a:t>
            </a:r>
            <a:r>
              <a:rPr lang="en-US" sz="2200" dirty="0" err="1">
                <a:solidFill>
                  <a:schemeClr val="tx1"/>
                </a:solidFill>
                <a:latin typeface="David" panose="020E0502060401010101" pitchFamily="34" charset="-79"/>
                <a:cs typeface="David" panose="020E0502060401010101" pitchFamily="34" charset="-79"/>
              </a:rPr>
              <a:t>רַף</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a:t>
            </a:r>
          </a:p>
          <a:p>
            <a:pPr marL="0" indent="0">
              <a:buNone/>
            </a:pPr>
            <a:r>
              <a:rPr lang="he-IL"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ָּשָׁב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בָּ</a:t>
            </a:r>
            <a:r>
              <a:rPr lang="en-US" sz="2200" dirty="0" err="1">
                <a:solidFill>
                  <a:schemeClr val="tx1"/>
                </a:solidFill>
                <a:latin typeface="David" panose="020E0502060401010101" pitchFamily="34" charset="-79"/>
                <a:cs typeface="David" panose="020E0502060401010101" pitchFamily="34" charset="-79"/>
              </a:rPr>
              <a:t>עֵת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a:t>
            </a:r>
            <a:r>
              <a:rPr lang="en-US" sz="2200" dirty="0">
                <a:solidFill>
                  <a:schemeClr val="tx1"/>
                </a:solidFill>
                <a:latin typeface="David" panose="020E0502060401010101" pitchFamily="34" charset="-79"/>
                <a:cs typeface="David" panose="020E0502060401010101" pitchFamily="34" charset="-79"/>
              </a:rPr>
              <a:t>ֹּד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וְאֶת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מַלְכ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בֶחָרֶב</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dirty="0">
                <a:solidFill>
                  <a:schemeClr val="tx1"/>
                </a:solidFill>
                <a:latin typeface="David" panose="020E0502060401010101" pitchFamily="34" charset="-79"/>
                <a:cs typeface="David" panose="020E0502060401010101" pitchFamily="34" charset="-79"/>
              </a:rPr>
              <a:t>כִּי </a:t>
            </a:r>
            <a:r>
              <a:rPr lang="en-US" sz="2200" dirty="0" err="1">
                <a:solidFill>
                  <a:schemeClr val="tx1"/>
                </a:solidFill>
                <a:latin typeface="David" panose="020E0502060401010101" pitchFamily="34" charset="-79"/>
                <a:cs typeface="David" panose="020E0502060401010101" pitchFamily="34" charset="-79"/>
              </a:rPr>
              <a:t>חָצוֹר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לְפָנִים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רֹאש</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מְלָכוֹת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הָאֵל</a:t>
            </a:r>
            <a:r>
              <a:rPr lang="en-US" sz="2200" dirty="0">
                <a:solidFill>
                  <a:schemeClr val="tx1"/>
                </a:solidFill>
                <a:latin typeface="David" panose="020E0502060401010101" pitchFamily="34" charset="-79"/>
                <a:cs typeface="David" panose="020E0502060401010101" pitchFamily="34" charset="-79"/>
              </a:rPr>
              <a:t>ֶּה:</a:t>
            </a:r>
          </a:p>
          <a:p>
            <a:pPr marL="0" indent="0">
              <a:buNone/>
            </a:pPr>
            <a:r>
              <a:rPr lang="he-IL" sz="2200" dirty="0">
                <a:solidFill>
                  <a:schemeClr val="tx1"/>
                </a:solidFill>
                <a:latin typeface="David" panose="020E0502060401010101" pitchFamily="34" charset="-79"/>
                <a:cs typeface="David" panose="020E0502060401010101" pitchFamily="34" charset="-79"/>
              </a:rPr>
              <a:t>יא </a:t>
            </a:r>
            <a:r>
              <a:rPr lang="en-US" sz="2200" dirty="0" err="1">
                <a:solidFill>
                  <a:schemeClr val="tx1"/>
                </a:solidFill>
                <a:latin typeface="David" panose="020E0502060401010101" pitchFamily="34" charset="-79"/>
                <a:cs typeface="David" panose="020E0502060401010101" pitchFamily="34" charset="-79"/>
              </a:rPr>
              <a:t>וַי</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כּו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הַנ</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פֶש</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בָּהּ </a:t>
            </a:r>
            <a:r>
              <a:rPr lang="en-US" sz="2200" dirty="0" err="1">
                <a:solidFill>
                  <a:schemeClr val="tx1"/>
                </a:solidFill>
                <a:latin typeface="David" panose="020E0502060401010101" pitchFamily="34" charset="-79"/>
                <a:cs typeface="David" panose="020E0502060401010101" pitchFamily="34" charset="-79"/>
              </a:rPr>
              <a:t>לְפִי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חֶרֶב</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הַחֲרֵם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נוֹתַר</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נְש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מָה</a:t>
            </a:r>
            <a:r>
              <a:rPr lang="en-US" sz="2200" dirty="0">
                <a:solidFill>
                  <a:schemeClr val="tx1"/>
                </a:solidFill>
                <a:latin typeface="David" panose="020E0502060401010101" pitchFamily="34" charset="-79"/>
                <a:cs typeface="David" panose="020E0502060401010101" pitchFamily="34" charset="-79"/>
              </a:rPr>
              <a:t> </a:t>
            </a:r>
            <a:br>
              <a:rPr lang="en-US" sz="2200" dirty="0">
                <a:solidFill>
                  <a:schemeClr val="tx1"/>
                </a:solidFill>
                <a:latin typeface="David" panose="020E0502060401010101" pitchFamily="34" charset="-79"/>
                <a:cs typeface="David" panose="020E0502060401010101" pitchFamily="34" charset="-79"/>
              </a:rPr>
            </a:br>
            <a:r>
              <a:rPr lang="en-US" sz="2200" b="1" dirty="0" err="1">
                <a:solidFill>
                  <a:srgbClr val="FF0000"/>
                </a:solidFill>
                <a:latin typeface="David" panose="020E0502060401010101" pitchFamily="34" charset="-79"/>
                <a:cs typeface="David" panose="020E0502060401010101" pitchFamily="34" charset="-79"/>
              </a:rPr>
              <a:t>וְאֶת</a:t>
            </a:r>
            <a:r>
              <a:rPr lang="en-US" sz="2200" b="1" dirty="0">
                <a:solidFill>
                  <a:srgbClr val="FF0000"/>
                </a:solidFill>
                <a:latin typeface="David" panose="020E0502060401010101" pitchFamily="34" charset="-79"/>
                <a:cs typeface="David" panose="020E0502060401010101" pitchFamily="34" charset="-79"/>
              </a:rPr>
              <a:t> </a:t>
            </a:r>
            <a:r>
              <a:rPr lang="en-US" sz="2200" b="1" dirty="0" err="1">
                <a:solidFill>
                  <a:srgbClr val="FF0000"/>
                </a:solidFill>
                <a:latin typeface="David" panose="020E0502060401010101" pitchFamily="34" charset="-79"/>
                <a:cs typeface="David" panose="020E0502060401010101" pitchFamily="34" charset="-79"/>
              </a:rPr>
              <a:t>חָצוֹר</a:t>
            </a:r>
            <a:r>
              <a:rPr lang="en-US" sz="2200" b="1" dirty="0">
                <a:solidFill>
                  <a:srgbClr val="FF0000"/>
                </a:solidFill>
                <a:latin typeface="David" panose="020E0502060401010101" pitchFamily="34" charset="-79"/>
                <a:cs typeface="David" panose="020E0502060401010101" pitchFamily="34" charset="-79"/>
              </a:rPr>
              <a:t> שָׂ</a:t>
            </a:r>
            <a:r>
              <a:rPr lang="en-US" sz="2200" b="1" dirty="0" err="1">
                <a:solidFill>
                  <a:srgbClr val="FF0000"/>
                </a:solidFill>
                <a:latin typeface="David" panose="020E0502060401010101" pitchFamily="34" charset="-79"/>
                <a:cs typeface="David" panose="020E0502060401010101" pitchFamily="34" charset="-79"/>
              </a:rPr>
              <a:t>רַף</a:t>
            </a:r>
            <a:r>
              <a:rPr lang="en-US" sz="2200" b="1" dirty="0">
                <a:solidFill>
                  <a:srgbClr val="FF0000"/>
                </a:solidFill>
                <a:latin typeface="David" panose="020E0502060401010101" pitchFamily="34" charset="-79"/>
                <a:cs typeface="David" panose="020E0502060401010101" pitchFamily="34" charset="-79"/>
              </a:rPr>
              <a:t> בָּ</a:t>
            </a:r>
            <a:r>
              <a:rPr lang="en-US" sz="2200" b="1" dirty="0" err="1">
                <a:solidFill>
                  <a:srgbClr val="FF0000"/>
                </a:solidFill>
                <a:latin typeface="David" panose="020E0502060401010101" pitchFamily="34" charset="-79"/>
                <a:cs typeface="David" panose="020E0502060401010101" pitchFamily="34" charset="-79"/>
              </a:rPr>
              <a:t>אֵש</a:t>
            </a:r>
            <a:r>
              <a:rPr lang="en-US" sz="2200" b="1" dirty="0">
                <a:solidFill>
                  <a:srgbClr val="FF0000"/>
                </a:solidFill>
                <a:latin typeface="David" panose="020E0502060401010101" pitchFamily="34" charset="-79"/>
                <a:cs typeface="David" panose="020E0502060401010101" pitchFamily="34" charset="-79"/>
              </a:rPr>
              <a:t>ׁ</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3075" name="תמונה 1"/>
          <p:cNvPicPr>
            <a:picLocks noChangeAspect="1" noChangeArrowheads="1"/>
          </p:cNvPicPr>
          <p:nvPr/>
        </p:nvPicPr>
        <p:blipFill>
          <a:blip r:embed="rId2">
            <a:extLst>
              <a:ext uri="{28A0092B-C50C-407E-A947-70E740481C1C}">
                <a14:useLocalDpi xmlns:a14="http://schemas.microsoft.com/office/drawing/2010/main" val="0"/>
              </a:ext>
            </a:extLst>
          </a:blip>
          <a:srcRect l="27863" t="22615" r="43523" b="6006"/>
          <a:stretch>
            <a:fillRect/>
          </a:stretch>
        </p:blipFill>
        <p:spPr bwMode="auto">
          <a:xfrm>
            <a:off x="273843" y="347662"/>
            <a:ext cx="4285457" cy="619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תמונה 5"/>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794000" y="2181448"/>
            <a:ext cx="571586" cy="856871"/>
          </a:xfrm>
          <a:prstGeom prst="rect">
            <a:avLst/>
          </a:prstGeom>
        </p:spPr>
      </p:pic>
    </p:spTree>
    <p:extLst>
      <p:ext uri="{BB962C8B-B14F-4D97-AF65-F5344CB8AC3E}">
        <p14:creationId xmlns:p14="http://schemas.microsoft.com/office/powerpoint/2010/main" val="3202316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sp>
        <p:nvSpPr>
          <p:cNvPr id="2"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345846925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כותרת 4"/>
          <p:cNvSpPr>
            <a:spLocks noGrp="1"/>
          </p:cNvSpPr>
          <p:nvPr>
            <p:ph type="title"/>
          </p:nvPr>
        </p:nvSpPr>
        <p:spPr/>
        <p:txBody>
          <a:bodyPr/>
          <a:lstStyle/>
          <a:p>
            <a:endParaRPr lang="he-IL"/>
          </a:p>
        </p:txBody>
      </p:sp>
      <p:sp>
        <p:nvSpPr>
          <p:cNvPr id="6" name="כותרת 1"/>
          <p:cNvSpPr txBox="1">
            <a:spLocks/>
          </p:cNvSpPr>
          <p:nvPr/>
        </p:nvSpPr>
        <p:spPr>
          <a:xfrm>
            <a:off x="2584459" y="310843"/>
            <a:ext cx="8911687" cy="1280890"/>
          </a:xfrm>
          <a:prstGeom prst="rect">
            <a:avLst/>
          </a:prstGeom>
        </p:spPr>
        <p:txBody>
          <a:bodyPr vert="horz" lIns="91440" tIns="45720" rIns="91440" bIns="45720" rtlCol="0" anchor="t">
            <a:normAutofit/>
          </a:bodyPr>
          <a:lstStyle>
            <a:lvl1pPr algn="l" defTabSz="457200" rtl="1" eaLnBrk="1" latinLnBrk="0" hangingPunct="1">
              <a:spcBef>
                <a:spcPct val="0"/>
              </a:spcBef>
              <a:buNone/>
              <a:defRPr sz="3600" kern="1200">
                <a:solidFill>
                  <a:schemeClr val="tx1">
                    <a:lumMod val="85000"/>
                    <a:lumOff val="15000"/>
                  </a:schemeClr>
                </a:solidFill>
                <a:latin typeface="+mj-lt"/>
                <a:ea typeface="+mj-ea"/>
                <a:cs typeface="+mj-cs"/>
              </a:defRPr>
            </a:lvl1pPr>
            <a:lvl2pPr rtl="1" eaLnBrk="1" hangingPunct="1">
              <a:defRPr>
                <a:solidFill>
                  <a:schemeClr val="tx2"/>
                </a:solidFill>
              </a:defRPr>
            </a:lvl2pPr>
            <a:lvl3pPr rtl="1" eaLnBrk="1" hangingPunct="1">
              <a:defRPr>
                <a:solidFill>
                  <a:schemeClr val="tx2"/>
                </a:solidFill>
              </a:defRPr>
            </a:lvl3pPr>
            <a:lvl4pPr rtl="1" eaLnBrk="1" hangingPunct="1">
              <a:defRPr>
                <a:solidFill>
                  <a:schemeClr val="tx2"/>
                </a:solidFill>
              </a:defRPr>
            </a:lvl4pPr>
            <a:lvl5pPr rtl="1" eaLnBrk="1" hangingPunct="1">
              <a:defRPr>
                <a:solidFill>
                  <a:schemeClr val="tx2"/>
                </a:solidFill>
              </a:defRPr>
            </a:lvl5pPr>
            <a:lvl6pPr rtl="1" eaLnBrk="1" hangingPunct="1">
              <a:defRPr>
                <a:solidFill>
                  <a:schemeClr val="tx2"/>
                </a:solidFill>
              </a:defRPr>
            </a:lvl6pPr>
            <a:lvl7pPr rtl="1" eaLnBrk="1" hangingPunct="1">
              <a:defRPr>
                <a:solidFill>
                  <a:schemeClr val="tx2"/>
                </a:solidFill>
              </a:defRPr>
            </a:lvl7pPr>
            <a:lvl8pPr rtl="1" eaLnBrk="1" hangingPunct="1">
              <a:defRPr>
                <a:solidFill>
                  <a:schemeClr val="tx2"/>
                </a:solidFill>
              </a:defRPr>
            </a:lvl8pPr>
            <a:lvl9pPr rtl="1" eaLnBrk="1" hangingPunct="1">
              <a:defRPr>
                <a:solidFill>
                  <a:schemeClr val="tx2"/>
                </a:solidFill>
              </a:defRPr>
            </a:lvl9pPr>
          </a:lstStyle>
          <a:p>
            <a:pPr algn="r"/>
            <a:r>
              <a:rPr lang="he-IL" sz="5000">
                <a:solidFill>
                  <a:schemeClr val="tx1"/>
                </a:solidFill>
                <a:latin typeface="David" panose="020E0502060401010101" pitchFamily="34" charset="-79"/>
                <a:ea typeface="+mn-ea"/>
                <a:cs typeface="David" panose="020E0502060401010101" pitchFamily="34" charset="-79"/>
              </a:rPr>
              <a:t>הָאֵזּוֹרִים אוֹתָם כָּבַשׁ יְהוֹשֻׁעַ</a:t>
            </a:r>
            <a:endParaRPr lang="he-IL" sz="5000" dirty="0">
              <a:solidFill>
                <a:schemeClr val="tx1"/>
              </a:solidFill>
              <a:latin typeface="David" panose="020E0502060401010101" pitchFamily="34" charset="-79"/>
              <a:ea typeface="+mn-ea"/>
              <a:cs typeface="David" panose="020E0502060401010101" pitchFamily="34" charset="-79"/>
            </a:endParaRPr>
          </a:p>
        </p:txBody>
      </p:sp>
    </p:spTree>
    <p:extLst>
      <p:ext uri="{BB962C8B-B14F-4D97-AF65-F5344CB8AC3E}">
        <p14:creationId xmlns:p14="http://schemas.microsoft.com/office/powerpoint/2010/main" val="305274856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en-US" sz="3500" dirty="0">
                <a:latin typeface="David" panose="020E0502060401010101" pitchFamily="34" charset="-79"/>
                <a:cs typeface="David" panose="020E0502060401010101" pitchFamily="34" charset="-79"/>
              </a:rPr>
              <a:t>:</a:t>
            </a:r>
            <a:endParaRPr lang="he-IL" sz="3500" dirty="0">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13705181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a:t>
            </a:r>
            <a:r>
              <a:rPr lang="he-IL"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he-IL" sz="3500" dirty="0">
                <a:latin typeface="David" panose="020E0502060401010101" pitchFamily="34" charset="-79"/>
                <a:cs typeface="David" panose="020E0502060401010101" pitchFamily="34" charset="-79"/>
              </a:rPr>
              <a:t>-</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he-IL" sz="3500" dirty="0">
                <a:latin typeface="David" panose="020E0502060401010101" pitchFamily="34" charset="-79"/>
                <a:cs typeface="David" panose="020E0502060401010101" pitchFamily="34" charset="-79"/>
              </a:rPr>
              <a:t>-</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he-IL" sz="3500" dirty="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201755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he-IL" sz="3500" dirty="0">
                <a:latin typeface="David" panose="020E0502060401010101" pitchFamily="34" charset="-79"/>
                <a:cs typeface="David" panose="020E0502060401010101" pitchFamily="34" charset="-79"/>
              </a:rPr>
              <a:t>-</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he-IL" sz="3500" dirty="0">
                <a:latin typeface="David" panose="020E0502060401010101" pitchFamily="34" charset="-79"/>
                <a:cs typeface="David" panose="020E0502060401010101" pitchFamily="34" charset="-79"/>
              </a:rPr>
              <a:t>-</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he-IL" sz="3500" dirty="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9"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3249490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he-IL" sz="3500" dirty="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he-IL" sz="3500" dirty="0">
                <a:latin typeface="David" panose="020E0502060401010101" pitchFamily="34" charset="-79"/>
                <a:cs typeface="David" panose="020E0502060401010101" pitchFamily="34" charset="-79"/>
              </a:rPr>
              <a:t>-</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he-IL" sz="3500" dirty="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421321832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he-IL" sz="3500" dirty="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he-IL" sz="3500" dirty="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בקעת הירדן</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he-IL" sz="3500" dirty="0">
                <a:latin typeface="David" panose="020E0502060401010101" pitchFamily="34" charset="-79"/>
                <a:cs typeface="David" panose="020E0502060401010101" pitchFamily="34" charset="-79"/>
              </a:rPr>
              <a:t>-</a:t>
            </a:r>
            <a:endParaRPr lang="he-IL" sz="2200" dirty="0">
              <a:solidFill>
                <a:srgbClr val="FF0000"/>
              </a:solidFill>
              <a:latin typeface="David" panose="020E0502060401010101" pitchFamily="34" charset="-79"/>
              <a:cs typeface="David" panose="020E0502060401010101" pitchFamily="34" charset="-79"/>
            </a:endParaRP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3561052" y="2008518"/>
            <a:ext cx="392171" cy="291559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3"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359870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מציין מיקום תוכן 2"/>
          <p:cNvSpPr>
            <a:spLocks noGrp="1"/>
          </p:cNvSpPr>
          <p:nvPr>
            <p:ph idx="1"/>
          </p:nvPr>
        </p:nvSpPr>
        <p:spPr>
          <a:xfrm>
            <a:off x="2070341" y="1276709"/>
            <a:ext cx="9635704" cy="5434642"/>
          </a:xfrm>
        </p:spPr>
        <p:txBody>
          <a:bodyPr>
            <a:normAutofit/>
          </a:bodyPr>
          <a:lstStyle/>
          <a:p>
            <a:pPr marL="0" indent="0">
              <a:buNone/>
            </a:pPr>
            <a:r>
              <a:rPr lang="he-IL" sz="3500" dirty="0" err="1">
                <a:latin typeface="David" panose="020E0502060401010101" pitchFamily="34" charset="-79"/>
                <a:cs typeface="David" panose="020E0502060401010101" pitchFamily="34" charset="-79"/>
              </a:rPr>
              <a:t>טז</a:t>
            </a:r>
            <a:r>
              <a:rPr lang="he-IL"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וַי</a:t>
            </a:r>
            <a:r>
              <a:rPr lang="en-US" sz="3500" dirty="0">
                <a:latin typeface="David" panose="020E0502060401010101" pitchFamily="34" charset="-79"/>
                <a:cs typeface="David" panose="020E0502060401010101" pitchFamily="34" charset="-79"/>
              </a:rPr>
              <a:t>ִּקַּח </a:t>
            </a:r>
            <a:r>
              <a:rPr lang="en-US" sz="3500" dirty="0" err="1">
                <a:latin typeface="David" panose="020E0502060401010101" pitchFamily="34" charset="-79"/>
                <a:cs typeface="David" panose="020E0502060401010101" pitchFamily="34" charset="-79"/>
              </a:rPr>
              <a:t>יְהוֹש</a:t>
            </a:r>
            <a:r>
              <a:rPr lang="en-US" sz="3500" dirty="0">
                <a:latin typeface="David" panose="020E0502060401010101" pitchFamily="34" charset="-79"/>
                <a:cs typeface="David" panose="020E0502060401010101" pitchFamily="34" charset="-79"/>
              </a:rPr>
              <a:t>ֻׁעַ </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הַז</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את</a:t>
            </a:r>
            <a:r>
              <a:rPr lang="en-US" sz="3500" dirty="0">
                <a:latin typeface="David" panose="020E0502060401010101" pitchFamily="34" charset="-79"/>
                <a:cs typeface="David" panose="020E0502060401010101" pitchFamily="34" charset="-79"/>
              </a:rPr>
              <a:t> :</a:t>
            </a:r>
            <a:br>
              <a:rPr lang="en-US" sz="35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הָהָר</a:t>
            </a:r>
            <a:r>
              <a:rPr lang="en-US" sz="3500" dirty="0">
                <a:latin typeface="David" panose="020E0502060401010101" pitchFamily="34" charset="-79"/>
                <a:cs typeface="David" panose="020E0502060401010101" pitchFamily="34" charset="-79"/>
              </a:rPr>
              <a:t> </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הַנ</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גֶב</a:t>
            </a:r>
            <a:r>
              <a:rPr lang="he-IL" sz="3500" dirty="0">
                <a:latin typeface="David" panose="020E0502060401010101" pitchFamily="34" charset="-79"/>
                <a:cs typeface="David" panose="020E0502060401010101" pitchFamily="34" charset="-79"/>
              </a:rPr>
              <a:t>-</a:t>
            </a:r>
            <a:r>
              <a:rPr lang="en-US" sz="3500" dirty="0">
                <a:latin typeface="David" panose="020E0502060401010101" pitchFamily="34" charset="-79"/>
                <a:cs typeface="David" panose="020E0502060401010101" pitchFamily="34" charset="-79"/>
              </a:rPr>
              <a:t> </a:t>
            </a:r>
            <a:r>
              <a:rPr lang="he-IL" sz="2200" dirty="0" err="1">
                <a:solidFill>
                  <a:srgbClr val="FF0000"/>
                </a:solidFill>
                <a:latin typeface="David" panose="020E0502060401010101" pitchFamily="34" charset="-79"/>
                <a:cs typeface="David" panose="020E0502060401010101" pitchFamily="34" charset="-79"/>
              </a:rPr>
              <a:t>האיזור</a:t>
            </a:r>
            <a:r>
              <a:rPr lang="he-IL" sz="2200" dirty="0">
                <a:solidFill>
                  <a:srgbClr val="FF0000"/>
                </a:solidFill>
                <a:latin typeface="David" panose="020E0502060401010101" pitchFamily="34" charset="-79"/>
                <a:cs typeface="David" panose="020E0502060401010101" pitchFamily="34" charset="-79"/>
              </a:rPr>
              <a:t> הדרומי, מדרום להרי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כָּל </a:t>
            </a:r>
            <a:r>
              <a:rPr lang="en-US" sz="3500" dirty="0" err="1">
                <a:latin typeface="David" panose="020E0502060401010101" pitchFamily="34" charset="-79"/>
                <a:cs typeface="David" panose="020E0502060401010101" pitchFamily="34" charset="-79"/>
              </a:rPr>
              <a:t>אֶרֶץ</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הַג</a:t>
            </a:r>
            <a:r>
              <a:rPr lang="en-US" sz="3500" dirty="0">
                <a:latin typeface="David" panose="020E0502060401010101" pitchFamily="34" charset="-79"/>
                <a:cs typeface="David" panose="020E0502060401010101" pitchFamily="34" charset="-79"/>
              </a:rPr>
              <a:t>ֹּשֶׁן</a:t>
            </a:r>
            <a:r>
              <a:rPr lang="he-IL" sz="3500" dirty="0">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ממערב לנגב, לכיוון ארץ מצרים</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פֵלָה</a:t>
            </a:r>
            <a:r>
              <a:rPr lang="he-IL" sz="3500" dirty="0">
                <a:latin typeface="David" panose="020E0502060401010101" pitchFamily="34" charset="-79"/>
                <a:cs typeface="David" panose="020E0502060401010101" pitchFamily="34" charset="-79"/>
              </a:rPr>
              <a:t>-</a:t>
            </a:r>
            <a:r>
              <a:rPr lang="he-IL" sz="36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שפלת יהודה</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הָעֲרָבָה</a:t>
            </a:r>
            <a:r>
              <a:rPr lang="he-IL" sz="3500" dirty="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בקעת הירדן</a:t>
            </a:r>
            <a:br>
              <a:rPr lang="en-US" sz="3500" dirty="0">
                <a:latin typeface="David" panose="020E0502060401010101" pitchFamily="34" charset="-79"/>
                <a:cs typeface="David" panose="020E0502060401010101" pitchFamily="34" charset="-79"/>
              </a:rPr>
            </a:br>
            <a:br>
              <a:rPr lang="en-US" sz="1200" dirty="0">
                <a:latin typeface="David" panose="020E0502060401010101" pitchFamily="34" charset="-79"/>
                <a:cs typeface="David" panose="020E0502060401010101" pitchFamily="34" charset="-79"/>
              </a:rPr>
            </a:br>
            <a:r>
              <a:rPr lang="en-US" sz="3500" dirty="0" err="1">
                <a:latin typeface="David" panose="020E0502060401010101" pitchFamily="34" charset="-79"/>
                <a:cs typeface="David" panose="020E0502060401010101" pitchFamily="34" charset="-79"/>
              </a:rPr>
              <a:t>וְאֶת</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הַר</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יִש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רָאֵל</a:t>
            </a:r>
            <a:r>
              <a:rPr lang="en-US" sz="3500" dirty="0">
                <a:latin typeface="David" panose="020E0502060401010101" pitchFamily="34" charset="-79"/>
                <a:cs typeface="David" panose="020E0502060401010101" pitchFamily="34" charset="-79"/>
              </a:rPr>
              <a:t> </a:t>
            </a:r>
            <a:r>
              <a:rPr lang="en-US" sz="3500" dirty="0" err="1">
                <a:latin typeface="David" panose="020E0502060401010101" pitchFamily="34" charset="-79"/>
                <a:cs typeface="David" panose="020E0502060401010101" pitchFamily="34" charset="-79"/>
              </a:rPr>
              <a:t>וּש</a:t>
            </a:r>
            <a:r>
              <a:rPr lang="en-US" sz="3500" dirty="0">
                <a:latin typeface="David" panose="020E0502060401010101" pitchFamily="34" charset="-79"/>
                <a:cs typeface="David" panose="020E0502060401010101" pitchFamily="34" charset="-79"/>
              </a:rPr>
              <a:t>ְׁ</a:t>
            </a:r>
            <a:r>
              <a:rPr lang="en-US" sz="3500" dirty="0" err="1">
                <a:latin typeface="David" panose="020E0502060401010101" pitchFamily="34" charset="-79"/>
                <a:cs typeface="David" panose="020E0502060401010101" pitchFamily="34" charset="-79"/>
              </a:rPr>
              <a:t>פֵלָתֹה</a:t>
            </a:r>
            <a:r>
              <a:rPr lang="he-IL" sz="3500" dirty="0">
                <a:latin typeface="David" panose="020E0502060401010101" pitchFamily="34" charset="-79"/>
                <a:cs typeface="David" panose="020E0502060401010101" pitchFamily="34" charset="-79"/>
              </a:rPr>
              <a:t>-</a:t>
            </a:r>
            <a:r>
              <a:rPr lang="he-IL" sz="2200" dirty="0">
                <a:solidFill>
                  <a:srgbClr val="FF0000"/>
                </a:solidFill>
                <a:latin typeface="David" panose="020E0502060401010101" pitchFamily="34" charset="-79"/>
                <a:cs typeface="David" panose="020E0502060401010101" pitchFamily="34" charset="-79"/>
              </a:rPr>
              <a:t>ההר המרכזי של</a:t>
            </a:r>
            <a:r>
              <a:rPr lang="en-US" sz="2200" dirty="0">
                <a:solidFill>
                  <a:srgbClr val="FF0000"/>
                </a:solidFill>
                <a:latin typeface="David" panose="020E0502060401010101" pitchFamily="34" charset="-79"/>
                <a:cs typeface="David" panose="020E0502060401010101" pitchFamily="34" charset="-79"/>
              </a:rPr>
              <a:t> </a:t>
            </a:r>
            <a:r>
              <a:rPr lang="he-IL" sz="2200" dirty="0">
                <a:solidFill>
                  <a:srgbClr val="FF0000"/>
                </a:solidFill>
                <a:latin typeface="David" panose="020E0502060401010101" pitchFamily="34" charset="-79"/>
                <a:cs typeface="David" panose="020E0502060401010101" pitchFamily="34" charset="-79"/>
              </a:rPr>
              <a:t>ארץ </a:t>
            </a:r>
            <a:br>
              <a:rPr lang="en-US" sz="2200" dirty="0">
                <a:solidFill>
                  <a:srgbClr val="FF0000"/>
                </a:solidFill>
                <a:latin typeface="David" panose="020E0502060401010101" pitchFamily="34" charset="-79"/>
                <a:cs typeface="David" panose="020E0502060401010101" pitchFamily="34" charset="-79"/>
              </a:rPr>
            </a:br>
            <a:r>
              <a:rPr lang="he-IL" sz="2200" dirty="0">
                <a:solidFill>
                  <a:srgbClr val="FF0000"/>
                </a:solidFill>
                <a:latin typeface="David" panose="020E0502060401010101" pitchFamily="34" charset="-79"/>
                <a:cs typeface="David" panose="020E0502060401010101" pitchFamily="34" charset="-79"/>
              </a:rPr>
              <a:t>ישראל והשפלה שלו.</a:t>
            </a:r>
          </a:p>
        </p:txBody>
      </p:sp>
      <p:pic>
        <p:nvPicPr>
          <p:cNvPr id="4" name="Picture 1257"/>
          <p:cNvPicPr>
            <a:picLocks/>
          </p:cNvPicPr>
          <p:nvPr/>
        </p:nvPicPr>
        <p:blipFill rotWithShape="1">
          <a:blip r:embed="rId2"/>
          <a:srcRect l="38660" t="8037" r="1930" b="36940"/>
          <a:stretch/>
        </p:blipFill>
        <p:spPr>
          <a:xfrm>
            <a:off x="1181821" y="1380227"/>
            <a:ext cx="3838755" cy="5279366"/>
          </a:xfrm>
          <a:prstGeom prst="rect">
            <a:avLst/>
          </a:prstGeom>
        </p:spPr>
      </p:pic>
      <p:sp>
        <p:nvSpPr>
          <p:cNvPr id="5" name="אליפסה 4"/>
          <p:cNvSpPr/>
          <p:nvPr/>
        </p:nvSpPr>
        <p:spPr>
          <a:xfrm>
            <a:off x="3036498" y="4364967"/>
            <a:ext cx="448574" cy="750498"/>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6" name="אליפסה 5"/>
          <p:cNvSpPr/>
          <p:nvPr/>
        </p:nvSpPr>
        <p:spPr>
          <a:xfrm>
            <a:off x="2268747" y="5069454"/>
            <a:ext cx="954660" cy="95178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7" name="אליפסה 6"/>
          <p:cNvSpPr/>
          <p:nvPr/>
        </p:nvSpPr>
        <p:spPr>
          <a:xfrm rot="2369568">
            <a:off x="1703044" y="4267403"/>
            <a:ext cx="593375" cy="1880273"/>
          </a:xfrm>
          <a:prstGeom prst="ellipse">
            <a:avLst/>
          </a:prstGeom>
          <a:noFill/>
          <a:ln w="57150">
            <a:solidFill>
              <a:srgbClr val="FF00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8" name="אליפסה 7"/>
          <p:cNvSpPr/>
          <p:nvPr/>
        </p:nvSpPr>
        <p:spPr>
          <a:xfrm>
            <a:off x="2681714" y="4043174"/>
            <a:ext cx="307672" cy="97452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0" name="אליפסה 9"/>
          <p:cNvSpPr/>
          <p:nvPr/>
        </p:nvSpPr>
        <p:spPr>
          <a:xfrm>
            <a:off x="3561052" y="2008518"/>
            <a:ext cx="392171" cy="2915591"/>
          </a:xfrm>
          <a:prstGeom prst="ellipse">
            <a:avLst/>
          </a:prstGeom>
          <a:noFill/>
          <a:ln w="57150">
            <a:solidFill>
              <a:srgbClr val="00B05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1" name="אליפסה 10"/>
          <p:cNvSpPr/>
          <p:nvPr/>
        </p:nvSpPr>
        <p:spPr>
          <a:xfrm>
            <a:off x="2989386" y="2329132"/>
            <a:ext cx="611373" cy="1886310"/>
          </a:xfrm>
          <a:prstGeom prst="ellipse">
            <a:avLst/>
          </a:prstGeom>
          <a:noFill/>
          <a:ln w="57150">
            <a:solidFill>
              <a:srgbClr val="FFFF00"/>
            </a:solidFill>
          </a:ln>
        </p:spPr>
        <p:style>
          <a:lnRef idx="2">
            <a:schemeClr val="accent6"/>
          </a:lnRef>
          <a:fillRef idx="1">
            <a:schemeClr val="lt1"/>
          </a:fillRef>
          <a:effectRef idx="0">
            <a:schemeClr val="accent6"/>
          </a:effectRef>
          <a:fontRef idx="minor">
            <a:schemeClr val="dk1"/>
          </a:fontRef>
        </p:style>
        <p:txBody>
          <a:bodyPr rtlCol="1" anchor="ctr"/>
          <a:lstStyle/>
          <a:p>
            <a:pPr algn="ctr"/>
            <a:endParaRPr lang="he-IL"/>
          </a:p>
        </p:txBody>
      </p:sp>
      <p:sp>
        <p:nvSpPr>
          <p:cNvPr id="12" name="כותרת 1"/>
          <p:cNvSpPr>
            <a:spLocks noGrp="1"/>
          </p:cNvSpPr>
          <p:nvPr>
            <p:ph type="title"/>
          </p:nvPr>
        </p:nvSpPr>
        <p:spPr>
          <a:xfrm>
            <a:off x="2584459" y="310843"/>
            <a:ext cx="8911687" cy="1280890"/>
          </a:xfrm>
        </p:spPr>
        <p:txBody>
          <a:bodyPr>
            <a:normAutofit/>
          </a:bodyPr>
          <a:lstStyle/>
          <a:p>
            <a:pPr algn="r"/>
            <a:r>
              <a:rPr lang="he-IL" sz="5000" dirty="0">
                <a:solidFill>
                  <a:schemeClr val="tx1"/>
                </a:solidFill>
                <a:latin typeface="David" panose="020E0502060401010101" pitchFamily="34" charset="-79"/>
                <a:ea typeface="+mn-ea"/>
                <a:cs typeface="David" panose="020E0502060401010101" pitchFamily="34" charset="-79"/>
              </a:rPr>
              <a:t>הָאֵזּוֹרִים אוֹתָם כָּבַשׁ יְהוֹשֻׁעַ</a:t>
            </a:r>
          </a:p>
        </p:txBody>
      </p:sp>
    </p:spTree>
    <p:extLst>
      <p:ext uri="{BB962C8B-B14F-4D97-AF65-F5344CB8AC3E}">
        <p14:creationId xmlns:p14="http://schemas.microsoft.com/office/powerpoint/2010/main" val="13333950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sp>
        <p:nvSpPr>
          <p:cNvPr id="5" name="מציין מיקום תוכן 4"/>
          <p:cNvSpPr>
            <a:spLocks noGrp="1"/>
          </p:cNvSpPr>
          <p:nvPr>
            <p:ph idx="1"/>
          </p:nvPr>
        </p:nvSpPr>
        <p:spPr/>
        <p:txBody>
          <a:bodyPr>
            <a:normAutofit/>
          </a:bodyPr>
          <a:lstStyle/>
          <a:p>
            <a:pPr marL="0" indent="0">
              <a:buNone/>
            </a:pPr>
            <a:r>
              <a:rPr lang="he-IL" sz="2200" b="1" dirty="0" err="1">
                <a:solidFill>
                  <a:schemeClr val="tx1"/>
                </a:solidFill>
                <a:latin typeface="David" panose="020E0502060401010101" pitchFamily="34" charset="-79"/>
                <a:cs typeface="David" panose="020E0502060401010101" pitchFamily="34" charset="-79"/>
              </a:rPr>
              <a:t>יח</a:t>
            </a:r>
            <a:r>
              <a:rPr lang="he-IL"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יָמִים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רַב</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עָש</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יְהוֹש</a:t>
            </a:r>
            <a:r>
              <a:rPr lang="en-US" sz="2200" dirty="0">
                <a:solidFill>
                  <a:schemeClr val="tx1"/>
                </a:solidFill>
                <a:latin typeface="David" panose="020E0502060401010101" pitchFamily="34" charset="-79"/>
                <a:cs typeface="David" panose="020E0502060401010101" pitchFamily="34" charset="-79"/>
              </a:rPr>
              <a:t>ֻׁעַ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כָּל </a:t>
            </a:r>
            <a:r>
              <a:rPr lang="en-US" sz="2200" dirty="0" err="1">
                <a:solidFill>
                  <a:schemeClr val="tx1"/>
                </a:solidFill>
                <a:latin typeface="David" panose="020E0502060401010101" pitchFamily="34" charset="-79"/>
                <a:cs typeface="David" panose="020E0502060401010101" pitchFamily="34" charset="-79"/>
              </a:rPr>
              <a:t>הַמ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לָכִים</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הָאֵל</a:t>
            </a:r>
            <a:r>
              <a:rPr lang="en-US" sz="2200" dirty="0">
                <a:solidFill>
                  <a:schemeClr val="tx1"/>
                </a:solidFill>
                <a:latin typeface="David" panose="020E0502060401010101" pitchFamily="34" charset="-79"/>
                <a:cs typeface="David" panose="020E0502060401010101" pitchFamily="34" charset="-79"/>
              </a:rPr>
              <a:t>ֶּה </a:t>
            </a:r>
            <a:r>
              <a:rPr lang="en-US" sz="2200" dirty="0" err="1">
                <a:solidFill>
                  <a:schemeClr val="tx1"/>
                </a:solidFill>
                <a:latin typeface="David" panose="020E0502060401010101" pitchFamily="34" charset="-79"/>
                <a:cs typeface="David" panose="020E0502060401010101" pitchFamily="34" charset="-79"/>
              </a:rPr>
              <a:t>מִלְחָמָה</a:t>
            </a:r>
            <a:r>
              <a:rPr lang="he-IL" sz="2200" dirty="0">
                <a:solidFill>
                  <a:schemeClr val="tx1"/>
                </a:solidFill>
                <a:latin typeface="David" panose="020E0502060401010101" pitchFamily="34" charset="-79"/>
                <a:cs typeface="David" panose="020E0502060401010101" pitchFamily="34" charset="-79"/>
              </a:rPr>
              <a:t>: </a:t>
            </a:r>
            <a:r>
              <a:rPr lang="en-US" sz="2200" dirty="0">
                <a:solidFill>
                  <a:schemeClr val="tx1"/>
                </a:solidFill>
                <a:latin typeface="David" panose="020E0502060401010101" pitchFamily="34" charset="-79"/>
                <a:cs typeface="David" panose="020E0502060401010101" pitchFamily="34" charset="-79"/>
              </a:rPr>
              <a:t> </a:t>
            </a:r>
          </a:p>
          <a:p>
            <a:pPr marL="0" indent="0">
              <a:buNone/>
            </a:pPr>
            <a:r>
              <a:rPr lang="he-IL" sz="2200" b="1" dirty="0" err="1">
                <a:solidFill>
                  <a:schemeClr val="tx1"/>
                </a:solidFill>
                <a:latin typeface="David" panose="020E0502060401010101" pitchFamily="34" charset="-79"/>
                <a:cs typeface="David" panose="020E0502060401010101" pitchFamily="34" charset="-79"/>
              </a:rPr>
              <a:t>יט</a:t>
            </a:r>
            <a:r>
              <a:rPr lang="he-IL" sz="2200" b="1"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לֹא</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הָיְתָה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עִיר</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אֲש</a:t>
            </a:r>
            <a:r>
              <a:rPr lang="en-US" sz="2200" dirty="0">
                <a:solidFill>
                  <a:schemeClr val="tx1"/>
                </a:solidFill>
                <a:latin typeface="David" panose="020E0502060401010101" pitchFamily="34" charset="-79"/>
                <a:cs typeface="David" panose="020E0502060401010101" pitchFamily="34" charset="-79"/>
              </a:rPr>
              <a:t>ֶׁר </a:t>
            </a:r>
            <a:r>
              <a:rPr lang="en-US" sz="2200" dirty="0" err="1">
                <a:solidFill>
                  <a:schemeClr val="tx1"/>
                </a:solidFill>
                <a:latin typeface="David" panose="020E0502060401010101" pitchFamily="34" charset="-79"/>
                <a:cs typeface="David" panose="020E0502060401010101" pitchFamily="34" charset="-79"/>
              </a:rPr>
              <a:t>הִש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לִימָה</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אֶל</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נֵי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רָאֵל</a:t>
            </a:r>
            <a:r>
              <a:rPr lang="en-US" sz="2200" dirty="0">
                <a:solidFill>
                  <a:schemeClr val="tx1"/>
                </a:solidFill>
                <a:latin typeface="David" panose="020E0502060401010101" pitchFamily="34" charset="-79"/>
                <a:cs typeface="David" panose="020E0502060401010101" pitchFamily="34" charset="-79"/>
              </a:rPr>
              <a:t> בִּ</a:t>
            </a:r>
            <a:r>
              <a:rPr lang="en-US" sz="2200" dirty="0" err="1">
                <a:solidFill>
                  <a:schemeClr val="tx1"/>
                </a:solidFill>
                <a:latin typeface="David" panose="020E0502060401010101" pitchFamily="34" charset="-79"/>
                <a:cs typeface="David" panose="020E0502060401010101" pitchFamily="34" charset="-79"/>
              </a:rPr>
              <a:t>לְת</a:t>
            </a:r>
            <a:r>
              <a:rPr lang="en-US" sz="2200" dirty="0">
                <a:solidFill>
                  <a:schemeClr val="tx1"/>
                </a:solidFill>
                <a:latin typeface="David" panose="020E0502060401010101" pitchFamily="34" charset="-79"/>
                <a:cs typeface="David" panose="020E0502060401010101" pitchFamily="34" charset="-79"/>
              </a:rPr>
              <a:t>ִּי </a:t>
            </a:r>
            <a:r>
              <a:rPr lang="en-US" sz="2200" dirty="0" err="1">
                <a:solidFill>
                  <a:schemeClr val="tx1"/>
                </a:solidFill>
                <a:latin typeface="David" panose="020E0502060401010101" pitchFamily="34" charset="-79"/>
                <a:cs typeface="David" panose="020E0502060401010101" pitchFamily="34" charset="-79"/>
              </a:rPr>
              <a:t>הַחִו</a:t>
            </a:r>
            <a:r>
              <a:rPr lang="en-US" sz="2200" dirty="0">
                <a:solidFill>
                  <a:schemeClr val="tx1"/>
                </a:solidFill>
                <a:latin typeface="David" panose="020E0502060401010101" pitchFamily="34" charset="-79"/>
                <a:cs typeface="David" panose="020E0502060401010101" pitchFamily="34" charset="-79"/>
              </a:rPr>
              <a:t>ִּי </a:t>
            </a:r>
            <a:br>
              <a:rPr lang="en-US" sz="2200" dirty="0">
                <a:solidFill>
                  <a:schemeClr val="tx1"/>
                </a:solidFill>
                <a:latin typeface="David" panose="020E0502060401010101" pitchFamily="34" charset="-79"/>
                <a:cs typeface="David" panose="020E0502060401010101" pitchFamily="34" charset="-79"/>
              </a:rPr>
            </a:br>
            <a:r>
              <a:rPr lang="en-US" sz="2200" dirty="0" err="1">
                <a:solidFill>
                  <a:schemeClr val="tx1"/>
                </a:solidFill>
                <a:latin typeface="David" panose="020E0502060401010101" pitchFamily="34" charset="-79"/>
                <a:cs typeface="David" panose="020E0502060401010101" pitchFamily="34" charset="-79"/>
              </a:rPr>
              <a:t>יֹש</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בֵי</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גִבְעוֹן</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אֶת</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הַכ</a:t>
            </a:r>
            <a:r>
              <a:rPr lang="en-US" sz="2200" dirty="0">
                <a:solidFill>
                  <a:schemeClr val="tx1"/>
                </a:solidFill>
                <a:latin typeface="David" panose="020E0502060401010101" pitchFamily="34" charset="-79"/>
                <a:cs typeface="David" panose="020E0502060401010101" pitchFamily="34" charset="-79"/>
              </a:rPr>
              <a:t>ֹּל </a:t>
            </a:r>
            <a:r>
              <a:rPr lang="en-US" sz="2200" dirty="0" err="1">
                <a:solidFill>
                  <a:schemeClr val="tx1"/>
                </a:solidFill>
                <a:latin typeface="David" panose="020E0502060401010101" pitchFamily="34" charset="-79"/>
                <a:cs typeface="David" panose="020E0502060401010101" pitchFamily="34" charset="-79"/>
              </a:rPr>
              <a:t>לָקְחו</a:t>
            </a:r>
            <a:r>
              <a:rPr lang="en-US" sz="2200" dirty="0">
                <a:solidFill>
                  <a:schemeClr val="tx1"/>
                </a:solidFill>
                <a:latin typeface="David" panose="020E0502060401010101" pitchFamily="34" charset="-79"/>
                <a:cs typeface="David" panose="020E0502060401010101" pitchFamily="34" charset="-79"/>
              </a:rPr>
              <a:t>ּ </a:t>
            </a:r>
            <a:r>
              <a:rPr lang="en-US" sz="2200" dirty="0" err="1">
                <a:solidFill>
                  <a:schemeClr val="tx1"/>
                </a:solidFill>
                <a:latin typeface="David" panose="020E0502060401010101" pitchFamily="34" charset="-79"/>
                <a:cs typeface="David" panose="020E0502060401010101" pitchFamily="34" charset="-79"/>
              </a:rPr>
              <a:t>בַמ</a:t>
            </a:r>
            <a:r>
              <a:rPr lang="en-US" sz="2200" dirty="0">
                <a:solidFill>
                  <a:schemeClr val="tx1"/>
                </a:solidFill>
                <a:latin typeface="David" panose="020E0502060401010101" pitchFamily="34" charset="-79"/>
                <a:cs typeface="David" panose="020E0502060401010101" pitchFamily="34" charset="-79"/>
              </a:rPr>
              <a:t>ִּ</a:t>
            </a:r>
            <a:r>
              <a:rPr lang="en-US" sz="2200" dirty="0" err="1">
                <a:solidFill>
                  <a:schemeClr val="tx1"/>
                </a:solidFill>
                <a:latin typeface="David" panose="020E0502060401010101" pitchFamily="34" charset="-79"/>
                <a:cs typeface="David" panose="020E0502060401010101" pitchFamily="34" charset="-79"/>
              </a:rPr>
              <a:t>לְחָמָה</a:t>
            </a:r>
            <a:r>
              <a:rPr lang="en-US" sz="2200" dirty="0">
                <a:solidFill>
                  <a:schemeClr val="tx1"/>
                </a:solidFill>
                <a:latin typeface="David" panose="020E0502060401010101" pitchFamily="34" charset="-79"/>
                <a:cs typeface="David" panose="020E0502060401010101" pitchFamily="34" charset="-79"/>
              </a:rPr>
              <a:t>:</a:t>
            </a:r>
            <a:endParaRPr lang="he-IL" sz="2200" dirty="0">
              <a:solidFill>
                <a:schemeClr val="tx1"/>
              </a:solidFill>
              <a:latin typeface="David" panose="020E0502060401010101" pitchFamily="34" charset="-79"/>
              <a:cs typeface="David" panose="020E0502060401010101" pitchFamily="34" charset="-79"/>
            </a:endParaRPr>
          </a:p>
        </p:txBody>
      </p:sp>
      <p:pic>
        <p:nvPicPr>
          <p:cNvPr id="6" name="מציין מיקום תוכן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452379" y="3543793"/>
            <a:ext cx="3301828" cy="2474508"/>
          </a:xfrm>
          <a:prstGeom prst="rect">
            <a:avLst/>
          </a:prstGeom>
        </p:spPr>
      </p:pic>
      <p:sp>
        <p:nvSpPr>
          <p:cNvPr id="7" name="מלבן 6"/>
          <p:cNvSpPr/>
          <p:nvPr/>
        </p:nvSpPr>
        <p:spPr>
          <a:xfrm>
            <a:off x="2929468" y="2026521"/>
            <a:ext cx="2728422" cy="923330"/>
          </a:xfrm>
          <a:prstGeom prst="rect">
            <a:avLst/>
          </a:prstGeom>
          <a:noFill/>
        </p:spPr>
        <p:txBody>
          <a:bodyPr wrap="square" lIns="91440" tIns="45720" rIns="91440" bIns="45720">
            <a:spAutoFit/>
          </a:bodyPr>
          <a:lstStyle/>
          <a:p>
            <a:pPr algn="ctr"/>
            <a:r>
              <a:rPr lang="en-US"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7</a:t>
            </a:r>
            <a:r>
              <a:rPr lang="he-IL" sz="5400" b="1"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rPr>
              <a:t> שָׁנִים</a:t>
            </a:r>
            <a:endParaRPr lang="he-IL" sz="5400" b="1" cap="none" spc="0" dirty="0">
              <a:ln w="9525">
                <a:solidFill>
                  <a:schemeClr val="bg1"/>
                </a:solidFill>
                <a:prstDash val="solid"/>
              </a:ln>
              <a:solidFill>
                <a:schemeClr val="accent5"/>
              </a:solidFill>
              <a:effectLst>
                <a:outerShdw blurRad="12700" dist="38100" dir="2700000" algn="tl" rotWithShape="0">
                  <a:schemeClr val="accent5">
                    <a:lumMod val="60000"/>
                    <a:lumOff val="40000"/>
                  </a:schemeClr>
                </a:outerShdw>
              </a:effectLst>
            </a:endParaRPr>
          </a:p>
        </p:txBody>
      </p:sp>
      <p:pic>
        <p:nvPicPr>
          <p:cNvPr id="8" name="תמונה 7"/>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884222" y="3913891"/>
            <a:ext cx="3211899" cy="1997331"/>
          </a:xfrm>
          <a:prstGeom prst="rect">
            <a:avLst/>
          </a:prstGeom>
        </p:spPr>
      </p:pic>
      <p:pic>
        <p:nvPicPr>
          <p:cNvPr id="9" name="תמונה 8"/>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839175" y="3860814"/>
            <a:ext cx="3153357" cy="2103483"/>
          </a:xfrm>
          <a:prstGeom prst="rect">
            <a:avLst/>
          </a:prstGeom>
        </p:spPr>
      </p:pic>
    </p:spTree>
    <p:extLst>
      <p:ext uri="{BB962C8B-B14F-4D97-AF65-F5344CB8AC3E}">
        <p14:creationId xmlns:p14="http://schemas.microsoft.com/office/powerpoint/2010/main" val="30262818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0"/>
                                        <p:tgtEl>
                                          <p:spTgt spid="7"/>
                                        </p:tgtEl>
                                      </p:cBhvr>
                                    </p:animEffect>
                                    <p:anim calcmode="lin" valueType="num">
                                      <p:cBhvr>
                                        <p:cTn id="8" dur="2000" fill="hold"/>
                                        <p:tgtEl>
                                          <p:spTgt spid="7"/>
                                        </p:tgtEl>
                                        <p:attrNameLst>
                                          <p:attrName>ppt_w</p:attrName>
                                        </p:attrNameLst>
                                      </p:cBhvr>
                                      <p:tavLst>
                                        <p:tav tm="0" fmla="#ppt_w*sin(2.5*pi*$)">
                                          <p:val>
                                            <p:fltVal val="0"/>
                                          </p:val>
                                        </p:tav>
                                        <p:tav tm="100000">
                                          <p:val>
                                            <p:fltVal val="1"/>
                                          </p:val>
                                        </p:tav>
                                      </p:tavLst>
                                    </p:anim>
                                    <p:anim calcmode="lin" valueType="num">
                                      <p:cBhvr>
                                        <p:cTn id="9" dur="2000" fill="hold"/>
                                        <p:tgtEl>
                                          <p:spTgt spid="7"/>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6"/>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2" presetClass="entr" presetSubtype="4" fill="hold" nodeType="clickEffect">
                                  <p:stCondLst>
                                    <p:cond delay="0"/>
                                  </p:stCondLst>
                                  <p:childTnLst>
                                    <p:set>
                                      <p:cBhvr>
                                        <p:cTn id="17" dur="1" fill="hold">
                                          <p:stCondLst>
                                            <p:cond delay="0"/>
                                          </p:stCondLst>
                                        </p:cTn>
                                        <p:tgtEl>
                                          <p:spTgt spid="9"/>
                                        </p:tgtEl>
                                        <p:attrNameLst>
                                          <p:attrName>style.visibility</p:attrName>
                                        </p:attrNameLst>
                                      </p:cBhvr>
                                      <p:to>
                                        <p:strVal val="visible"/>
                                      </p:to>
                                    </p:set>
                                    <p:anim calcmode="lin" valueType="num">
                                      <p:cBhvr additive="base">
                                        <p:cTn id="18" dur="500" fill="hold"/>
                                        <p:tgtEl>
                                          <p:spTgt spid="9"/>
                                        </p:tgtEl>
                                        <p:attrNameLst>
                                          <p:attrName>ppt_x</p:attrName>
                                        </p:attrNameLst>
                                      </p:cBhvr>
                                      <p:tavLst>
                                        <p:tav tm="0">
                                          <p:val>
                                            <p:strVal val="#ppt_x"/>
                                          </p:val>
                                        </p:tav>
                                        <p:tav tm="100000">
                                          <p:val>
                                            <p:strVal val="#ppt_x"/>
                                          </p:val>
                                        </p:tav>
                                      </p:tavLst>
                                    </p:anim>
                                    <p:anim calcmode="lin" valueType="num">
                                      <p:cBhvr additive="base">
                                        <p:cTn id="19"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0" fill="hold">
                      <p:stCondLst>
                        <p:cond delay="indefinite"/>
                      </p:stCondLst>
                      <p:childTnLst>
                        <p:par>
                          <p:cTn id="21" fill="hold">
                            <p:stCondLst>
                              <p:cond delay="0"/>
                            </p:stCondLst>
                            <p:childTnLst>
                              <p:par>
                                <p:cTn id="22" presetID="1" presetClass="entr" presetSubtype="0" fill="hold" nodeType="clickEffect">
                                  <p:stCondLst>
                                    <p:cond delay="0"/>
                                  </p:stCondLst>
                                  <p:childTnLst>
                                    <p:set>
                                      <p:cBhvr>
                                        <p:cTn id="23" dur="1" fill="hold">
                                          <p:stCondLst>
                                            <p:cond delay="0"/>
                                          </p:stCondLst>
                                        </p:cTn>
                                        <p:tgtEl>
                                          <p:spTgt spid="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991000" y="1793318"/>
            <a:ext cx="500329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a:solidFill>
                  <a:schemeClr val="tx1"/>
                </a:solidFill>
                <a:latin typeface="David" panose="020E0502060401010101" pitchFamily="34" charset="-79"/>
                <a:cs typeface="David" panose="020E0502060401010101" pitchFamily="34" charset="-79"/>
              </a:rPr>
              <a:t>כג</a:t>
            </a:r>
            <a:r>
              <a:rPr lang="he-IL" altLang="he-IL" sz="2200" dirty="0">
                <a:solidFill>
                  <a:schemeClr val="tx1"/>
                </a:solidFill>
                <a:latin typeface="David" panose="020E0502060401010101" pitchFamily="34" charset="-79"/>
                <a:cs typeface="David" panose="020E0502060401010101" pitchFamily="34" charset="-79"/>
              </a:rPr>
              <a:t> </a:t>
            </a:r>
            <a:r>
              <a:rPr lang="he-IL" altLang="he-IL" sz="2200" dirty="0" err="1">
                <a:solidFill>
                  <a:schemeClr val="tx1"/>
                </a:solidFill>
                <a:latin typeface="David" panose="020E0502060401010101" pitchFamily="34" charset="-79"/>
                <a:cs typeface="David" panose="020E0502060401010101" pitchFamily="34" charset="-79"/>
              </a:rPr>
              <a:t>וַיִּקַּח</a:t>
            </a:r>
            <a:r>
              <a:rPr lang="he-IL" altLang="he-IL" sz="2200" dirty="0">
                <a:solidFill>
                  <a:schemeClr val="tx1"/>
                </a:solidFill>
                <a:latin typeface="David" panose="020E0502060401010101" pitchFamily="34" charset="-79"/>
                <a:cs typeface="David" panose="020E0502060401010101" pitchFamily="34" charset="-79"/>
              </a:rPr>
              <a:t> יְהוֹשֻׁעַ אֶת כָּל הָאָרֶץ כְּכֹל אֲשֶׁר </a:t>
            </a:r>
            <a:br>
              <a:rPr lang="en-US" altLang="he-IL" sz="2200" dirty="0">
                <a:solidFill>
                  <a:schemeClr val="tx1"/>
                </a:solidFill>
                <a:latin typeface="David" panose="020E0502060401010101" pitchFamily="34" charset="-79"/>
                <a:cs typeface="David" panose="020E0502060401010101" pitchFamily="34" charset="-79"/>
              </a:rPr>
            </a:br>
            <a:r>
              <a:rPr lang="he-IL" altLang="he-IL" sz="2200" dirty="0">
                <a:solidFill>
                  <a:schemeClr val="tx1"/>
                </a:solidFill>
                <a:latin typeface="David" panose="020E0502060401010101" pitchFamily="34" charset="-79"/>
                <a:cs typeface="David" panose="020E0502060401010101" pitchFamily="34" charset="-79"/>
              </a:rPr>
              <a:t>דִּבֶּר ה' אֶל מֹשֶׁה וַיִּתְּנָהּ יְהוֹשֻׁעַ לְנַחֲלָה לְיִשְׂרָאֵל </a:t>
            </a:r>
            <a:br>
              <a:rPr lang="en-US" altLang="he-IL" sz="2200" dirty="0">
                <a:solidFill>
                  <a:schemeClr val="tx1"/>
                </a:solidFill>
                <a:latin typeface="David" panose="020E0502060401010101" pitchFamily="34" charset="-79"/>
                <a:cs typeface="David" panose="020E0502060401010101" pitchFamily="34" charset="-79"/>
              </a:rPr>
            </a:br>
            <a:r>
              <a:rPr lang="he-IL" altLang="he-IL" sz="2200" dirty="0">
                <a:solidFill>
                  <a:schemeClr val="tx1"/>
                </a:solidFill>
                <a:latin typeface="David" panose="020E0502060401010101" pitchFamily="34" charset="-79"/>
                <a:cs typeface="David" panose="020E0502060401010101" pitchFamily="34" charset="-79"/>
              </a:rPr>
              <a:t>כְּמַחְלְקֹתָם לְשִׁבְטֵיהֶם וְהָאָרֶץ שָׁקְטָה מִמִּלְחָמָה</a:t>
            </a:r>
            <a:r>
              <a:rPr lang="en-US" altLang="he-IL" sz="2200" dirty="0">
                <a:solidFill>
                  <a:schemeClr val="tx1"/>
                </a:solidFill>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277605377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991000" y="1793318"/>
            <a:ext cx="500329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a:solidFill>
                  <a:schemeClr val="tx1"/>
                </a:solidFill>
                <a:latin typeface="David" panose="020E0502060401010101" pitchFamily="34" charset="-79"/>
                <a:cs typeface="David" panose="020E0502060401010101" pitchFamily="34" charset="-79"/>
              </a:rPr>
              <a:t>כג</a:t>
            </a:r>
            <a:r>
              <a:rPr lang="he-IL" altLang="he-IL" sz="2200" dirty="0">
                <a:solidFill>
                  <a:schemeClr val="tx1"/>
                </a:solidFill>
                <a:latin typeface="David" panose="020E0502060401010101" pitchFamily="34" charset="-79"/>
                <a:cs typeface="David" panose="020E0502060401010101" pitchFamily="34" charset="-79"/>
              </a:rPr>
              <a:t> </a:t>
            </a:r>
            <a:r>
              <a:rPr lang="he-IL" altLang="he-IL" sz="2200" dirty="0" err="1">
                <a:solidFill>
                  <a:schemeClr val="tx1"/>
                </a:solidFill>
                <a:latin typeface="David" panose="020E0502060401010101" pitchFamily="34" charset="-79"/>
                <a:cs typeface="David" panose="020E0502060401010101" pitchFamily="34" charset="-79"/>
              </a:rPr>
              <a:t>וַיִּקַּח</a:t>
            </a:r>
            <a:r>
              <a:rPr lang="he-IL" altLang="he-IL" sz="2200" dirty="0">
                <a:solidFill>
                  <a:schemeClr val="tx1"/>
                </a:solidFill>
                <a:latin typeface="David" panose="020E0502060401010101" pitchFamily="34" charset="-79"/>
                <a:cs typeface="David" panose="020E0502060401010101" pitchFamily="34" charset="-79"/>
              </a:rPr>
              <a:t> יְהוֹשֻׁעַ אֶת כָּל הָאָרֶץ </a:t>
            </a:r>
            <a:r>
              <a:rPr lang="he-IL" altLang="he-IL" sz="2200" b="1" dirty="0">
                <a:solidFill>
                  <a:srgbClr val="FF0000"/>
                </a:solidFill>
                <a:latin typeface="David" panose="020E0502060401010101" pitchFamily="34" charset="-79"/>
                <a:cs typeface="David" panose="020E0502060401010101" pitchFamily="34" charset="-79"/>
              </a:rPr>
              <a:t>כְּכֹל אֲשֶׁר </a:t>
            </a:r>
            <a:br>
              <a:rPr lang="en-US" altLang="he-IL" sz="2200" b="1" dirty="0">
                <a:solidFill>
                  <a:srgbClr val="FF0000"/>
                </a:solidFill>
                <a:latin typeface="David" panose="020E0502060401010101" pitchFamily="34" charset="-79"/>
                <a:cs typeface="David" panose="020E0502060401010101" pitchFamily="34" charset="-79"/>
              </a:rPr>
            </a:br>
            <a:r>
              <a:rPr lang="he-IL" altLang="he-IL" sz="2200" b="1" dirty="0">
                <a:solidFill>
                  <a:srgbClr val="FF0000"/>
                </a:solidFill>
                <a:latin typeface="David" panose="020E0502060401010101" pitchFamily="34" charset="-79"/>
                <a:cs typeface="David" panose="020E0502060401010101" pitchFamily="34" charset="-79"/>
              </a:rPr>
              <a:t>דִּבֶּר ה' אֶל מֹשֶׁה </a:t>
            </a:r>
            <a:r>
              <a:rPr lang="he-IL" altLang="he-IL" sz="2200" dirty="0">
                <a:solidFill>
                  <a:schemeClr val="tx1"/>
                </a:solidFill>
                <a:latin typeface="David" panose="020E0502060401010101" pitchFamily="34" charset="-79"/>
                <a:cs typeface="David" panose="020E0502060401010101" pitchFamily="34" charset="-79"/>
              </a:rPr>
              <a:t>וַיִּתְּנָהּ יְהוֹשֻׁעַ לְנַחֲלָה לְיִשְׂרָאֵל </a:t>
            </a:r>
            <a:br>
              <a:rPr lang="en-US" altLang="he-IL" sz="2200" dirty="0">
                <a:solidFill>
                  <a:schemeClr val="tx1"/>
                </a:solidFill>
                <a:latin typeface="David" panose="020E0502060401010101" pitchFamily="34" charset="-79"/>
                <a:cs typeface="David" panose="020E0502060401010101" pitchFamily="34" charset="-79"/>
              </a:rPr>
            </a:br>
            <a:r>
              <a:rPr lang="he-IL" altLang="he-IL" sz="2200" dirty="0">
                <a:solidFill>
                  <a:schemeClr val="tx1"/>
                </a:solidFill>
                <a:latin typeface="David" panose="020E0502060401010101" pitchFamily="34" charset="-79"/>
                <a:cs typeface="David" panose="020E0502060401010101" pitchFamily="34" charset="-79"/>
              </a:rPr>
              <a:t>כְּמַחְלְקֹתָם לְשִׁבְטֵיהֶם וְהָאָרֶץ שָׁקְטָה מִמִּלְחָמָה</a:t>
            </a:r>
            <a:r>
              <a:rPr lang="en-US" altLang="he-IL" sz="2200" dirty="0">
                <a:solidFill>
                  <a:schemeClr val="tx1"/>
                </a:solidFill>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393488194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991000" y="1793318"/>
            <a:ext cx="5003293" cy="11079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a:solidFill>
                  <a:schemeClr val="tx1"/>
                </a:solidFill>
                <a:latin typeface="David" panose="020E0502060401010101" pitchFamily="34" charset="-79"/>
                <a:cs typeface="David" panose="020E0502060401010101" pitchFamily="34" charset="-79"/>
              </a:rPr>
              <a:t>כג</a:t>
            </a:r>
            <a:r>
              <a:rPr lang="he-IL" altLang="he-IL" sz="2200" dirty="0">
                <a:solidFill>
                  <a:schemeClr val="tx1"/>
                </a:solidFill>
                <a:latin typeface="David" panose="020E0502060401010101" pitchFamily="34" charset="-79"/>
                <a:cs typeface="David" panose="020E0502060401010101" pitchFamily="34" charset="-79"/>
              </a:rPr>
              <a:t> </a:t>
            </a:r>
            <a:r>
              <a:rPr lang="he-IL" altLang="he-IL" sz="2200" dirty="0" err="1">
                <a:solidFill>
                  <a:schemeClr val="tx1"/>
                </a:solidFill>
                <a:latin typeface="David" panose="020E0502060401010101" pitchFamily="34" charset="-79"/>
                <a:cs typeface="David" panose="020E0502060401010101" pitchFamily="34" charset="-79"/>
              </a:rPr>
              <a:t>וַיִּקַּח</a:t>
            </a:r>
            <a:r>
              <a:rPr lang="he-IL" altLang="he-IL" sz="2200" dirty="0">
                <a:solidFill>
                  <a:schemeClr val="tx1"/>
                </a:solidFill>
                <a:latin typeface="David" panose="020E0502060401010101" pitchFamily="34" charset="-79"/>
                <a:cs typeface="David" panose="020E0502060401010101" pitchFamily="34" charset="-79"/>
              </a:rPr>
              <a:t> יְהוֹשֻׁעַ אֶת כָּל הָאָרֶץ </a:t>
            </a:r>
            <a:r>
              <a:rPr lang="he-IL" altLang="he-IL" sz="2200" b="1" dirty="0">
                <a:solidFill>
                  <a:srgbClr val="FF0000"/>
                </a:solidFill>
                <a:latin typeface="David" panose="020E0502060401010101" pitchFamily="34" charset="-79"/>
                <a:cs typeface="David" panose="020E0502060401010101" pitchFamily="34" charset="-79"/>
              </a:rPr>
              <a:t>כְּכֹל אֲשֶׁר </a:t>
            </a:r>
            <a:br>
              <a:rPr lang="en-US" altLang="he-IL" sz="2200" b="1" dirty="0">
                <a:solidFill>
                  <a:srgbClr val="FF0000"/>
                </a:solidFill>
                <a:latin typeface="David" panose="020E0502060401010101" pitchFamily="34" charset="-79"/>
                <a:cs typeface="David" panose="020E0502060401010101" pitchFamily="34" charset="-79"/>
              </a:rPr>
            </a:br>
            <a:r>
              <a:rPr lang="he-IL" altLang="he-IL" sz="2200" b="1" dirty="0">
                <a:solidFill>
                  <a:srgbClr val="FF0000"/>
                </a:solidFill>
                <a:latin typeface="David" panose="020E0502060401010101" pitchFamily="34" charset="-79"/>
                <a:cs typeface="David" panose="020E0502060401010101" pitchFamily="34" charset="-79"/>
              </a:rPr>
              <a:t>דִּבֶּר ה' אֶל מֹשֶׁה </a:t>
            </a:r>
            <a:r>
              <a:rPr lang="he-IL" altLang="he-IL" sz="2200" dirty="0">
                <a:solidFill>
                  <a:schemeClr val="tx1"/>
                </a:solidFill>
                <a:latin typeface="David" panose="020E0502060401010101" pitchFamily="34" charset="-79"/>
                <a:cs typeface="David" panose="020E0502060401010101" pitchFamily="34" charset="-79"/>
              </a:rPr>
              <a:t>וַיִּתְּנָהּ יְהוֹשֻׁעַ לְנַחֲלָה לְיִשְׂרָאֵל </a:t>
            </a:r>
            <a:br>
              <a:rPr lang="en-US" altLang="he-IL" sz="2200" dirty="0">
                <a:solidFill>
                  <a:schemeClr val="tx1"/>
                </a:solidFill>
                <a:latin typeface="David" panose="020E0502060401010101" pitchFamily="34" charset="-79"/>
                <a:cs typeface="David" panose="020E0502060401010101" pitchFamily="34" charset="-79"/>
              </a:rPr>
            </a:br>
            <a:r>
              <a:rPr lang="he-IL" altLang="he-IL" sz="2200" dirty="0">
                <a:solidFill>
                  <a:schemeClr val="tx1"/>
                </a:solidFill>
                <a:latin typeface="David" panose="020E0502060401010101" pitchFamily="34" charset="-79"/>
                <a:cs typeface="David" panose="020E0502060401010101" pitchFamily="34" charset="-79"/>
              </a:rPr>
              <a:t>כְּמַחְלְקֹתָם לְשִׁבְטֵיהֶם </a:t>
            </a:r>
            <a:r>
              <a:rPr lang="he-IL" altLang="he-IL" sz="2200" b="1" dirty="0">
                <a:solidFill>
                  <a:srgbClr val="7030A0"/>
                </a:solidFill>
                <a:latin typeface="David" panose="020E0502060401010101" pitchFamily="34" charset="-79"/>
                <a:cs typeface="David" panose="020E0502060401010101" pitchFamily="34" charset="-79"/>
              </a:rPr>
              <a:t>וְהָאָרֶץ שָׁקְטָה מִמִּלְחָמָה</a:t>
            </a:r>
            <a:r>
              <a:rPr lang="en-US" altLang="he-IL" sz="2200" dirty="0">
                <a:solidFill>
                  <a:schemeClr val="tx1"/>
                </a:solidFill>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258290272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כותרת 1"/>
          <p:cNvSpPr>
            <a:spLocks noGrp="1"/>
          </p:cNvSpPr>
          <p:nvPr>
            <p:ph type="title"/>
          </p:nvPr>
        </p:nvSpPr>
        <p:spPr/>
        <p:txBody>
          <a:bodyPr/>
          <a:lstStyle/>
          <a:p>
            <a:endParaRPr lang="he-IL"/>
          </a:p>
        </p:txBody>
      </p:sp>
      <p:pic>
        <p:nvPicPr>
          <p:cNvPr id="5" name="תמונה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63663" y="1066426"/>
            <a:ext cx="7199376" cy="5398008"/>
          </a:xfrm>
          <a:prstGeom prst="rect">
            <a:avLst/>
          </a:prstGeom>
        </p:spPr>
      </p:pic>
      <p:sp>
        <p:nvSpPr>
          <p:cNvPr id="6" name="Rectangle 1"/>
          <p:cNvSpPr>
            <a:spLocks noGrp="1" noChangeArrowheads="1"/>
          </p:cNvSpPr>
          <p:nvPr>
            <p:ph idx="1"/>
          </p:nvPr>
        </p:nvSpPr>
        <p:spPr bwMode="auto">
          <a:xfrm>
            <a:off x="6415522" y="1747152"/>
            <a:ext cx="5578771" cy="12003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r" defTabSz="914400" eaLnBrk="0" fontAlgn="base" latinLnBrk="0" hangingPunct="0">
              <a:lnSpc>
                <a:spcPct val="100000"/>
              </a:lnSpc>
              <a:spcBef>
                <a:spcPct val="0"/>
              </a:spcBef>
              <a:spcAft>
                <a:spcPct val="0"/>
              </a:spcAft>
              <a:buClrTx/>
              <a:buSzTx/>
              <a:buFontTx/>
              <a:buNone/>
              <a:tabLst/>
            </a:pPr>
            <a:r>
              <a:rPr lang="he-IL" altLang="he-IL" sz="2200" b="1" dirty="0" err="1">
                <a:solidFill>
                  <a:schemeClr val="tx1"/>
                </a:solidFill>
                <a:latin typeface="David" panose="020E0502060401010101" pitchFamily="34" charset="-79"/>
                <a:cs typeface="David" panose="020E0502060401010101" pitchFamily="34" charset="-79"/>
              </a:rPr>
              <a:t>כג</a:t>
            </a:r>
            <a:r>
              <a:rPr lang="he-IL" altLang="he-IL" sz="2200" dirty="0">
                <a:solidFill>
                  <a:schemeClr val="tx1"/>
                </a:solidFill>
                <a:latin typeface="David" panose="020E0502060401010101" pitchFamily="34" charset="-79"/>
                <a:cs typeface="David" panose="020E0502060401010101" pitchFamily="34" charset="-79"/>
              </a:rPr>
              <a:t> </a:t>
            </a:r>
            <a:r>
              <a:rPr lang="he-IL" altLang="he-IL" sz="2200" dirty="0" err="1">
                <a:solidFill>
                  <a:schemeClr val="tx1"/>
                </a:solidFill>
                <a:latin typeface="David" panose="020E0502060401010101" pitchFamily="34" charset="-79"/>
                <a:cs typeface="David" panose="020E0502060401010101" pitchFamily="34" charset="-79"/>
              </a:rPr>
              <a:t>וַיִּקַּח</a:t>
            </a:r>
            <a:r>
              <a:rPr lang="he-IL" altLang="he-IL" sz="2200" dirty="0">
                <a:solidFill>
                  <a:schemeClr val="tx1"/>
                </a:solidFill>
                <a:latin typeface="David" panose="020E0502060401010101" pitchFamily="34" charset="-79"/>
                <a:cs typeface="David" panose="020E0502060401010101" pitchFamily="34" charset="-79"/>
              </a:rPr>
              <a:t> יְהוֹשֻׁעַ אֶת כָּל הָאָרֶץ </a:t>
            </a:r>
            <a:r>
              <a:rPr lang="he-IL" altLang="he-IL" sz="2200" b="1" dirty="0">
                <a:solidFill>
                  <a:srgbClr val="FF0000"/>
                </a:solidFill>
                <a:latin typeface="David" panose="020E0502060401010101" pitchFamily="34" charset="-79"/>
                <a:cs typeface="David" panose="020E0502060401010101" pitchFamily="34" charset="-79"/>
              </a:rPr>
              <a:t>כְּכֹל אֲשֶׁר </a:t>
            </a:r>
            <a:br>
              <a:rPr lang="en-US" altLang="he-IL" sz="2200" b="1" dirty="0">
                <a:solidFill>
                  <a:srgbClr val="FF0000"/>
                </a:solidFill>
                <a:latin typeface="David" panose="020E0502060401010101" pitchFamily="34" charset="-79"/>
                <a:cs typeface="David" panose="020E0502060401010101" pitchFamily="34" charset="-79"/>
              </a:rPr>
            </a:br>
            <a:r>
              <a:rPr lang="he-IL" altLang="he-IL" sz="2200" b="1" dirty="0">
                <a:solidFill>
                  <a:srgbClr val="FF0000"/>
                </a:solidFill>
                <a:latin typeface="David" panose="020E0502060401010101" pitchFamily="34" charset="-79"/>
                <a:cs typeface="David" panose="020E0502060401010101" pitchFamily="34" charset="-79"/>
              </a:rPr>
              <a:t>דִּבֶּר ה' אֶל מֹשֶׁה </a:t>
            </a:r>
            <a:r>
              <a:rPr lang="he-IL" altLang="he-IL" sz="2200" dirty="0">
                <a:solidFill>
                  <a:schemeClr val="tx1"/>
                </a:solidFill>
                <a:latin typeface="David" panose="020E0502060401010101" pitchFamily="34" charset="-79"/>
                <a:cs typeface="David" panose="020E0502060401010101" pitchFamily="34" charset="-79"/>
              </a:rPr>
              <a:t>וַיִּתְּנָהּ יְהוֹשֻׁעַ לְנַחֲלָה לְיִשְׂרָאֵל </a:t>
            </a:r>
            <a:br>
              <a:rPr lang="en-US" altLang="he-IL" sz="2200" dirty="0">
                <a:solidFill>
                  <a:schemeClr val="tx1"/>
                </a:solidFill>
                <a:latin typeface="David" panose="020E0502060401010101" pitchFamily="34" charset="-79"/>
                <a:cs typeface="David" panose="020E0502060401010101" pitchFamily="34" charset="-79"/>
              </a:rPr>
            </a:br>
            <a:r>
              <a:rPr lang="he-IL" altLang="he-IL" sz="2200" dirty="0">
                <a:solidFill>
                  <a:schemeClr val="tx1"/>
                </a:solidFill>
                <a:latin typeface="David" panose="020E0502060401010101" pitchFamily="34" charset="-79"/>
                <a:cs typeface="David" panose="020E0502060401010101" pitchFamily="34" charset="-79"/>
              </a:rPr>
              <a:t>כְּמַחְלְקֹתָם לְשִׁבְטֵיהֶם </a:t>
            </a:r>
            <a:r>
              <a:rPr lang="he-IL" altLang="he-IL" sz="2800" b="1" dirty="0">
                <a:solidFill>
                  <a:srgbClr val="7030A0"/>
                </a:solidFill>
                <a:latin typeface="David" panose="020E0502060401010101" pitchFamily="34" charset="-79"/>
                <a:cs typeface="David" panose="020E0502060401010101" pitchFamily="34" charset="-79"/>
              </a:rPr>
              <a:t>וְהָאָרֶץ שָׁקְטָה מִמִּלְחָמָה</a:t>
            </a:r>
            <a:r>
              <a:rPr lang="en-US" altLang="he-IL" sz="2200" dirty="0">
                <a:solidFill>
                  <a:schemeClr val="tx1"/>
                </a:solidFill>
                <a:latin typeface="David" panose="020E0502060401010101" pitchFamily="34" charset="-79"/>
                <a:cs typeface="David" panose="020E0502060401010101" pitchFamily="34" charset="-79"/>
              </a:rPr>
              <a:t>:</a:t>
            </a:r>
          </a:p>
        </p:txBody>
      </p:sp>
    </p:spTree>
    <p:extLst>
      <p:ext uri="{BB962C8B-B14F-4D97-AF65-F5344CB8AC3E}">
        <p14:creationId xmlns:p14="http://schemas.microsoft.com/office/powerpoint/2010/main" val="416151344"/>
      </p:ext>
    </p:extLst>
  </p:cSld>
  <p:clrMapOvr>
    <a:masterClrMapping/>
  </p:clrMapOvr>
</p:sld>
</file>

<file path=ppt/theme/theme1.xml><?xml version="1.0" encoding="utf-8"?>
<a:theme xmlns:a="http://schemas.openxmlformats.org/drawingml/2006/main" name="עשן מתפתל">
  <a:themeElements>
    <a:clrScheme name="עשן מתפתל">
      <a:dk1>
        <a:sysClr val="windowText" lastClr="000000"/>
      </a:dk1>
      <a:lt1>
        <a:sysClr val="window" lastClr="FFFFFF"/>
      </a:lt1>
      <a:dk2>
        <a:srgbClr val="647252"/>
      </a:dk2>
      <a:lt2>
        <a:srgbClr val="EAE8CF"/>
      </a:lt2>
      <a:accent1>
        <a:srgbClr val="E78712"/>
      </a:accent1>
      <a:accent2>
        <a:srgbClr val="B73C26"/>
      </a:accent2>
      <a:accent3>
        <a:srgbClr val="865331"/>
      </a:accent3>
      <a:accent4>
        <a:srgbClr val="B38648"/>
      </a:accent4>
      <a:accent5>
        <a:srgbClr val="BBB473"/>
      </a:accent5>
      <a:accent6>
        <a:srgbClr val="849276"/>
      </a:accent6>
      <a:hlink>
        <a:srgbClr val="FDAB2A"/>
      </a:hlink>
      <a:folHlink>
        <a:srgbClr val="CCB182"/>
      </a:folHlink>
    </a:clrScheme>
    <a:fontScheme name="עשן מתפתל">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עשן מתפתל">
      <a:fillStyleLst>
        <a:solidFill>
          <a:schemeClr val="phClr"/>
        </a:solidFill>
        <a:solidFill>
          <a:schemeClr val="phClr">
            <a:tint val="70000"/>
            <a:lumMod val="104000"/>
          </a:schemeClr>
        </a:solidFill>
        <a:gradFill rotWithShape="1">
          <a:gsLst>
            <a:gs pos="0">
              <a:schemeClr val="phClr">
                <a:tint val="96000"/>
                <a:lumMod val="104000"/>
              </a:schemeClr>
            </a:gs>
            <a:gs pos="100000">
              <a:schemeClr val="phClr">
                <a:shade val="98000"/>
                <a:lumMod val="94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2225" cap="rnd" cmpd="sng" algn="ctr">
          <a:solidFill>
            <a:schemeClr val="phClr"/>
          </a:solidFill>
          <a:prstDash val="solid"/>
        </a:ln>
      </a:lnStyleLst>
      <a:effectStyleLst>
        <a:effectStyle>
          <a:effectLst/>
        </a:effectStyle>
        <a:effectStyle>
          <a:effectLst>
            <a:outerShdw blurRad="38100" dist="25400" dir="5400000" rotWithShape="0">
              <a:srgbClr val="000000">
                <a:alpha val="25000"/>
              </a:srgbClr>
            </a:outerShdw>
          </a:effectLst>
        </a:effectStyle>
        <a:effectStyle>
          <a:effectLst>
            <a:outerShdw blurRad="50800" dist="38100" dir="5400000" rotWithShape="0">
              <a:srgbClr val="000000">
                <a:alpha val="60000"/>
              </a:srgbClr>
            </a:outerShdw>
          </a:effectLst>
        </a:effectStyle>
      </a:effectStyleLst>
      <a:bgFillStyleLst>
        <a:solidFill>
          <a:schemeClr val="phClr"/>
        </a:solidFill>
        <a:gradFill rotWithShape="1">
          <a:gsLst>
            <a:gs pos="0">
              <a:schemeClr val="phClr">
                <a:tint val="90000"/>
                <a:lumMod val="120000"/>
              </a:schemeClr>
            </a:gs>
            <a:gs pos="100000">
              <a:schemeClr val="phClr">
                <a:shade val="98000"/>
                <a:satMod val="120000"/>
                <a:lumMod val="98000"/>
              </a:schemeClr>
            </a:gs>
          </a:gsLst>
          <a:lin ang="5400000" scaled="0"/>
        </a:gradFill>
        <a:gradFill rotWithShape="1">
          <a:gsLst>
            <a:gs pos="0">
              <a:schemeClr val="phClr">
                <a:tint val="90000"/>
                <a:satMod val="92000"/>
                <a:lumMod val="120000"/>
              </a:schemeClr>
            </a:gs>
            <a:gs pos="100000">
              <a:schemeClr val="phClr">
                <a:shade val="98000"/>
                <a:satMod val="120000"/>
                <a:lumMod val="98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Wisp" id="{7CB32D59-10C0-40DD-B7BD-2E94284A981C}" vid="{54F6613E-5ED7-40ED-90A8-F639BE712C0E}"/>
    </a:ext>
  </a:extLst>
</a:theme>
</file>

<file path=ppt/theme/theme2.xml><?xml version="1.0" encoding="utf-8"?>
<a:theme xmlns:a="http://schemas.openxmlformats.org/drawingml/2006/main" name="ערכת נושא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Wisp</Template>
  <TotalTime>14560</TotalTime>
  <Words>910</Words>
  <Application>Microsoft Office PowerPoint</Application>
  <PresentationFormat>מסך רחב</PresentationFormat>
  <Paragraphs>139</Paragraphs>
  <Slides>47</Slides>
  <Notes>1</Notes>
  <HiddenSlides>0</HiddenSlides>
  <MMClips>1</MMClips>
  <ScaleCrop>false</ScaleCrop>
  <HeadingPairs>
    <vt:vector size="4" baseType="variant">
      <vt:variant>
        <vt:lpstr>ערכת נושא</vt:lpstr>
      </vt:variant>
      <vt:variant>
        <vt:i4>1</vt:i4>
      </vt:variant>
      <vt:variant>
        <vt:lpstr>כותרות שקופיות</vt:lpstr>
      </vt:variant>
      <vt:variant>
        <vt:i4>47</vt:i4>
      </vt:variant>
    </vt:vector>
  </HeadingPairs>
  <TitlesOfParts>
    <vt:vector size="48" baseType="lpstr">
      <vt:lpstr>עשן מתפתל</vt:lpstr>
      <vt:lpstr>מצגת של PowerPoint‏</vt:lpstr>
      <vt:lpstr>אֵיךְ מְחַלְּקִים קַרְקַע?</vt:lpstr>
      <vt:lpstr>מצגת של PowerPoint‏</vt:lpstr>
      <vt:lpstr>מצגת של PowerPoint‏</vt:lpstr>
      <vt:lpstr>כֵּיצַד בֻּצְּעָה הַחֲלֻקָּה?</vt:lpstr>
      <vt:lpstr>כֵּיצַד בֻּצְּעָה הַחֲלֻקָּה?</vt:lpstr>
      <vt:lpstr>כֵּיצַד בֻּצְּעָה הַחֲלֻקָּה?</vt:lpstr>
      <vt:lpstr>כֵּיצַד בֻּצְּעָה הַחֲלֻקָּה?</vt:lpstr>
      <vt:lpstr>כֵּיצַד בֻּצְּעָה הַחֲלֻקָּה?</vt:lpstr>
      <vt:lpstr>כֵּיצַד בֻּצְּעָה הַחֲלֻקָּה?</vt:lpstr>
      <vt:lpstr>כֵּיצַד בֻּצְּעָה הַחֲלֻקָּה?</vt:lpstr>
      <vt:lpstr>רוּחוֹת הַשָּׁמַיִם</vt:lpstr>
      <vt:lpstr>נַחֲלַת שֵׁבֶט יְהוּדָה</vt:lpstr>
      <vt:lpstr>שָׁלוֹשׁ עָרִים מְיֻחָדוֹת :</vt:lpstr>
      <vt:lpstr>חֶבְרוֹן</vt:lpstr>
      <vt:lpstr>חֶבְרוֹן</vt:lpstr>
      <vt:lpstr>חֶבְרוֹן</vt:lpstr>
      <vt:lpstr>חֶבְרוֹן</vt:lpstr>
      <vt:lpstr>חֶבְרוֹן</vt:lpstr>
      <vt:lpstr>חֶבְרוֹן</vt:lpstr>
      <vt:lpstr>חֶבְרוֹן</vt:lpstr>
      <vt:lpstr>דְּבִיר [קִרְיַת סֵפֶר]</vt:lpstr>
      <vt:lpstr>סִכּוּם מִלְחֲמוֹת הַדָּרוֹם</vt:lpstr>
      <vt:lpstr>יָבִין אוֹסֵף אֶת מַלְכֵי הַצָּפוֹן</vt:lpstr>
      <vt:lpstr>יָבִין אוֹסֵף אֶת מַלְכֵי הַצָּפוֹן</vt:lpstr>
      <vt:lpstr>יָבִין אוֹסֵף אֶת מַלְכֵי הַצָּפוֹן</vt:lpstr>
      <vt:lpstr>יָבִין אוֹסֵף אֶת מַלְכֵי הַצָּפוֹן</vt:lpstr>
      <vt:lpstr>מצגת של PowerPoint‏</vt:lpstr>
      <vt:lpstr>מצגת של PowerPoint‏</vt:lpstr>
      <vt:lpstr>מצגת של PowerPoint‏</vt:lpstr>
      <vt:lpstr>מצגת של PowerPoint‏</vt:lpstr>
      <vt:lpstr>מצגת של PowerPoint‏</vt:lpstr>
      <vt:lpstr>מצגת של PowerPoint‏</vt:lpstr>
      <vt:lpstr>מצגת של PowerPoint‏</vt:lpstr>
      <vt:lpstr>הָאֵזּוֹרִים אוֹתָם כָּבַשׁ יְהוֹשֻׁעַ</vt:lpstr>
      <vt:lpstr>מצגת של PowerPoint‏</vt:lpstr>
      <vt:lpstr>הָאֵזּוֹרִים אוֹתָם כָּבַשׁ יְהוֹשֻׁעַ</vt:lpstr>
      <vt:lpstr>הָאֵזּוֹרִים אוֹתָם כָּבַשׁ יְהוֹשֻׁעַ</vt:lpstr>
      <vt:lpstr>הָאֵזּוֹרִים אוֹתָם כָּבַשׁ יְהוֹשֻׁעַ</vt:lpstr>
      <vt:lpstr>הָאֵזּוֹרִים אוֹתָם כָּבַשׁ יְהוֹשֻׁעַ</vt:lpstr>
      <vt:lpstr>הָאֵזּוֹרִים אוֹתָם כָּבַשׁ יְהוֹשֻׁעַ</vt:lpstr>
      <vt:lpstr>הָאֵזּוֹרִים אוֹתָם כָּבַשׁ יְהוֹשֻׁעַ</vt:lpstr>
      <vt:lpstr>מצגת של PowerPoint‏</vt:lpstr>
      <vt:lpstr>מצגת של PowerPoint‏</vt:lpstr>
      <vt:lpstr>מצגת של PowerPoint‏</vt:lpstr>
      <vt:lpstr>מצגת של PowerPoint‏</vt:lpstr>
      <vt:lpstr>מצגת של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מצגת של PowerPoint‏</dc:title>
  <dc:creator>ישראל יוקל</dc:creator>
  <cp:lastModifiedBy>972508808857</cp:lastModifiedBy>
  <cp:revision>98</cp:revision>
  <dcterms:created xsi:type="dcterms:W3CDTF">2020-04-10T08:32:11Z</dcterms:created>
  <dcterms:modified xsi:type="dcterms:W3CDTF">2021-01-28T09:32:20Z</dcterms:modified>
</cp:coreProperties>
</file>