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60" r:id="rId2"/>
  </p:sldMasterIdLst>
  <p:sldIdLst>
    <p:sldId id="257" r:id="rId3"/>
    <p:sldId id="299" r:id="rId4"/>
    <p:sldId id="282" r:id="rId5"/>
    <p:sldId id="295" r:id="rId6"/>
    <p:sldId id="300" r:id="rId7"/>
    <p:sldId id="283" r:id="rId8"/>
    <p:sldId id="303" r:id="rId9"/>
    <p:sldId id="302" r:id="rId10"/>
    <p:sldId id="301" r:id="rId11"/>
    <p:sldId id="304" r:id="rId12"/>
    <p:sldId id="273" r:id="rId13"/>
    <p:sldId id="272" r:id="rId14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AC2E192-B85D-4792-8764-DA00C676BE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9F2D0D8E-7EFD-4889-B8BC-FB241AD2C6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9C28F54-7D20-4588-B355-DCFAB0A1B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4C26B-7B72-49BD-95B9-5E65844612C5}" type="datetimeFigureOut">
              <a:rPr lang="he-IL" smtClean="0"/>
              <a:t>א'/חשון/תשפ"א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88AC451-668A-4AA1-8419-623B9EB8E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50D1C46-0CD8-40E1-B968-6D7771EE2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89608-C694-4E2E-BFF5-BB17D15E2B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76233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30E61C8-F07A-4BDC-B8D8-4AFD7BB37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68DD8CB-F9EB-40DE-83DD-AD661320DF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E321889-BFCE-45F5-ACC0-A379921F4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4C26B-7B72-49BD-95B9-5E65844612C5}" type="datetimeFigureOut">
              <a:rPr lang="he-IL" smtClean="0"/>
              <a:t>א'/חשון/תשפ"א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1721A5D-A3BA-44BE-BDCE-09F029B39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82FD425-0D39-4D6E-BEE9-5EE0E0A6E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89608-C694-4E2E-BFF5-BB17D15E2B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11567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05380D5-3CE9-4DB7-B491-4642CE462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ADFF469E-16FA-434E-8667-FFB5CE465E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210553B-343F-4759-B76C-2DD462808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4C26B-7B72-49BD-95B9-5E65844612C5}" type="datetimeFigureOut">
              <a:rPr lang="he-IL" smtClean="0"/>
              <a:t>א'/חשון/תשפ"א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35C29F8-1703-4D1E-80E9-5C611AB7D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A42C534-A811-4FB5-9215-190077E16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89608-C694-4E2E-BFF5-BB17D15E2B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80097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92FB665-AA8E-4D0C-B6AC-4522039C1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0EA23BF-FE5F-4CAE-B5CA-1C1E14D3CD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CD7A652E-E880-4A83-ACD6-5927C9DB8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E6CF7B20-0C29-4645-B836-A4EE3DFFB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4C26B-7B72-49BD-95B9-5E65844612C5}" type="datetimeFigureOut">
              <a:rPr lang="he-IL" smtClean="0"/>
              <a:t>א'/חשון/תשפ"א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89BF1A2F-8CE0-4B6D-83FF-D07B4762D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96FEF379-7F63-41B5-B72B-9CE0C438D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89608-C694-4E2E-BFF5-BB17D15E2B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93782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3DFAE8C-2D3D-425E-B782-C4A6F47C9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EA6E5448-6B18-4A99-8ACD-5678D91ED4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BD467524-55B3-48A8-B010-BEF292E637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7CFA8A06-5E7D-4E82-8417-21DAB80CA1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BB71FA5F-7BEB-45DC-86B2-E8CAC42572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E0C6BE1B-F41C-4608-B639-EB83F7ABD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4C26B-7B72-49BD-95B9-5E65844612C5}" type="datetimeFigureOut">
              <a:rPr lang="he-IL" smtClean="0"/>
              <a:t>א'/חשון/תשפ"א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64E8B903-DA91-4FB4-993B-D4621695D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BF6A33A9-1EEE-4EC9-941A-17489816B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89608-C694-4E2E-BFF5-BB17D15E2B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56150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1406711-9BAC-4391-A114-B23A41C06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514AD7C0-5D57-4066-87ED-45614BF27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4C26B-7B72-49BD-95B9-5E65844612C5}" type="datetimeFigureOut">
              <a:rPr lang="he-IL" smtClean="0"/>
              <a:t>א'/חשון/תשפ"א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50221896-BE45-48ED-9EEC-0F1DD60FC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47E457F8-8988-41F8-87A6-71D0AF447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89608-C694-4E2E-BFF5-BB17D15E2B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57350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E9075EAC-CF1C-4657-A925-43EA2AD5A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4C26B-7B72-49BD-95B9-5E65844612C5}" type="datetimeFigureOut">
              <a:rPr lang="he-IL" smtClean="0"/>
              <a:t>א'/חשון/תשפ"א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027678D5-1A6F-4167-915A-D60815B1C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1228480E-A6A7-4E53-8EFB-BB324F6E0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89608-C694-4E2E-BFF5-BB17D15E2B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08133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571F8BD-4F87-4318-A6B4-FEC83B257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59EDE5D-EFCE-4F94-8C60-7533D0B72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ABE01099-270A-4202-94FA-02BCE68BD2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B36A72DE-680C-423B-86BC-194CC90BD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4C26B-7B72-49BD-95B9-5E65844612C5}" type="datetimeFigureOut">
              <a:rPr lang="he-IL" smtClean="0"/>
              <a:t>א'/חשון/תשפ"א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86BA7407-03E2-4526-97BA-02CA65A1C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FD9BC346-EF11-43A0-BAF8-3A8EA82AF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89608-C694-4E2E-BFF5-BB17D15E2B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17795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84B06DE-7182-4C27-8E93-5C29C66A0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A6ACBE0B-55E9-402C-9769-17FDC52DB7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70EF020F-8171-48B4-8DBD-542503FFEF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5F9B4A95-7E9C-4477-83CA-A1162AC73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4C26B-7B72-49BD-95B9-5E65844612C5}" type="datetimeFigureOut">
              <a:rPr lang="he-IL" smtClean="0"/>
              <a:t>א'/חשון/תשפ"א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BCCBD517-D0BA-4CC8-A5C0-3FE9504D2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B3D7A853-D769-435D-9A90-8CEEDF8C9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89608-C694-4E2E-BFF5-BB17D15E2B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41587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7B06C6B-ABE6-44CC-BC96-2D9479DAA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90D87031-BFA2-4B18-83D8-EE1E073913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C676F47-5BEE-42E0-BF44-77DC49B3C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4C26B-7B72-49BD-95B9-5E65844612C5}" type="datetimeFigureOut">
              <a:rPr lang="he-IL" smtClean="0"/>
              <a:t>א'/חשון/תשפ"א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00DC4EE-AF5E-43AB-A9B8-D0055C240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1233A4E-9933-4267-A840-532044886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89608-C694-4E2E-BFF5-BB17D15E2B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98754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80125F5B-01A3-4A95-8B78-15496D6BC5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F6631732-ED39-449B-8974-6563A15C37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F4D834C-A373-460E-8A8B-997815271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4C26B-7B72-49BD-95B9-5E65844612C5}" type="datetimeFigureOut">
              <a:rPr lang="he-IL" smtClean="0"/>
              <a:t>א'/חשון/תשפ"א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9CB63B7-57DA-4ED9-A455-40AA07AA5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078ED6A-8D97-4DD0-B850-CBA827ABC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89608-C694-4E2E-BFF5-BB17D15E2B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843026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א'/חשון/תשפ"א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419314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א'/חשון/תשפ"א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081159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א'/חשון/תשפ"א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61724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א'/חשון/תשפ"א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361960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א'/חשון/תשפ"א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117243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א'/חשון/תשפ"א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503771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א'/חשון/תשפ"א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13561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א'/חשון/תשפ"א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532329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א'/חשון/תשפ"א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561311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א'/חשון/תשפ"א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552179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א'/חשון/תשפ"א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67086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1D9C6335-49D4-4149-A3B4-C34D00515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06340AA7-ECDB-4273-B64E-8F6BCB7554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011D195E-9DB6-4D60-9D5B-F13B47F23C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54C26B-7B72-49BD-95B9-5E65844612C5}" type="datetimeFigureOut">
              <a:rPr lang="he-IL" smtClean="0"/>
              <a:t>א'/חשון/תשפ"א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64CA1BD-57EF-48EC-ADAF-640404CF68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E8C0491-EB08-4D18-A8EC-021158FE12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89608-C694-4E2E-BFF5-BB17D15E2B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58446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001CA4-BDD3-4053-844F-9AAD839120CF}" type="datetimeFigureOut">
              <a:rPr lang="he-IL" smtClean="0"/>
              <a:t>א'/חשון/תשפ"א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63107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JyEmQkMnWTI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>
            <a:extLst>
              <a:ext uri="{FF2B5EF4-FFF2-40B4-BE49-F238E27FC236}">
                <a16:creationId xmlns:a16="http://schemas.microsoft.com/office/drawing/2014/main" id="{A3378F2D-46EE-4390-B152-FACF0CFB22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67"/>
            <a:ext cx="12192000" cy="6793666"/>
          </a:xfrm>
          <a:prstGeom prst="rect">
            <a:avLst/>
          </a:prstGeom>
        </p:spPr>
      </p:pic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457325" y="1498317"/>
            <a:ext cx="9144000" cy="2387600"/>
          </a:xfrm>
        </p:spPr>
        <p:txBody>
          <a:bodyPr>
            <a:normAutofit/>
          </a:bodyPr>
          <a:lstStyle/>
          <a:p>
            <a:r>
              <a:rPr lang="he-IL" sz="4400" dirty="0"/>
              <a:t>יהושע פרקים ד'-ה'</a:t>
            </a:r>
            <a:br>
              <a:rPr lang="he-IL" dirty="0"/>
            </a:br>
            <a:r>
              <a:rPr lang="he-IL" dirty="0"/>
              <a:t>אבני </a:t>
            </a:r>
            <a:r>
              <a:rPr lang="he-IL" dirty="0" err="1"/>
              <a:t>הזכרון</a:t>
            </a:r>
            <a:r>
              <a:rPr lang="he-IL" dirty="0"/>
              <a:t>,</a:t>
            </a:r>
            <a:br>
              <a:rPr lang="he-IL" dirty="0"/>
            </a:br>
            <a:r>
              <a:rPr lang="he-IL" dirty="0"/>
              <a:t>תום ימי המדבר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D8580415-4F20-46C3-B6F7-D9944B39F7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494667">
            <a:off x="9177014" y="853544"/>
            <a:ext cx="1475458" cy="2275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909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C7BE5FEA-29CC-4F58-85F2-AE3BB444C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925" y="164105"/>
            <a:ext cx="5419725" cy="6529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כותרת 5">
            <a:extLst>
              <a:ext uri="{FF2B5EF4-FFF2-40B4-BE49-F238E27FC236}">
                <a16:creationId xmlns:a16="http://schemas.microsoft.com/office/drawing/2014/main" id="{87DEEFAF-1E05-47A1-85BC-FAEA769A0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7064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0699207-52D7-4324-9450-EB8D319771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241299"/>
            <a:ext cx="4453889" cy="6431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כותרת 1">
            <a:extLst>
              <a:ext uri="{FF2B5EF4-FFF2-40B4-BE49-F238E27FC236}">
                <a16:creationId xmlns:a16="http://schemas.microsoft.com/office/drawing/2014/main" id="{3AE0C2AF-7FA1-4D05-8810-5976334A8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3425" y="241299"/>
            <a:ext cx="7353300" cy="4397375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he-IL" dirty="0" err="1"/>
              <a:t>וַיִּשְׂאו</a:t>
            </a:r>
            <a:r>
              <a:rPr lang="he-IL" dirty="0"/>
              <a:t>ּ </a:t>
            </a:r>
            <a:r>
              <a:rPr lang="he-IL" dirty="0" err="1"/>
              <a:t>שְׁתֵּי־עֶשְׂרֵה</a:t>
            </a:r>
            <a:r>
              <a:rPr lang="he-IL" dirty="0"/>
              <a:t> אֲבָנִים מִתּוֹךְ הַיַּרְדֵּן כַּאֲשֶׁר דִּבֶּר יְהוָה </a:t>
            </a:r>
            <a:r>
              <a:rPr lang="he-IL" dirty="0" err="1"/>
              <a:t>אֶל־יְהוֹשֻׁע</a:t>
            </a:r>
            <a:r>
              <a:rPr lang="he-IL" dirty="0"/>
              <a:t>ַ...</a:t>
            </a:r>
            <a:br>
              <a:rPr lang="he-IL" dirty="0"/>
            </a:br>
            <a:r>
              <a:rPr lang="he-IL" dirty="0"/>
              <a:t>וּשְׁתֵּים עֶשְׂרֵה אֲבָנִים הֵקִים יְהוֹשֻׁעַ בְּתוֹךְ הַיַּרְדֵּן תַּחַת מַצַּב רַגְלֵי </a:t>
            </a:r>
            <a:r>
              <a:rPr lang="he-IL" dirty="0" err="1"/>
              <a:t>הַכֹּהֲנִים</a:t>
            </a:r>
            <a:r>
              <a:rPr lang="he-IL" dirty="0"/>
              <a:t> נֹשְׂאֵי אֲרוֹן הַבְּרִית וַיִּהְיוּ שָׁם עַד הַיּוֹם הַזֶּה</a:t>
            </a:r>
          </a:p>
        </p:txBody>
      </p:sp>
    </p:spTree>
    <p:extLst>
      <p:ext uri="{BB962C8B-B14F-4D97-AF65-F5344CB8AC3E}">
        <p14:creationId xmlns:p14="http://schemas.microsoft.com/office/powerpoint/2010/main" val="1458867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C6F5BB0-1848-47EA-B2DA-29328887A2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3" y="192830"/>
            <a:ext cx="5291137" cy="6472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כותרת 3">
            <a:extLst>
              <a:ext uri="{FF2B5EF4-FFF2-40B4-BE49-F238E27FC236}">
                <a16:creationId xmlns:a16="http://schemas.microsoft.com/office/drawing/2014/main" id="{F4EAB67D-FB47-4F14-B34F-E8ADC8EE8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8725" y="192830"/>
            <a:ext cx="6724650" cy="4013201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he-IL" dirty="0"/>
              <a:t>וַיְהִי כַּעֲלוֹת </a:t>
            </a:r>
            <a:r>
              <a:rPr lang="he-IL" dirty="0" err="1"/>
              <a:t>הַכֹּהֲנִים</a:t>
            </a:r>
            <a:r>
              <a:rPr lang="he-IL" dirty="0"/>
              <a:t> נֹשְׂאֵי אֲרוֹן </a:t>
            </a:r>
            <a:r>
              <a:rPr lang="he-IL" dirty="0" err="1"/>
              <a:t>בְּרִית־יְהוָה</a:t>
            </a:r>
            <a:r>
              <a:rPr lang="he-IL" dirty="0"/>
              <a:t> מִתּוֹךְ הַיַּרְדֵּן, </a:t>
            </a:r>
            <a:br>
              <a:rPr lang="he-IL" dirty="0"/>
            </a:br>
            <a:r>
              <a:rPr lang="he-IL" dirty="0"/>
              <a:t>נִתְּקוּ כַּפּוֹת רַגְלֵי </a:t>
            </a:r>
            <a:r>
              <a:rPr lang="he-IL" dirty="0" err="1"/>
              <a:t>הַכֹּהֲנִים</a:t>
            </a:r>
            <a:r>
              <a:rPr lang="he-IL" dirty="0"/>
              <a:t> אֶל הֶחָרָבָה וַיָּשֻׁבוּ </a:t>
            </a:r>
            <a:r>
              <a:rPr lang="he-IL" dirty="0" err="1"/>
              <a:t>מֵי־הַיַּרְדֵּן</a:t>
            </a:r>
            <a:r>
              <a:rPr lang="he-IL" dirty="0"/>
              <a:t> לִמְקוֹמָם וַיֵּלְכוּ </a:t>
            </a:r>
            <a:r>
              <a:rPr lang="he-IL" dirty="0" err="1"/>
              <a:t>כִתְמוֹל־שִׁלְשׁוֹם</a:t>
            </a:r>
            <a:r>
              <a:rPr lang="he-IL" dirty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3218424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3">
            <a:extLst>
              <a:ext uri="{FF2B5EF4-FFF2-40B4-BE49-F238E27FC236}">
                <a16:creationId xmlns:a16="http://schemas.microsoft.com/office/drawing/2014/main" id="{F4EAB67D-FB47-4F14-B34F-E8ADC8EE824E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he-IL" dirty="0"/>
              <a:t>וַיַּעַבְרוּ </a:t>
            </a:r>
            <a:r>
              <a:rPr lang="he-IL" dirty="0" err="1"/>
              <a:t>בְּנֵי־רְאוּבֵן</a:t>
            </a:r>
            <a:r>
              <a:rPr lang="he-IL" dirty="0"/>
              <a:t> </a:t>
            </a:r>
            <a:r>
              <a:rPr lang="he-IL" dirty="0" err="1"/>
              <a:t>וּבְנֵי־גָד</a:t>
            </a:r>
            <a:r>
              <a:rPr lang="he-IL" dirty="0"/>
              <a:t> וַחֲצִי שֵׁבֶט הַמְנַשֶּׁה </a:t>
            </a:r>
            <a:r>
              <a:rPr lang="he-IL" dirty="0" err="1"/>
              <a:t>חֲמֻשִׁים</a:t>
            </a:r>
            <a:r>
              <a:rPr lang="he-IL" dirty="0"/>
              <a:t> לִפְנֵי בְּנֵי יִשְׂרָאֵל כַּאֲשֶׁר דִּבֶּר אֲלֵיהֶם מֹשֶׁה</a:t>
            </a:r>
          </a:p>
        </p:txBody>
      </p:sp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2670E1FC-B806-4402-B257-FF546239A41E}"/>
              </a:ext>
            </a:extLst>
          </p:cNvPr>
          <p:cNvGrpSpPr/>
          <p:nvPr/>
        </p:nvGrpSpPr>
        <p:grpSpPr>
          <a:xfrm>
            <a:off x="0" y="1690688"/>
            <a:ext cx="4010025" cy="5311775"/>
            <a:chOff x="-1" y="1390650"/>
            <a:chExt cx="4010025" cy="5311775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1EF3C0F2-8687-48C8-AA7C-00115D2D00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1390650"/>
              <a:ext cx="3920995" cy="531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חץ: שמאלה 6">
              <a:extLst>
                <a:ext uri="{FF2B5EF4-FFF2-40B4-BE49-F238E27FC236}">
                  <a16:creationId xmlns:a16="http://schemas.microsoft.com/office/drawing/2014/main" id="{802805DD-7601-472D-A659-9B70336F3421}"/>
                </a:ext>
              </a:extLst>
            </p:cNvPr>
            <p:cNvSpPr/>
            <p:nvPr/>
          </p:nvSpPr>
          <p:spPr>
            <a:xfrm>
              <a:off x="2671763" y="4664074"/>
              <a:ext cx="752474" cy="419100"/>
            </a:xfrm>
            <a:prstGeom prst="leftArrow">
              <a:avLst/>
            </a:prstGeom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" name="חץ: שמאלה 7">
              <a:extLst>
                <a:ext uri="{FF2B5EF4-FFF2-40B4-BE49-F238E27FC236}">
                  <a16:creationId xmlns:a16="http://schemas.microsoft.com/office/drawing/2014/main" id="{45366E84-517D-49B6-A5AF-B6B5316B6192}"/>
                </a:ext>
              </a:extLst>
            </p:cNvPr>
            <p:cNvSpPr/>
            <p:nvPr/>
          </p:nvSpPr>
          <p:spPr>
            <a:xfrm>
              <a:off x="3257550" y="3321050"/>
              <a:ext cx="752474" cy="419100"/>
            </a:xfrm>
            <a:prstGeom prst="leftArrow">
              <a:avLst/>
            </a:prstGeom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" name="חץ: שמאלה 8">
              <a:extLst>
                <a:ext uri="{FF2B5EF4-FFF2-40B4-BE49-F238E27FC236}">
                  <a16:creationId xmlns:a16="http://schemas.microsoft.com/office/drawing/2014/main" id="{6C600A22-1EB2-40A8-BE59-08E906CF323B}"/>
                </a:ext>
              </a:extLst>
            </p:cNvPr>
            <p:cNvSpPr/>
            <p:nvPr/>
          </p:nvSpPr>
          <p:spPr>
            <a:xfrm>
              <a:off x="2962275" y="4013199"/>
              <a:ext cx="752474" cy="419100"/>
            </a:xfrm>
            <a:prstGeom prst="leftArrow">
              <a:avLst/>
            </a:prstGeom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</p:spTree>
    <p:extLst>
      <p:ext uri="{BB962C8B-B14F-4D97-AF65-F5344CB8AC3E}">
        <p14:creationId xmlns:p14="http://schemas.microsoft.com/office/powerpoint/2010/main" val="939328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20720D38-BF0D-4CE8-9B4E-4B79D35F3D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490" y="0"/>
            <a:ext cx="10291020" cy="6858000"/>
          </a:xfrm>
          <a:prstGeom prst="rect">
            <a:avLst/>
          </a:prstGeom>
        </p:spPr>
      </p:pic>
      <p:sp>
        <p:nvSpPr>
          <p:cNvPr id="2" name="כותרת 1">
            <a:extLst>
              <a:ext uri="{FF2B5EF4-FFF2-40B4-BE49-F238E27FC236}">
                <a16:creationId xmlns:a16="http://schemas.microsoft.com/office/drawing/2014/main" id="{3AE0C2AF-7FA1-4D05-8810-5976334A8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6369" y="0"/>
            <a:ext cx="9339262" cy="1349375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he-IL" dirty="0"/>
              <a:t>ֹ</a:t>
            </a:r>
            <a:r>
              <a:rPr lang="he-IL" dirty="0">
                <a:solidFill>
                  <a:srgbClr val="FF0000"/>
                </a:solidFill>
              </a:rPr>
              <a:t>וְהָעָם עָלוּ </a:t>
            </a:r>
            <a:r>
              <a:rPr lang="he-IL" dirty="0" err="1">
                <a:solidFill>
                  <a:srgbClr val="FF0000"/>
                </a:solidFill>
              </a:rPr>
              <a:t>מִן־הַיַּרְדֵּן</a:t>
            </a:r>
            <a:r>
              <a:rPr lang="he-IL" dirty="0">
                <a:solidFill>
                  <a:srgbClr val="FF0000"/>
                </a:solidFill>
              </a:rPr>
              <a:t> בֶּעָשׂוֹר לַחֹדֶשׁ הָרִאשׁוֹן וַיַּחֲנוּ בַּ</a:t>
            </a:r>
            <a:r>
              <a:rPr lang="he-IL" sz="4900" b="1" dirty="0">
                <a:solidFill>
                  <a:srgbClr val="FF0000"/>
                </a:solidFill>
              </a:rPr>
              <a:t>גִּלְגָּל</a:t>
            </a:r>
            <a:r>
              <a:rPr lang="he-IL" dirty="0">
                <a:solidFill>
                  <a:srgbClr val="FF0000"/>
                </a:solidFill>
              </a:rPr>
              <a:t> בִּקְצֵה מִזְרַח יְרִיחו</a:t>
            </a:r>
            <a:endParaRPr lang="he-IL" dirty="0"/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41AC9F71-7A41-49FD-B414-5BE8DB0E7FB8}"/>
              </a:ext>
            </a:extLst>
          </p:cNvPr>
          <p:cNvSpPr txBox="1"/>
          <p:nvPr/>
        </p:nvSpPr>
        <p:spPr>
          <a:xfrm>
            <a:off x="1314450" y="4886325"/>
            <a:ext cx="9267825" cy="120032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he-IL" sz="3200" dirty="0"/>
              <a:t>וַיֹּאמֶר יְהוָה </a:t>
            </a:r>
            <a:r>
              <a:rPr lang="he-IL" sz="3200" dirty="0" err="1"/>
              <a:t>אֶל־יְהוֹשֻׁע</a:t>
            </a:r>
            <a:r>
              <a:rPr lang="he-IL" sz="3200" dirty="0"/>
              <a:t>ַ הַיּוֹם </a:t>
            </a:r>
            <a:r>
              <a:rPr lang="he-IL" sz="3200" dirty="0">
                <a:solidFill>
                  <a:srgbClr val="FF0000"/>
                </a:solidFill>
              </a:rPr>
              <a:t>גַּלּוֹתִי </a:t>
            </a:r>
            <a:r>
              <a:rPr lang="he-IL" sz="3200" dirty="0" err="1"/>
              <a:t>אֶת־חֶרְפַּת</a:t>
            </a:r>
            <a:r>
              <a:rPr lang="he-IL" sz="3200" dirty="0"/>
              <a:t> מִצְרַיִם מֵעֲלֵיכֶם וַיִּקְרָא שֵׁם הַמָּקוֹם הַהוּא </a:t>
            </a:r>
            <a:r>
              <a:rPr lang="he-IL" sz="4000" b="1" dirty="0">
                <a:solidFill>
                  <a:srgbClr val="FF0000"/>
                </a:solidFill>
              </a:rPr>
              <a:t>גִּלְגָּל</a:t>
            </a:r>
            <a:endParaRPr lang="he-IL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349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AE0C2AF-7FA1-4D05-8810-5976334A8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69000"/>
          </a:xfrm>
        </p:spPr>
        <p:txBody>
          <a:bodyPr/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305214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AE0C2AF-7FA1-4D05-8810-5976334A8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69000"/>
          </a:xfrm>
        </p:spPr>
        <p:txBody>
          <a:bodyPr/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954961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DB4A7FF-11BF-417F-BA5B-7BF4F98A92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04" b="744"/>
          <a:stretch/>
        </p:blipFill>
        <p:spPr bwMode="auto">
          <a:xfrm>
            <a:off x="152400" y="192087"/>
            <a:ext cx="2971800" cy="617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כותרת 1">
            <a:extLst>
              <a:ext uri="{FF2B5EF4-FFF2-40B4-BE49-F238E27FC236}">
                <a16:creationId xmlns:a16="http://schemas.microsoft.com/office/drawing/2014/main" id="{3AE0C2AF-7FA1-4D05-8810-5976334A8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2275" y="192088"/>
            <a:ext cx="8953500" cy="3551238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he-IL" dirty="0"/>
              <a:t>וַיְהִי בִּהְיוֹת יְהוֹשֻׁעַ בִּירִיחוֹ </a:t>
            </a:r>
            <a:br>
              <a:rPr lang="he-IL" dirty="0"/>
            </a:br>
            <a:r>
              <a:rPr lang="he-IL" dirty="0" err="1"/>
              <a:t>וַיִּשָּׂא</a:t>
            </a:r>
            <a:r>
              <a:rPr lang="he-IL" dirty="0"/>
              <a:t> עֵינָיו וַיַּרְא </a:t>
            </a:r>
            <a:br>
              <a:rPr lang="he-IL" dirty="0"/>
            </a:br>
            <a:r>
              <a:rPr lang="he-IL" dirty="0" err="1"/>
              <a:t>וְהִנֵּה־אִיש</a:t>
            </a:r>
            <a:r>
              <a:rPr lang="he-IL" dirty="0"/>
              <a:t>ׁ עֹמֵד לְנֶגְדּוֹ וְחַרְבּוֹ שְׁלוּפָה בְּיָדוֹ </a:t>
            </a:r>
            <a:br>
              <a:rPr lang="he-IL" dirty="0"/>
            </a:br>
            <a:r>
              <a:rPr lang="he-IL" dirty="0"/>
              <a:t>וַיֵּלֶךְ יְהוֹשֻׁעַ אֵלָיו וַיֹּאמֶר לוֹ: </a:t>
            </a:r>
            <a:br>
              <a:rPr lang="he-IL" dirty="0"/>
            </a:br>
            <a:r>
              <a:rPr lang="he-IL" dirty="0"/>
              <a:t>"הֲלָנוּ אַתָּה, </a:t>
            </a:r>
            <a:r>
              <a:rPr lang="he-IL" dirty="0" err="1"/>
              <a:t>אִם־לְצָרֵינו</a:t>
            </a:r>
            <a:r>
              <a:rPr lang="he-IL" dirty="0"/>
              <a:t>ּ?" </a:t>
            </a:r>
            <a:br>
              <a:rPr lang="he-IL" dirty="0"/>
            </a:br>
            <a:r>
              <a:rPr lang="he-IL" dirty="0"/>
              <a:t>ו</a:t>
            </a:r>
          </a:p>
        </p:txBody>
      </p:sp>
    </p:spTree>
    <p:extLst>
      <p:ext uri="{BB962C8B-B14F-4D97-AF65-F5344CB8AC3E}">
        <p14:creationId xmlns:p14="http://schemas.microsoft.com/office/powerpoint/2010/main" val="865936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DB4A7FF-11BF-417F-BA5B-7BF4F98A9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4" y="1857376"/>
            <a:ext cx="4095178" cy="493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כותרת 1">
            <a:extLst>
              <a:ext uri="{FF2B5EF4-FFF2-40B4-BE49-F238E27FC236}">
                <a16:creationId xmlns:a16="http://schemas.microsoft.com/office/drawing/2014/main" id="{3AE0C2AF-7FA1-4D05-8810-5976334A8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3850" y="184150"/>
            <a:ext cx="7867650" cy="5006975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br>
              <a:rPr lang="he-IL" dirty="0"/>
            </a:br>
            <a:r>
              <a:rPr lang="he-IL" dirty="0"/>
              <a:t>וַיֹּאמֶר: </a:t>
            </a:r>
            <a:br>
              <a:rPr lang="he-IL" dirty="0"/>
            </a:br>
            <a:r>
              <a:rPr lang="he-IL" dirty="0"/>
              <a:t>"לֹא! כִּי אֲנִי </a:t>
            </a:r>
            <a:r>
              <a:rPr lang="he-IL" dirty="0" err="1"/>
              <a:t>שַׂר־צְבָא־יְהוָה</a:t>
            </a:r>
            <a:r>
              <a:rPr lang="he-IL" dirty="0"/>
              <a:t>. עַתָּה בָאתִי" </a:t>
            </a:r>
            <a:br>
              <a:rPr lang="he-IL" dirty="0"/>
            </a:br>
            <a:r>
              <a:rPr lang="he-IL" dirty="0" err="1"/>
              <a:t>וַיִּפֹּל</a:t>
            </a:r>
            <a:r>
              <a:rPr lang="he-IL" dirty="0"/>
              <a:t> יְהוֹשֻׁעַ </a:t>
            </a:r>
            <a:r>
              <a:rPr lang="he-IL" dirty="0" err="1"/>
              <a:t>אֶל־פָּנָיו</a:t>
            </a:r>
            <a:r>
              <a:rPr lang="he-IL" dirty="0"/>
              <a:t> אַרְצָה </a:t>
            </a:r>
            <a:r>
              <a:rPr lang="he-IL" dirty="0" err="1"/>
              <a:t>וַיִּשְׁתָּחו</a:t>
            </a:r>
            <a:r>
              <a:rPr lang="he-IL" dirty="0"/>
              <a:t>ּ. </a:t>
            </a:r>
            <a:br>
              <a:rPr lang="he-IL" dirty="0"/>
            </a:br>
            <a:r>
              <a:rPr lang="he-IL" dirty="0"/>
              <a:t>וַיֹּאמֶר לוֹ: "מָה אֲדֹנִי מְדַבֵּר </a:t>
            </a:r>
            <a:r>
              <a:rPr lang="he-IL" dirty="0" err="1"/>
              <a:t>אֶל־עַבְדּו</a:t>
            </a:r>
            <a:r>
              <a:rPr lang="he-IL" dirty="0"/>
              <a:t>ֹ?" </a:t>
            </a:r>
            <a:br>
              <a:rPr lang="he-IL" dirty="0"/>
            </a:br>
            <a:r>
              <a:rPr lang="he-IL" dirty="0"/>
              <a:t>וַיֹּאמֶר </a:t>
            </a:r>
            <a:r>
              <a:rPr lang="he-IL" dirty="0" err="1"/>
              <a:t>שַׂר־צְבָא</a:t>
            </a:r>
            <a:r>
              <a:rPr lang="he-IL" dirty="0"/>
              <a:t> יְהוָה </a:t>
            </a:r>
            <a:r>
              <a:rPr lang="he-IL" dirty="0" err="1"/>
              <a:t>אֶל־יְהוֹשֻׁע</a:t>
            </a:r>
            <a:r>
              <a:rPr lang="he-IL" dirty="0"/>
              <a:t>ַ: </a:t>
            </a:r>
            <a:br>
              <a:rPr lang="he-IL" dirty="0"/>
            </a:br>
            <a:r>
              <a:rPr lang="he-IL" dirty="0"/>
              <a:t>"שַׁל־נַעַלְךָ מֵעַל רַגְלֶךָ </a:t>
            </a:r>
            <a:br>
              <a:rPr lang="he-IL" dirty="0"/>
            </a:br>
            <a:r>
              <a:rPr lang="he-IL" dirty="0"/>
              <a:t>כִּי הַמָּקוֹם אֲשֶׁר אַתָּה עֹמֵד עָלָיו קֹדֶשׁ הוּא!" </a:t>
            </a:r>
            <a:br>
              <a:rPr lang="he-IL" dirty="0"/>
            </a:br>
            <a:r>
              <a:rPr lang="he-IL" dirty="0"/>
              <a:t>וַיַּעַשׂ יְהוֹשֻׁעַ כֵּן</a:t>
            </a:r>
            <a:br>
              <a:rPr lang="he-IL" dirty="0"/>
            </a:b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32947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0F1390C-1185-4472-BACF-7DE0C09BA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hlinkClick r:id="rId2"/>
              </a:rPr>
              <a:t>ההמנוּן של ספר יהושע</a:t>
            </a:r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783D56D-67EA-45D8-A925-606554B8D1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295371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50627" y="365125"/>
            <a:ext cx="10651151" cy="4848320"/>
          </a:xfrm>
        </p:spPr>
        <p:txBody>
          <a:bodyPr/>
          <a:lstStyle/>
          <a:p>
            <a:r>
              <a:rPr lang="he-IL" dirty="0"/>
              <a:t>תודה לאתר </a:t>
            </a:r>
            <a:r>
              <a:rPr lang="he-IL"/>
              <a:t>דעת על </a:t>
            </a:r>
            <a:r>
              <a:rPr lang="he-IL" dirty="0"/>
              <a:t>האיורים מתוך:</a:t>
            </a:r>
            <a:br>
              <a:rPr lang="he-IL" dirty="0"/>
            </a:br>
            <a:r>
              <a:rPr lang="he-IL" dirty="0"/>
              <a:t>"ספר יהושע – אלבום ציורים"</a:t>
            </a:r>
            <a:br>
              <a:rPr lang="he-IL" dirty="0"/>
            </a:br>
            <a:r>
              <a:rPr lang="he-IL" b="1" dirty="0"/>
              <a:t>ציירה: נורית צרפתי</a:t>
            </a:r>
            <a:br>
              <a:rPr lang="he-IL" b="1" dirty="0"/>
            </a:b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487" y="4710710"/>
            <a:ext cx="4162423" cy="1233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26191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3428</TotalTime>
  <Words>255</Words>
  <Application>Microsoft Office PowerPoint</Application>
  <PresentationFormat>מסך רחב</PresentationFormat>
  <Paragraphs>10</Paragraphs>
  <Slides>12</Slides>
  <Notes>0</Notes>
  <HiddenSlides>1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2</vt:i4>
      </vt:variant>
      <vt:variant>
        <vt:lpstr>כותרות שקופיות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ערכת נושא Office</vt:lpstr>
      <vt:lpstr>1_ערכת נושא Office</vt:lpstr>
      <vt:lpstr>יהושע פרקים ד'-ה' אבני הזכרון, תום ימי המדבר</vt:lpstr>
      <vt:lpstr>מצגת של PowerPoint‏</vt:lpstr>
      <vt:lpstr>וַיִּשְׂאוּ שְׁתֵּי־עֶשְׂרֵה אֲבָנִים מִתּוֹךְ הַיַּרְדֵּן כַּאֲשֶׁר דִּבֶּר יְהוָה אֶל־יְהוֹשֻׁעַ... וּשְׁתֵּים עֶשְׂרֵה אֲבָנִים הֵקִים יְהוֹשֻׁעַ בְּתוֹךְ הַיַּרְדֵּן תַּחַת מַצַּב רַגְלֵי הַכֹּהֲנִים נֹשְׂאֵי אֲרוֹן הַבְּרִית וַיִּהְיוּ שָׁם עַד הַיּוֹם הַזֶּה</vt:lpstr>
      <vt:lpstr>וַיְהִי כַּעֲלוֹת הַכֹּהֲנִים נֹשְׂאֵי אֲרוֹן בְּרִית־יְהוָה מִתּוֹךְ הַיַּרְדֵּן,  נִתְּקוּ כַּפּוֹת רַגְלֵי הַכֹּהֲנִים אֶל הֶחָרָבָה וַיָּשֻׁבוּ מֵי־הַיַּרְדֵּן לִמְקוֹמָם וַיֵּלְכוּ כִתְמוֹל־שִׁלְשׁוֹם...</vt:lpstr>
      <vt:lpstr>וַיַּעַבְרוּ בְּנֵי־רְאוּבֵן וּבְנֵי־גָד וַחֲצִי שֵׁבֶט הַמְנַשֶּׁה חֲמֻשִׁים לִפְנֵי בְּנֵי יִשְׂרָאֵל כַּאֲשֶׁר דִּבֶּר אֲלֵיהֶם מֹשֶׁה</vt:lpstr>
      <vt:lpstr>ֹוְהָעָם עָלוּ מִן־הַיַּרְדֵּן בֶּעָשׂוֹר לַחֹדֶשׁ הָרִאשׁוֹן וַיַּחֲנוּ בַּגִּלְגָּל בִּקְצֵה מִזְרַח יְרִיחו</vt:lpstr>
      <vt:lpstr>מצגת של PowerPoint‏</vt:lpstr>
      <vt:lpstr>מצגת של PowerPoint‏</vt:lpstr>
      <vt:lpstr>וַיְהִי בִּהְיוֹת יְהוֹשֻׁעַ בִּירִיחוֹ  וַיִּשָּׂא עֵינָיו וַיַּרְא  וְהִנֵּה־אִישׁ עֹמֵד לְנֶגְדּוֹ וְחַרְבּוֹ שְׁלוּפָה בְּיָדוֹ  וַיֵּלֶךְ יְהוֹשֻׁעַ אֵלָיו וַיֹּאמֶר לוֹ:  "הֲלָנוּ אַתָּה, אִם־לְצָרֵינוּ?"  ו</vt:lpstr>
      <vt:lpstr> וַיֹּאמֶר:  "לֹא! כִּי אֲנִי שַׂר־צְבָא־יְהוָה. עַתָּה בָאתִי"  וַיִּפֹּל יְהוֹשֻׁעַ אֶל־פָּנָיו אַרְצָה וַיִּשְׁתָּחוּ.  וַיֹּאמֶר לוֹ: "מָה אֲדֹנִי מְדַבֵּר אֶל־עַבְדּוֹ?"  וַיֹּאמֶר שַׂר־צְבָא יְהוָה אֶל־יְהוֹשֻׁעַ:  "שַׁל־נַעַלְךָ מֵעַל רַגְלֶךָ  כִּי הַמָּקוֹם אֲשֶׁר אַתָּה עֹמֵד עָלָיו קֹדֶשׁ הוּא!"  וַיַּעַשׂ יְהוֹשֻׁעַ כֵּן </vt:lpstr>
      <vt:lpstr>ההמנוּן של ספר יהושע</vt:lpstr>
      <vt:lpstr>תודה לאתר דעת על האיורים מתוך: "ספר יהושע – אלבום ציורים" ציירה: נורית צרפתי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שיעור פתיחה לספר יהושע</dc:title>
  <dc:creator>efrat</dc:creator>
  <cp:lastModifiedBy>efrat</cp:lastModifiedBy>
  <cp:revision>62</cp:revision>
  <dcterms:created xsi:type="dcterms:W3CDTF">2020-08-31T05:36:01Z</dcterms:created>
  <dcterms:modified xsi:type="dcterms:W3CDTF">2020-10-19T09:15:40Z</dcterms:modified>
</cp:coreProperties>
</file>