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C4A1678-2D34-406A-B420-D364EBE49D83}">
  <a:tblStyle styleId="{9C4A1678-2D34-406A-B420-D364EBE49D83}" styleName="Table_0">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8EBF5"/>
          </a:solidFill>
        </a:fill>
      </a:tcStyle>
    </a:wholeTbl>
    <a:band1H>
      <a:tcTxStyle b="off" i="off"/>
      <a:tcStyle>
        <a:fill>
          <a:solidFill>
            <a:srgbClr val="CDD4EA"/>
          </a:solidFill>
        </a:fill>
      </a:tcStyle>
    </a:band1H>
    <a:band2H>
      <a:tcTxStyle b="off" i="off"/>
    </a:band2H>
    <a:band1V>
      <a:tcTxStyle b="off" i="off"/>
      <a:tcStyle>
        <a:fill>
          <a:solidFill>
            <a:srgbClr val="CDD4EA"/>
          </a:solidFill>
        </a:fill>
      </a:tcStyle>
    </a:band1V>
    <a:band2V>
      <a:tcTxStyle b="off" i="off"/>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52016" y="0"/>
            <a:ext cx="2945659" cy="498056"/>
          </a:xfrm>
          <a:prstGeom prst="rect">
            <a:avLst/>
          </a:prstGeom>
          <a:noFill/>
          <a:ln>
            <a:noFill/>
          </a:ln>
        </p:spPr>
        <p:txBody>
          <a:bodyPr anchorCtr="0" anchor="t"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74" y="0"/>
            <a:ext cx="2945659" cy="498056"/>
          </a:xfrm>
          <a:prstGeom prst="rect">
            <a:avLst/>
          </a:prstGeom>
          <a:noFill/>
          <a:ln>
            <a:noFill/>
          </a:ln>
        </p:spPr>
        <p:txBody>
          <a:bodyPr anchorCtr="0" anchor="t" bIns="45700" lIns="91425" spcFirstLastPara="1" rIns="91425" wrap="square" tIns="45700">
            <a:noAutofit/>
          </a:bodyPr>
          <a:lstStyle>
            <a:lvl1pPr lvl="0" marR="0" rtl="1"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lvl1pPr indent="-228600" lvl="0" marL="457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52016" y="9428584"/>
            <a:ext cx="2945659" cy="498055"/>
          </a:xfrm>
          <a:prstGeom prst="rect">
            <a:avLst/>
          </a:prstGeom>
          <a:noFill/>
          <a:ln>
            <a:noFill/>
          </a:ln>
        </p:spPr>
        <p:txBody>
          <a:bodyPr anchorCtr="0" anchor="b"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marR="0" rtl="1" algn="l">
              <a:lnSpc>
                <a:spcPct val="100000"/>
              </a:lnSpc>
              <a:spcBef>
                <a:spcPts val="0"/>
              </a:spcBef>
              <a:spcAft>
                <a:spcPts val="0"/>
              </a:spcAft>
              <a:buClr>
                <a:srgbClr val="000000"/>
              </a:buClr>
              <a:buSzPts val="1200"/>
              <a:buFont typeface="Arial"/>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5" name="Google Shape;95;p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96" name="Google Shape;96;p2: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1" name="Google Shape;111;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7" name="Google Shape;117;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5" name="Google Shape;125;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9" name="Google Shape;139;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5" name="Google Shape;145;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p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5" name="Google Shape;175;p1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p1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6" name="Google Shape;186;p1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p12: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2" name="Google Shape;192;p1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3: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8" name="Google Shape;208;p1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6" name="Google Shape;216;p14: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1" algn="r">
              <a:lnSpc>
                <a:spcPct val="100000"/>
              </a:lnSpc>
              <a:spcBef>
                <a:spcPts val="0"/>
              </a:spcBef>
              <a:spcAft>
                <a:spcPts val="0"/>
              </a:spcAft>
              <a:buSzPts val="1400"/>
              <a:buNone/>
            </a:pPr>
            <a:r>
              <a:t/>
            </a:r>
            <a:endParaRPr/>
          </a:p>
        </p:txBody>
      </p:sp>
      <p:sp>
        <p:nvSpPr>
          <p:cNvPr id="217" name="Google Shape;217;p14:notes"/>
          <p:cNvSpPr txBox="1"/>
          <p:nvPr>
            <p:ph idx="12" type="sldNum"/>
          </p:nvPr>
        </p:nvSpPr>
        <p:spPr>
          <a:xfrm>
            <a:off x="1574" y="9428584"/>
            <a:ext cx="2945659" cy="498055"/>
          </a:xfrm>
          <a:prstGeom prst="rect">
            <a:avLst/>
          </a:prstGeom>
          <a:noFill/>
          <a:ln>
            <a:noFill/>
          </a:ln>
        </p:spPr>
        <p:txBody>
          <a:bodyPr anchorCtr="0" anchor="b" bIns="45700" lIns="91425" spcFirstLastPara="1" rIns="91425" wrap="square" tIns="45700">
            <a:noAutofit/>
          </a:bodyPr>
          <a:lstStyle/>
          <a:p>
            <a:pPr indent="0" lvl="0" marL="0" rtl="1" algn="l">
              <a:lnSpc>
                <a:spcPct val="100000"/>
              </a:lnSpc>
              <a:spcBef>
                <a:spcPts val="0"/>
              </a:spcBef>
              <a:spcAft>
                <a:spcPts val="0"/>
              </a:spcAft>
              <a:buSzPts val="1400"/>
              <a:buNone/>
            </a:pPr>
            <a:fld id="{00000000-1234-1234-1234-123412341234}" type="slidenum">
              <a:rPr lang="iw-IL"/>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15: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4" name="Google Shape;254;p1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p16: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0" name="Google Shape;260;p1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17: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6" name="Google Shape;266;p1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8: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18: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9: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7" name="Google Shape;277;p19: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0: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20: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21:notes"/>
          <p:cNvSpPr txBox="1"/>
          <p:nvPr>
            <p:ph idx="1" type="body"/>
          </p:nvPr>
        </p:nvSpPr>
        <p:spPr>
          <a:xfrm>
            <a:off x="679768" y="4777194"/>
            <a:ext cx="5438140" cy="3908614"/>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3" name="Google Shape;293;p2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15" name="Shape 15"/>
        <p:cNvGrpSpPr/>
        <p:nvPr/>
      </p:nvGrpSpPr>
      <p:grpSpPr>
        <a:xfrm>
          <a:off x="0" y="0"/>
          <a:ext cx="0" cy="0"/>
          <a:chOff x="0" y="0"/>
          <a:chExt cx="0" cy="0"/>
        </a:xfrm>
      </p:grpSpPr>
      <p:sp>
        <p:nvSpPr>
          <p:cNvPr id="16" name="Google Shape;16;p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7" name="Google Shape;17;p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18" name="Google Shape;18;p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19" name="Shape 19"/>
        <p:cNvGrpSpPr/>
        <p:nvPr/>
      </p:nvGrpSpPr>
      <p:grpSpPr>
        <a:xfrm>
          <a:off x="0" y="0"/>
          <a:ext cx="0" cy="0"/>
          <a:chOff x="0" y="0"/>
          <a:chExt cx="0" cy="0"/>
        </a:xfrm>
      </p:grpSpPr>
      <p:sp>
        <p:nvSpPr>
          <p:cNvPr id="20" name="Google Shape;20;p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rtl="1"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rtl="1" algn="ctr">
              <a:lnSpc>
                <a:spcPct val="90000"/>
              </a:lnSpc>
              <a:spcBef>
                <a:spcPts val="1000"/>
              </a:spcBef>
              <a:spcAft>
                <a:spcPts val="0"/>
              </a:spcAft>
              <a:buClr>
                <a:schemeClr val="dk1"/>
              </a:buClr>
              <a:buSzPts val="2400"/>
              <a:buNone/>
              <a:defRPr sz="2400"/>
            </a:lvl1pPr>
            <a:lvl2pPr lvl="1" rtl="1" algn="ctr">
              <a:lnSpc>
                <a:spcPct val="90000"/>
              </a:lnSpc>
              <a:spcBef>
                <a:spcPts val="500"/>
              </a:spcBef>
              <a:spcAft>
                <a:spcPts val="0"/>
              </a:spcAft>
              <a:buClr>
                <a:schemeClr val="dk1"/>
              </a:buClr>
              <a:buSzPts val="2000"/>
              <a:buNone/>
              <a:defRPr sz="2000"/>
            </a:lvl2pPr>
            <a:lvl3pPr lvl="2" rtl="1" algn="ctr">
              <a:lnSpc>
                <a:spcPct val="90000"/>
              </a:lnSpc>
              <a:spcBef>
                <a:spcPts val="500"/>
              </a:spcBef>
              <a:spcAft>
                <a:spcPts val="0"/>
              </a:spcAft>
              <a:buClr>
                <a:schemeClr val="dk1"/>
              </a:buClr>
              <a:buSzPts val="1800"/>
              <a:buNone/>
              <a:defRPr sz="1800"/>
            </a:lvl3pPr>
            <a:lvl4pPr lvl="3" rtl="1" algn="ctr">
              <a:lnSpc>
                <a:spcPct val="90000"/>
              </a:lnSpc>
              <a:spcBef>
                <a:spcPts val="500"/>
              </a:spcBef>
              <a:spcAft>
                <a:spcPts val="0"/>
              </a:spcAft>
              <a:buClr>
                <a:schemeClr val="dk1"/>
              </a:buClr>
              <a:buSzPts val="1600"/>
              <a:buNone/>
              <a:defRPr sz="1600"/>
            </a:lvl4pPr>
            <a:lvl5pPr lvl="4" rtl="1" algn="ctr">
              <a:lnSpc>
                <a:spcPct val="90000"/>
              </a:lnSpc>
              <a:spcBef>
                <a:spcPts val="500"/>
              </a:spcBef>
              <a:spcAft>
                <a:spcPts val="0"/>
              </a:spcAft>
              <a:buClr>
                <a:schemeClr val="dk1"/>
              </a:buClr>
              <a:buSzPts val="1600"/>
              <a:buNone/>
              <a:defRPr sz="1600"/>
            </a:lvl5pPr>
            <a:lvl6pPr lvl="5" rtl="1" algn="ctr">
              <a:lnSpc>
                <a:spcPct val="90000"/>
              </a:lnSpc>
              <a:spcBef>
                <a:spcPts val="500"/>
              </a:spcBef>
              <a:spcAft>
                <a:spcPts val="0"/>
              </a:spcAft>
              <a:buClr>
                <a:schemeClr val="dk1"/>
              </a:buClr>
              <a:buSzPts val="1600"/>
              <a:buNone/>
              <a:defRPr sz="1600"/>
            </a:lvl6pPr>
            <a:lvl7pPr lvl="6" rtl="1" algn="ctr">
              <a:lnSpc>
                <a:spcPct val="90000"/>
              </a:lnSpc>
              <a:spcBef>
                <a:spcPts val="500"/>
              </a:spcBef>
              <a:spcAft>
                <a:spcPts val="0"/>
              </a:spcAft>
              <a:buClr>
                <a:schemeClr val="dk1"/>
              </a:buClr>
              <a:buSzPts val="1600"/>
              <a:buNone/>
              <a:defRPr sz="1600"/>
            </a:lvl7pPr>
            <a:lvl8pPr lvl="7" rtl="1" algn="ctr">
              <a:lnSpc>
                <a:spcPct val="90000"/>
              </a:lnSpc>
              <a:spcBef>
                <a:spcPts val="500"/>
              </a:spcBef>
              <a:spcAft>
                <a:spcPts val="0"/>
              </a:spcAft>
              <a:buClr>
                <a:schemeClr val="dk1"/>
              </a:buClr>
              <a:buSzPts val="1600"/>
              <a:buNone/>
              <a:defRPr sz="1600"/>
            </a:lvl8pPr>
            <a:lvl9pPr lvl="8" rtl="1" algn="ctr">
              <a:lnSpc>
                <a:spcPct val="90000"/>
              </a:lnSpc>
              <a:spcBef>
                <a:spcPts val="500"/>
              </a:spcBef>
              <a:spcAft>
                <a:spcPts val="0"/>
              </a:spcAft>
              <a:buClr>
                <a:schemeClr val="dk1"/>
              </a:buClr>
              <a:buSzPts val="1600"/>
              <a:buNone/>
              <a:defRPr sz="1600"/>
            </a:lvl9pPr>
          </a:lstStyle>
          <a:p/>
        </p:txBody>
      </p:sp>
      <p:sp>
        <p:nvSpPr>
          <p:cNvPr id="22" name="Google Shape;22;p3"/>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3" name="Google Shape;2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4" name="Google Shape;24;p3"/>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25" name="Shape 25"/>
        <p:cNvGrpSpPr/>
        <p:nvPr/>
      </p:nvGrpSpPr>
      <p:grpSpPr>
        <a:xfrm>
          <a:off x="0" y="0"/>
          <a:ext cx="0" cy="0"/>
          <a:chOff x="0" y="0"/>
          <a:chExt cx="0" cy="0"/>
        </a:xfrm>
      </p:grpSpPr>
      <p:sp>
        <p:nvSpPr>
          <p:cNvPr id="26" name="Google Shape;26;p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28" name="Google Shape;28;p4"/>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29" name="Google Shape;2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0" name="Google Shape;30;p4"/>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rgbClr val="888888"/>
              </a:buClr>
              <a:buSzPts val="2400"/>
              <a:buNone/>
              <a:defRPr sz="2400">
                <a:solidFill>
                  <a:srgbClr val="888888"/>
                </a:solidFill>
              </a:defRPr>
            </a:lvl1pPr>
            <a:lvl2pPr indent="-228600" lvl="1" marL="914400" rtl="1" algn="r">
              <a:lnSpc>
                <a:spcPct val="90000"/>
              </a:lnSpc>
              <a:spcBef>
                <a:spcPts val="500"/>
              </a:spcBef>
              <a:spcAft>
                <a:spcPts val="0"/>
              </a:spcAft>
              <a:buClr>
                <a:srgbClr val="888888"/>
              </a:buClr>
              <a:buSzPts val="2000"/>
              <a:buNone/>
              <a:defRPr sz="2000">
                <a:solidFill>
                  <a:srgbClr val="888888"/>
                </a:solidFill>
              </a:defRPr>
            </a:lvl2pPr>
            <a:lvl3pPr indent="-228600" lvl="2" marL="1371600" rtl="1" algn="r">
              <a:lnSpc>
                <a:spcPct val="90000"/>
              </a:lnSpc>
              <a:spcBef>
                <a:spcPts val="500"/>
              </a:spcBef>
              <a:spcAft>
                <a:spcPts val="0"/>
              </a:spcAft>
              <a:buClr>
                <a:srgbClr val="888888"/>
              </a:buClr>
              <a:buSzPts val="1800"/>
              <a:buNone/>
              <a:defRPr sz="1800">
                <a:solidFill>
                  <a:srgbClr val="888888"/>
                </a:solidFill>
              </a:defRPr>
            </a:lvl3pPr>
            <a:lvl4pPr indent="-228600" lvl="3" marL="1828800" rtl="1" algn="r">
              <a:lnSpc>
                <a:spcPct val="90000"/>
              </a:lnSpc>
              <a:spcBef>
                <a:spcPts val="500"/>
              </a:spcBef>
              <a:spcAft>
                <a:spcPts val="0"/>
              </a:spcAft>
              <a:buClr>
                <a:srgbClr val="888888"/>
              </a:buClr>
              <a:buSzPts val="1600"/>
              <a:buNone/>
              <a:defRPr sz="1600">
                <a:solidFill>
                  <a:srgbClr val="888888"/>
                </a:solidFill>
              </a:defRPr>
            </a:lvl4pPr>
            <a:lvl5pPr indent="-228600" lvl="4" marL="2286000" rtl="1" algn="r">
              <a:lnSpc>
                <a:spcPct val="90000"/>
              </a:lnSpc>
              <a:spcBef>
                <a:spcPts val="500"/>
              </a:spcBef>
              <a:spcAft>
                <a:spcPts val="0"/>
              </a:spcAft>
              <a:buClr>
                <a:srgbClr val="888888"/>
              </a:buClr>
              <a:buSzPts val="1600"/>
              <a:buNone/>
              <a:defRPr sz="1600">
                <a:solidFill>
                  <a:srgbClr val="888888"/>
                </a:solidFill>
              </a:defRPr>
            </a:lvl5pPr>
            <a:lvl6pPr indent="-228600" lvl="5" marL="2743200" rtl="1" algn="r">
              <a:lnSpc>
                <a:spcPct val="90000"/>
              </a:lnSpc>
              <a:spcBef>
                <a:spcPts val="500"/>
              </a:spcBef>
              <a:spcAft>
                <a:spcPts val="0"/>
              </a:spcAft>
              <a:buClr>
                <a:srgbClr val="888888"/>
              </a:buClr>
              <a:buSzPts val="1600"/>
              <a:buNone/>
              <a:defRPr sz="1600">
                <a:solidFill>
                  <a:srgbClr val="888888"/>
                </a:solidFill>
              </a:defRPr>
            </a:lvl6pPr>
            <a:lvl7pPr indent="-228600" lvl="6" marL="3200400" rtl="1" algn="r">
              <a:lnSpc>
                <a:spcPct val="90000"/>
              </a:lnSpc>
              <a:spcBef>
                <a:spcPts val="500"/>
              </a:spcBef>
              <a:spcAft>
                <a:spcPts val="0"/>
              </a:spcAft>
              <a:buClr>
                <a:srgbClr val="888888"/>
              </a:buClr>
              <a:buSzPts val="1600"/>
              <a:buNone/>
              <a:defRPr sz="1600">
                <a:solidFill>
                  <a:srgbClr val="888888"/>
                </a:solidFill>
              </a:defRPr>
            </a:lvl7pPr>
            <a:lvl8pPr indent="-228600" lvl="7" marL="3657600" rtl="1" algn="r">
              <a:lnSpc>
                <a:spcPct val="90000"/>
              </a:lnSpc>
              <a:spcBef>
                <a:spcPts val="500"/>
              </a:spcBef>
              <a:spcAft>
                <a:spcPts val="0"/>
              </a:spcAft>
              <a:buClr>
                <a:srgbClr val="888888"/>
              </a:buClr>
              <a:buSzPts val="1600"/>
              <a:buNone/>
              <a:defRPr sz="1600">
                <a:solidFill>
                  <a:srgbClr val="888888"/>
                </a:solidFill>
              </a:defRPr>
            </a:lvl8pPr>
            <a:lvl9pPr indent="-228600" lvl="8" marL="4114800" rtl="1" algn="r">
              <a:lnSpc>
                <a:spcPct val="90000"/>
              </a:lnSpc>
              <a:spcBef>
                <a:spcPts val="500"/>
              </a:spcBef>
              <a:spcAft>
                <a:spcPts val="0"/>
              </a:spcAft>
              <a:buClr>
                <a:srgbClr val="888888"/>
              </a:buClr>
              <a:buSzPts val="1600"/>
              <a:buNone/>
              <a:defRPr sz="1600">
                <a:solidFill>
                  <a:srgbClr val="888888"/>
                </a:solidFill>
              </a:defRPr>
            </a:lvl9pPr>
          </a:lstStyle>
          <a:p/>
        </p:txBody>
      </p:sp>
      <p:sp>
        <p:nvSpPr>
          <p:cNvPr id="34" name="Google Shape;34;p5"/>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5" name="Google Shape;3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36" name="Google Shape;36;p5"/>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0" name="Google Shape;40;p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1" name="Google Shape;41;p6"/>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2" name="Google Shape;42;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43" name="Google Shape;43;p6"/>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7" name="Google Shape;47;p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48" name="Google Shape;48;p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2400"/>
              <a:buNone/>
              <a:defRPr b="1" sz="2400"/>
            </a:lvl1pPr>
            <a:lvl2pPr indent="-228600" lvl="1" marL="914400" rtl="1" algn="r">
              <a:lnSpc>
                <a:spcPct val="90000"/>
              </a:lnSpc>
              <a:spcBef>
                <a:spcPts val="500"/>
              </a:spcBef>
              <a:spcAft>
                <a:spcPts val="0"/>
              </a:spcAft>
              <a:buClr>
                <a:schemeClr val="dk1"/>
              </a:buClr>
              <a:buSzPts val="2000"/>
              <a:buNone/>
              <a:defRPr b="1" sz="2000"/>
            </a:lvl2pPr>
            <a:lvl3pPr indent="-228600" lvl="2" marL="1371600" rtl="1" algn="r">
              <a:lnSpc>
                <a:spcPct val="90000"/>
              </a:lnSpc>
              <a:spcBef>
                <a:spcPts val="500"/>
              </a:spcBef>
              <a:spcAft>
                <a:spcPts val="0"/>
              </a:spcAft>
              <a:buClr>
                <a:schemeClr val="dk1"/>
              </a:buClr>
              <a:buSzPts val="1800"/>
              <a:buNone/>
              <a:defRPr b="1" sz="1800"/>
            </a:lvl3pPr>
            <a:lvl4pPr indent="-228600" lvl="3" marL="1828800" rtl="1" algn="r">
              <a:lnSpc>
                <a:spcPct val="90000"/>
              </a:lnSpc>
              <a:spcBef>
                <a:spcPts val="500"/>
              </a:spcBef>
              <a:spcAft>
                <a:spcPts val="0"/>
              </a:spcAft>
              <a:buClr>
                <a:schemeClr val="dk1"/>
              </a:buClr>
              <a:buSzPts val="1600"/>
              <a:buNone/>
              <a:defRPr b="1" sz="1600"/>
            </a:lvl4pPr>
            <a:lvl5pPr indent="-228600" lvl="4" marL="2286000" rtl="1" algn="r">
              <a:lnSpc>
                <a:spcPct val="90000"/>
              </a:lnSpc>
              <a:spcBef>
                <a:spcPts val="500"/>
              </a:spcBef>
              <a:spcAft>
                <a:spcPts val="0"/>
              </a:spcAft>
              <a:buClr>
                <a:schemeClr val="dk1"/>
              </a:buClr>
              <a:buSzPts val="1600"/>
              <a:buNone/>
              <a:defRPr b="1" sz="1600"/>
            </a:lvl5pPr>
            <a:lvl6pPr indent="-228600" lvl="5" marL="2743200" rtl="1" algn="r">
              <a:lnSpc>
                <a:spcPct val="90000"/>
              </a:lnSpc>
              <a:spcBef>
                <a:spcPts val="500"/>
              </a:spcBef>
              <a:spcAft>
                <a:spcPts val="0"/>
              </a:spcAft>
              <a:buClr>
                <a:schemeClr val="dk1"/>
              </a:buClr>
              <a:buSzPts val="1600"/>
              <a:buNone/>
              <a:defRPr b="1" sz="1600"/>
            </a:lvl6pPr>
            <a:lvl7pPr indent="-228600" lvl="6" marL="3200400" rtl="1" algn="r">
              <a:lnSpc>
                <a:spcPct val="90000"/>
              </a:lnSpc>
              <a:spcBef>
                <a:spcPts val="500"/>
              </a:spcBef>
              <a:spcAft>
                <a:spcPts val="0"/>
              </a:spcAft>
              <a:buClr>
                <a:schemeClr val="dk1"/>
              </a:buClr>
              <a:buSzPts val="1600"/>
              <a:buNone/>
              <a:defRPr b="1" sz="1600"/>
            </a:lvl7pPr>
            <a:lvl8pPr indent="-228600" lvl="7" marL="3657600" rtl="1" algn="r">
              <a:lnSpc>
                <a:spcPct val="90000"/>
              </a:lnSpc>
              <a:spcBef>
                <a:spcPts val="500"/>
              </a:spcBef>
              <a:spcAft>
                <a:spcPts val="0"/>
              </a:spcAft>
              <a:buClr>
                <a:schemeClr val="dk1"/>
              </a:buClr>
              <a:buSzPts val="1600"/>
              <a:buNone/>
              <a:defRPr b="1" sz="1600"/>
            </a:lvl8pPr>
            <a:lvl9pPr indent="-228600" lvl="8" marL="4114800" rtl="1" algn="r">
              <a:lnSpc>
                <a:spcPct val="90000"/>
              </a:lnSpc>
              <a:spcBef>
                <a:spcPts val="500"/>
              </a:spcBef>
              <a:spcAft>
                <a:spcPts val="0"/>
              </a:spcAft>
              <a:buClr>
                <a:schemeClr val="dk1"/>
              </a:buClr>
              <a:buSzPts val="1600"/>
              <a:buNone/>
              <a:defRPr b="1" sz="1600"/>
            </a:lvl9pPr>
          </a:lstStyle>
          <a:p/>
        </p:txBody>
      </p:sp>
      <p:sp>
        <p:nvSpPr>
          <p:cNvPr id="49" name="Google Shape;49;p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50" name="Google Shape;50;p7"/>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1" name="Google Shape;51;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2" name="Google Shape;52;p7"/>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6" name="Google Shape;56;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57" name="Google Shape;57;p8"/>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rtl="1" algn="r">
              <a:lnSpc>
                <a:spcPct val="90000"/>
              </a:lnSpc>
              <a:spcBef>
                <a:spcPts val="1000"/>
              </a:spcBef>
              <a:spcAft>
                <a:spcPts val="0"/>
              </a:spcAft>
              <a:buClr>
                <a:schemeClr val="dk1"/>
              </a:buClr>
              <a:buSzPts val="3200"/>
              <a:buChar char="•"/>
              <a:defRPr sz="3200"/>
            </a:lvl1pPr>
            <a:lvl2pPr indent="-406400" lvl="1" marL="914400" rtl="1" algn="r">
              <a:lnSpc>
                <a:spcPct val="90000"/>
              </a:lnSpc>
              <a:spcBef>
                <a:spcPts val="500"/>
              </a:spcBef>
              <a:spcAft>
                <a:spcPts val="0"/>
              </a:spcAft>
              <a:buClr>
                <a:schemeClr val="dk1"/>
              </a:buClr>
              <a:buSzPts val="2800"/>
              <a:buChar char="•"/>
              <a:defRPr sz="2800"/>
            </a:lvl2pPr>
            <a:lvl3pPr indent="-381000" lvl="2" marL="1371600" rtl="1" algn="r">
              <a:lnSpc>
                <a:spcPct val="90000"/>
              </a:lnSpc>
              <a:spcBef>
                <a:spcPts val="500"/>
              </a:spcBef>
              <a:spcAft>
                <a:spcPts val="0"/>
              </a:spcAft>
              <a:buClr>
                <a:schemeClr val="dk1"/>
              </a:buClr>
              <a:buSzPts val="2400"/>
              <a:buChar char="•"/>
              <a:defRPr sz="2400"/>
            </a:lvl3pPr>
            <a:lvl4pPr indent="-355600" lvl="3" marL="1828800" rtl="1" algn="r">
              <a:lnSpc>
                <a:spcPct val="90000"/>
              </a:lnSpc>
              <a:spcBef>
                <a:spcPts val="500"/>
              </a:spcBef>
              <a:spcAft>
                <a:spcPts val="0"/>
              </a:spcAft>
              <a:buClr>
                <a:schemeClr val="dk1"/>
              </a:buClr>
              <a:buSzPts val="2000"/>
              <a:buChar char="•"/>
              <a:defRPr sz="2000"/>
            </a:lvl4pPr>
            <a:lvl5pPr indent="-355600" lvl="4" marL="2286000" rtl="1" algn="r">
              <a:lnSpc>
                <a:spcPct val="90000"/>
              </a:lnSpc>
              <a:spcBef>
                <a:spcPts val="500"/>
              </a:spcBef>
              <a:spcAft>
                <a:spcPts val="0"/>
              </a:spcAft>
              <a:buClr>
                <a:schemeClr val="dk1"/>
              </a:buClr>
              <a:buSzPts val="2000"/>
              <a:buChar char="•"/>
              <a:defRPr sz="2000"/>
            </a:lvl5pPr>
            <a:lvl6pPr indent="-355600" lvl="5" marL="2743200" rtl="1" algn="r">
              <a:lnSpc>
                <a:spcPct val="90000"/>
              </a:lnSpc>
              <a:spcBef>
                <a:spcPts val="500"/>
              </a:spcBef>
              <a:spcAft>
                <a:spcPts val="0"/>
              </a:spcAft>
              <a:buClr>
                <a:schemeClr val="dk1"/>
              </a:buClr>
              <a:buSzPts val="2000"/>
              <a:buChar char="•"/>
              <a:defRPr sz="2000"/>
            </a:lvl6pPr>
            <a:lvl7pPr indent="-355600" lvl="6" marL="3200400" rtl="1" algn="r">
              <a:lnSpc>
                <a:spcPct val="90000"/>
              </a:lnSpc>
              <a:spcBef>
                <a:spcPts val="500"/>
              </a:spcBef>
              <a:spcAft>
                <a:spcPts val="0"/>
              </a:spcAft>
              <a:buClr>
                <a:schemeClr val="dk1"/>
              </a:buClr>
              <a:buSzPts val="2000"/>
              <a:buChar char="•"/>
              <a:defRPr sz="2000"/>
            </a:lvl7pPr>
            <a:lvl8pPr indent="-355600" lvl="7" marL="3657600" rtl="1" algn="r">
              <a:lnSpc>
                <a:spcPct val="90000"/>
              </a:lnSpc>
              <a:spcBef>
                <a:spcPts val="500"/>
              </a:spcBef>
              <a:spcAft>
                <a:spcPts val="0"/>
              </a:spcAft>
              <a:buClr>
                <a:schemeClr val="dk1"/>
              </a:buClr>
              <a:buSzPts val="2000"/>
              <a:buChar char="•"/>
              <a:defRPr sz="2000"/>
            </a:lvl8pPr>
            <a:lvl9pPr indent="-355600" lvl="8" marL="4114800" rtl="1" algn="r">
              <a:lnSpc>
                <a:spcPct val="90000"/>
              </a:lnSpc>
              <a:spcBef>
                <a:spcPts val="500"/>
              </a:spcBef>
              <a:spcAft>
                <a:spcPts val="0"/>
              </a:spcAft>
              <a:buClr>
                <a:schemeClr val="dk1"/>
              </a:buClr>
              <a:buSzPts val="2000"/>
              <a:buChar char="•"/>
              <a:defRPr sz="2000"/>
            </a:lvl9pPr>
          </a:lstStyle>
          <a:p/>
        </p:txBody>
      </p:sp>
      <p:sp>
        <p:nvSpPr>
          <p:cNvPr id="61" name="Google Shape;61;p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2" name="Google Shape;62;p9"/>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3" name="Google Shape;63;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64" name="Google Shape;64;p9"/>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rtl="1" algn="r">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0"/>
          <p:cNvSpPr/>
          <p:nvPr>
            <p:ph idx="2" type="pic"/>
          </p:nvPr>
        </p:nvSpPr>
        <p:spPr>
          <a:xfrm>
            <a:off x="5183188" y="987425"/>
            <a:ext cx="6172200" cy="4873625"/>
          </a:xfrm>
          <a:prstGeom prst="rect">
            <a:avLst/>
          </a:prstGeom>
          <a:noFill/>
          <a:ln>
            <a:noFill/>
          </a:ln>
        </p:spPr>
      </p:sp>
      <p:sp>
        <p:nvSpPr>
          <p:cNvPr id="68" name="Google Shape;68;p1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rtl="1" algn="r">
              <a:lnSpc>
                <a:spcPct val="90000"/>
              </a:lnSpc>
              <a:spcBef>
                <a:spcPts val="1000"/>
              </a:spcBef>
              <a:spcAft>
                <a:spcPts val="0"/>
              </a:spcAft>
              <a:buClr>
                <a:schemeClr val="dk1"/>
              </a:buClr>
              <a:buSzPts val="1600"/>
              <a:buNone/>
              <a:defRPr sz="1600"/>
            </a:lvl1pPr>
            <a:lvl2pPr indent="-228600" lvl="1" marL="914400" rtl="1" algn="r">
              <a:lnSpc>
                <a:spcPct val="90000"/>
              </a:lnSpc>
              <a:spcBef>
                <a:spcPts val="500"/>
              </a:spcBef>
              <a:spcAft>
                <a:spcPts val="0"/>
              </a:spcAft>
              <a:buClr>
                <a:schemeClr val="dk1"/>
              </a:buClr>
              <a:buSzPts val="1400"/>
              <a:buNone/>
              <a:defRPr sz="1400"/>
            </a:lvl2pPr>
            <a:lvl3pPr indent="-228600" lvl="2" marL="1371600" rtl="1" algn="r">
              <a:lnSpc>
                <a:spcPct val="90000"/>
              </a:lnSpc>
              <a:spcBef>
                <a:spcPts val="500"/>
              </a:spcBef>
              <a:spcAft>
                <a:spcPts val="0"/>
              </a:spcAft>
              <a:buClr>
                <a:schemeClr val="dk1"/>
              </a:buClr>
              <a:buSzPts val="1200"/>
              <a:buNone/>
              <a:defRPr sz="1200"/>
            </a:lvl3pPr>
            <a:lvl4pPr indent="-228600" lvl="3" marL="1828800" rtl="1" algn="r">
              <a:lnSpc>
                <a:spcPct val="90000"/>
              </a:lnSpc>
              <a:spcBef>
                <a:spcPts val="500"/>
              </a:spcBef>
              <a:spcAft>
                <a:spcPts val="0"/>
              </a:spcAft>
              <a:buClr>
                <a:schemeClr val="dk1"/>
              </a:buClr>
              <a:buSzPts val="1000"/>
              <a:buNone/>
              <a:defRPr sz="1000"/>
            </a:lvl4pPr>
            <a:lvl5pPr indent="-228600" lvl="4" marL="2286000" rtl="1" algn="r">
              <a:lnSpc>
                <a:spcPct val="90000"/>
              </a:lnSpc>
              <a:spcBef>
                <a:spcPts val="500"/>
              </a:spcBef>
              <a:spcAft>
                <a:spcPts val="0"/>
              </a:spcAft>
              <a:buClr>
                <a:schemeClr val="dk1"/>
              </a:buClr>
              <a:buSzPts val="1000"/>
              <a:buNone/>
              <a:defRPr sz="1000"/>
            </a:lvl5pPr>
            <a:lvl6pPr indent="-228600" lvl="5" marL="2743200" rtl="1" algn="r">
              <a:lnSpc>
                <a:spcPct val="90000"/>
              </a:lnSpc>
              <a:spcBef>
                <a:spcPts val="500"/>
              </a:spcBef>
              <a:spcAft>
                <a:spcPts val="0"/>
              </a:spcAft>
              <a:buClr>
                <a:schemeClr val="dk1"/>
              </a:buClr>
              <a:buSzPts val="1000"/>
              <a:buNone/>
              <a:defRPr sz="1000"/>
            </a:lvl6pPr>
            <a:lvl7pPr indent="-228600" lvl="6" marL="3200400" rtl="1" algn="r">
              <a:lnSpc>
                <a:spcPct val="90000"/>
              </a:lnSpc>
              <a:spcBef>
                <a:spcPts val="500"/>
              </a:spcBef>
              <a:spcAft>
                <a:spcPts val="0"/>
              </a:spcAft>
              <a:buClr>
                <a:schemeClr val="dk1"/>
              </a:buClr>
              <a:buSzPts val="1000"/>
              <a:buNone/>
              <a:defRPr sz="1000"/>
            </a:lvl7pPr>
            <a:lvl8pPr indent="-228600" lvl="7" marL="3657600" rtl="1" algn="r">
              <a:lnSpc>
                <a:spcPct val="90000"/>
              </a:lnSpc>
              <a:spcBef>
                <a:spcPts val="500"/>
              </a:spcBef>
              <a:spcAft>
                <a:spcPts val="0"/>
              </a:spcAft>
              <a:buClr>
                <a:schemeClr val="dk1"/>
              </a:buClr>
              <a:buSzPts val="1000"/>
              <a:buNone/>
              <a:defRPr sz="1000"/>
            </a:lvl8pPr>
            <a:lvl9pPr indent="-228600" lvl="8" marL="4114800" rtl="1" algn="r">
              <a:lnSpc>
                <a:spcPct val="90000"/>
              </a:lnSpc>
              <a:spcBef>
                <a:spcPts val="500"/>
              </a:spcBef>
              <a:spcAft>
                <a:spcPts val="0"/>
              </a:spcAft>
              <a:buClr>
                <a:schemeClr val="dk1"/>
              </a:buClr>
              <a:buSzPts val="1000"/>
              <a:buNone/>
              <a:defRPr sz="1000"/>
            </a:lvl9pPr>
          </a:lstStyle>
          <a:p/>
        </p:txBody>
      </p:sp>
      <p:sp>
        <p:nvSpPr>
          <p:cNvPr id="69" name="Google Shape;69;p10"/>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0" name="Google Shape;70;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1" name="Google Shape;71;p10"/>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75" name="Google Shape;75;p1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6" name="Google Shape;76;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77" name="Google Shape;77;p1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rtl="1" algn="r">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rtl="1" algn="r">
              <a:lnSpc>
                <a:spcPct val="90000"/>
              </a:lnSpc>
              <a:spcBef>
                <a:spcPts val="1000"/>
              </a:spcBef>
              <a:spcAft>
                <a:spcPts val="0"/>
              </a:spcAft>
              <a:buClr>
                <a:schemeClr val="dk1"/>
              </a:buClr>
              <a:buSzPts val="1800"/>
              <a:buChar char="•"/>
              <a:defRPr/>
            </a:lvl1pPr>
            <a:lvl2pPr indent="-342900" lvl="1" marL="914400" rtl="1" algn="r">
              <a:lnSpc>
                <a:spcPct val="90000"/>
              </a:lnSpc>
              <a:spcBef>
                <a:spcPts val="500"/>
              </a:spcBef>
              <a:spcAft>
                <a:spcPts val="0"/>
              </a:spcAft>
              <a:buClr>
                <a:schemeClr val="dk1"/>
              </a:buClr>
              <a:buSzPts val="1800"/>
              <a:buChar char="•"/>
              <a:defRPr/>
            </a:lvl2pPr>
            <a:lvl3pPr indent="-342900" lvl="2" marL="1371600" rtl="1" algn="r">
              <a:lnSpc>
                <a:spcPct val="90000"/>
              </a:lnSpc>
              <a:spcBef>
                <a:spcPts val="500"/>
              </a:spcBef>
              <a:spcAft>
                <a:spcPts val="0"/>
              </a:spcAft>
              <a:buClr>
                <a:schemeClr val="dk1"/>
              </a:buClr>
              <a:buSzPts val="1800"/>
              <a:buChar char="•"/>
              <a:defRPr/>
            </a:lvl3pPr>
            <a:lvl4pPr indent="-342900" lvl="3" marL="1828800" rtl="1" algn="r">
              <a:lnSpc>
                <a:spcPct val="90000"/>
              </a:lnSpc>
              <a:spcBef>
                <a:spcPts val="500"/>
              </a:spcBef>
              <a:spcAft>
                <a:spcPts val="0"/>
              </a:spcAft>
              <a:buClr>
                <a:schemeClr val="dk1"/>
              </a:buClr>
              <a:buSzPts val="1800"/>
              <a:buChar char="•"/>
              <a:defRPr/>
            </a:lvl4pPr>
            <a:lvl5pPr indent="-342900" lvl="4" marL="2286000" rtl="1" algn="r">
              <a:lnSpc>
                <a:spcPct val="90000"/>
              </a:lnSpc>
              <a:spcBef>
                <a:spcPts val="500"/>
              </a:spcBef>
              <a:spcAft>
                <a:spcPts val="0"/>
              </a:spcAft>
              <a:buClr>
                <a:schemeClr val="dk1"/>
              </a:buClr>
              <a:buSzPts val="1800"/>
              <a:buChar char="•"/>
              <a:defRPr/>
            </a:lvl5pPr>
            <a:lvl6pPr indent="-342900" lvl="5" marL="2743200" rtl="1" algn="r">
              <a:lnSpc>
                <a:spcPct val="90000"/>
              </a:lnSpc>
              <a:spcBef>
                <a:spcPts val="500"/>
              </a:spcBef>
              <a:spcAft>
                <a:spcPts val="0"/>
              </a:spcAft>
              <a:buClr>
                <a:schemeClr val="dk1"/>
              </a:buClr>
              <a:buSzPts val="1800"/>
              <a:buChar char="•"/>
              <a:defRPr/>
            </a:lvl6pPr>
            <a:lvl7pPr indent="-342900" lvl="6" marL="3200400" rtl="1" algn="r">
              <a:lnSpc>
                <a:spcPct val="90000"/>
              </a:lnSpc>
              <a:spcBef>
                <a:spcPts val="500"/>
              </a:spcBef>
              <a:spcAft>
                <a:spcPts val="0"/>
              </a:spcAft>
              <a:buClr>
                <a:schemeClr val="dk1"/>
              </a:buClr>
              <a:buSzPts val="1800"/>
              <a:buChar char="•"/>
              <a:defRPr/>
            </a:lvl7pPr>
            <a:lvl8pPr indent="-342900" lvl="7" marL="3657600" rtl="1" algn="r">
              <a:lnSpc>
                <a:spcPct val="90000"/>
              </a:lnSpc>
              <a:spcBef>
                <a:spcPts val="500"/>
              </a:spcBef>
              <a:spcAft>
                <a:spcPts val="0"/>
              </a:spcAft>
              <a:buClr>
                <a:schemeClr val="dk1"/>
              </a:buClr>
              <a:buSzPts val="1800"/>
              <a:buChar char="•"/>
              <a:defRPr/>
            </a:lvl8pPr>
            <a:lvl9pPr indent="-342900" lvl="8" marL="4114800" rtl="1" algn="r">
              <a:lnSpc>
                <a:spcPct val="90000"/>
              </a:lnSpc>
              <a:spcBef>
                <a:spcPts val="500"/>
              </a:spcBef>
              <a:spcAft>
                <a:spcPts val="0"/>
              </a:spcAft>
              <a:buClr>
                <a:schemeClr val="dk1"/>
              </a:buClr>
              <a:buSzPts val="1800"/>
              <a:buChar char="•"/>
              <a:defRPr/>
            </a:lvl9pPr>
          </a:lstStyle>
          <a:p/>
        </p:txBody>
      </p:sp>
      <p:sp>
        <p:nvSpPr>
          <p:cNvPr id="81" name="Google Shape;81;p12"/>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rtl="1" algn="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2" name="Google Shape;82;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rtl="1" algn="ctr">
              <a:lnSpc>
                <a:spcPct val="100000"/>
              </a:lnSpc>
              <a:spcBef>
                <a:spcPts val="0"/>
              </a:spcBef>
              <a:spcAft>
                <a:spcPts val="0"/>
              </a:spcAft>
              <a:buSzPts val="1400"/>
              <a:buNone/>
              <a:defRPr/>
            </a:lvl1pPr>
            <a:lvl2pPr lvl="1" rtl="1" algn="r">
              <a:lnSpc>
                <a:spcPct val="100000"/>
              </a:lnSpc>
              <a:spcBef>
                <a:spcPts val="0"/>
              </a:spcBef>
              <a:spcAft>
                <a:spcPts val="0"/>
              </a:spcAft>
              <a:buSzPts val="1400"/>
              <a:buNone/>
              <a:defRPr/>
            </a:lvl2pPr>
            <a:lvl3pPr lvl="2" rtl="1" algn="r">
              <a:lnSpc>
                <a:spcPct val="100000"/>
              </a:lnSpc>
              <a:spcBef>
                <a:spcPts val="0"/>
              </a:spcBef>
              <a:spcAft>
                <a:spcPts val="0"/>
              </a:spcAft>
              <a:buSzPts val="1400"/>
              <a:buNone/>
              <a:defRPr/>
            </a:lvl3pPr>
            <a:lvl4pPr lvl="3" rtl="1" algn="r">
              <a:lnSpc>
                <a:spcPct val="100000"/>
              </a:lnSpc>
              <a:spcBef>
                <a:spcPts val="0"/>
              </a:spcBef>
              <a:spcAft>
                <a:spcPts val="0"/>
              </a:spcAft>
              <a:buSzPts val="1400"/>
              <a:buNone/>
              <a:defRPr/>
            </a:lvl4pPr>
            <a:lvl5pPr lvl="4" rtl="1" algn="r">
              <a:lnSpc>
                <a:spcPct val="100000"/>
              </a:lnSpc>
              <a:spcBef>
                <a:spcPts val="0"/>
              </a:spcBef>
              <a:spcAft>
                <a:spcPts val="0"/>
              </a:spcAft>
              <a:buSzPts val="1400"/>
              <a:buNone/>
              <a:defRPr/>
            </a:lvl5pPr>
            <a:lvl6pPr lvl="5" rtl="1" algn="r">
              <a:lnSpc>
                <a:spcPct val="100000"/>
              </a:lnSpc>
              <a:spcBef>
                <a:spcPts val="0"/>
              </a:spcBef>
              <a:spcAft>
                <a:spcPts val="0"/>
              </a:spcAft>
              <a:buSzPts val="1400"/>
              <a:buNone/>
              <a:defRPr/>
            </a:lvl6pPr>
            <a:lvl7pPr lvl="6" rtl="1" algn="r">
              <a:lnSpc>
                <a:spcPct val="100000"/>
              </a:lnSpc>
              <a:spcBef>
                <a:spcPts val="0"/>
              </a:spcBef>
              <a:spcAft>
                <a:spcPts val="0"/>
              </a:spcAft>
              <a:buSzPts val="1400"/>
              <a:buNone/>
              <a:defRPr/>
            </a:lvl7pPr>
            <a:lvl8pPr lvl="7" rtl="1" algn="r">
              <a:lnSpc>
                <a:spcPct val="100000"/>
              </a:lnSpc>
              <a:spcBef>
                <a:spcPts val="0"/>
              </a:spcBef>
              <a:spcAft>
                <a:spcPts val="0"/>
              </a:spcAft>
              <a:buSzPts val="1400"/>
              <a:buNone/>
              <a:defRPr/>
            </a:lvl8pPr>
            <a:lvl9pPr lvl="8" rtl="1" algn="r">
              <a:lnSpc>
                <a:spcPct val="100000"/>
              </a:lnSpc>
              <a:spcBef>
                <a:spcPts val="0"/>
              </a:spcBef>
              <a:spcAft>
                <a:spcPts val="0"/>
              </a:spcAft>
              <a:buSzPts val="1400"/>
              <a:buNone/>
              <a:defRPr/>
            </a:lvl9pPr>
          </a:lstStyle>
          <a:p/>
        </p:txBody>
      </p:sp>
      <p:sp>
        <p:nvSpPr>
          <p:cNvPr id="83" name="Google Shape;83;p12"/>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mc:AlternateContent>
    <mc:Choice Requires="p14">
      <p:transition spd="slow" p14:dur="1200">
        <p14:prism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FFFFF"/>
            </a:gs>
            <a:gs pos="35000">
              <a:srgbClr val="FFFFFF"/>
            </a:gs>
            <a:gs pos="100000">
              <a:schemeClr val="accent6"/>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1" algn="r">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1" algn="r">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1" algn="r">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1" algn="r">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1" algn="r">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lvl="0" marR="0" rtl="1" algn="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1"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1" algn="r">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1" algn="l">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1200">
        <p14:prism dir="l"/>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jpg"/><Relationship Id="rId4" Type="http://schemas.openxmlformats.org/officeDocument/2006/relationships/image" Target="../media/image4.jpg"/><Relationship Id="rId5" Type="http://schemas.openxmlformats.org/officeDocument/2006/relationships/image" Target="../media/image15.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1.png"/><Relationship Id="rId5" Type="http://schemas.openxmlformats.org/officeDocument/2006/relationships/image" Target="../media/image11.png"/><Relationship Id="rId6" Type="http://schemas.openxmlformats.org/officeDocument/2006/relationships/image" Target="../media/image14.jpg"/><Relationship Id="rId7"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jpg"/><Relationship Id="rId4" Type="http://schemas.openxmlformats.org/officeDocument/2006/relationships/image" Target="../media/image16.png"/><Relationship Id="rId5" Type="http://schemas.openxmlformats.org/officeDocument/2006/relationships/image" Target="../media/image6.jpg"/><Relationship Id="rId6" Type="http://schemas.openxmlformats.org/officeDocument/2006/relationships/image" Target="../media/image9.png"/><Relationship Id="rId7" Type="http://schemas.openxmlformats.org/officeDocument/2006/relationships/image" Target="../media/image13.jpg"/><Relationship Id="rId8"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5.jpg"/><Relationship Id="rId4" Type="http://schemas.openxmlformats.org/officeDocument/2006/relationships/image" Target="../media/image17.jpg"/><Relationship Id="rId5" Type="http://schemas.openxmlformats.org/officeDocument/2006/relationships/image" Target="../media/image19.png"/><Relationship Id="rId6" Type="http://schemas.openxmlformats.org/officeDocument/2006/relationships/image" Target="../media/image20.jpg"/><Relationship Id="rId7" Type="http://schemas.openxmlformats.org/officeDocument/2006/relationships/image" Target="../media/image25.png"/><Relationship Id="rId8" Type="http://schemas.openxmlformats.org/officeDocument/2006/relationships/image" Target="../media/image1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2.jpg"/><Relationship Id="rId4" Type="http://schemas.openxmlformats.org/officeDocument/2006/relationships/image" Target="../media/image32.jpg"/><Relationship Id="rId5" Type="http://schemas.openxmlformats.org/officeDocument/2006/relationships/image" Target="../media/image26.jpg"/><Relationship Id="rId6" Type="http://schemas.openxmlformats.org/officeDocument/2006/relationships/image" Target="../media/image31.png"/><Relationship Id="rId7" Type="http://schemas.openxmlformats.org/officeDocument/2006/relationships/image" Target="../media/image30.png"/><Relationship Id="rId8" Type="http://schemas.openxmlformats.org/officeDocument/2006/relationships/image" Target="../media/image2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3.jpg"/><Relationship Id="rId4" Type="http://schemas.openxmlformats.org/officeDocument/2006/relationships/image" Target="../media/image37.jpg"/><Relationship Id="rId11" Type="http://schemas.openxmlformats.org/officeDocument/2006/relationships/image" Target="../media/image43.png"/><Relationship Id="rId10" Type="http://schemas.openxmlformats.org/officeDocument/2006/relationships/image" Target="../media/image36.png"/><Relationship Id="rId9" Type="http://schemas.openxmlformats.org/officeDocument/2006/relationships/image" Target="../media/image27.jpg"/><Relationship Id="rId5" Type="http://schemas.openxmlformats.org/officeDocument/2006/relationships/image" Target="../media/image29.png"/><Relationship Id="rId6" Type="http://schemas.openxmlformats.org/officeDocument/2006/relationships/image" Target="../media/image33.jpg"/><Relationship Id="rId7" Type="http://schemas.openxmlformats.org/officeDocument/2006/relationships/image" Target="../media/image35.png"/><Relationship Id="rId8" Type="http://schemas.openxmlformats.org/officeDocument/2006/relationships/image" Target="../media/image24.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4.jp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20" Type="http://schemas.openxmlformats.org/officeDocument/2006/relationships/image" Target="../media/image61.jpg"/><Relationship Id="rId22" Type="http://schemas.openxmlformats.org/officeDocument/2006/relationships/image" Target="../media/image60.jpg"/><Relationship Id="rId21" Type="http://schemas.openxmlformats.org/officeDocument/2006/relationships/image" Target="../media/image58.jpg"/><Relationship Id="rId24" Type="http://schemas.openxmlformats.org/officeDocument/2006/relationships/image" Target="../media/image56.jpg"/><Relationship Id="rId23" Type="http://schemas.openxmlformats.org/officeDocument/2006/relationships/image" Target="../media/image57.jp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4.jpg"/><Relationship Id="rId4" Type="http://schemas.openxmlformats.org/officeDocument/2006/relationships/image" Target="../media/image39.jpg"/><Relationship Id="rId9" Type="http://schemas.openxmlformats.org/officeDocument/2006/relationships/image" Target="../media/image53.png"/><Relationship Id="rId26" Type="http://schemas.openxmlformats.org/officeDocument/2006/relationships/image" Target="../media/image63.jpg"/><Relationship Id="rId25" Type="http://schemas.openxmlformats.org/officeDocument/2006/relationships/image" Target="../media/image59.jpg"/><Relationship Id="rId28" Type="http://schemas.openxmlformats.org/officeDocument/2006/relationships/image" Target="../media/image64.png"/><Relationship Id="rId27" Type="http://schemas.openxmlformats.org/officeDocument/2006/relationships/image" Target="../media/image65.png"/><Relationship Id="rId5" Type="http://schemas.openxmlformats.org/officeDocument/2006/relationships/image" Target="../media/image45.jpg"/><Relationship Id="rId6" Type="http://schemas.openxmlformats.org/officeDocument/2006/relationships/image" Target="../media/image38.jpg"/><Relationship Id="rId29" Type="http://schemas.openxmlformats.org/officeDocument/2006/relationships/image" Target="../media/image66.png"/><Relationship Id="rId7" Type="http://schemas.openxmlformats.org/officeDocument/2006/relationships/image" Target="../media/image47.jpg"/><Relationship Id="rId8" Type="http://schemas.openxmlformats.org/officeDocument/2006/relationships/image" Target="../media/image46.jpg"/><Relationship Id="rId31" Type="http://schemas.openxmlformats.org/officeDocument/2006/relationships/image" Target="../media/image68.png"/><Relationship Id="rId30" Type="http://schemas.openxmlformats.org/officeDocument/2006/relationships/image" Target="../media/image67.png"/><Relationship Id="rId11" Type="http://schemas.openxmlformats.org/officeDocument/2006/relationships/image" Target="../media/image40.jpg"/><Relationship Id="rId10" Type="http://schemas.openxmlformats.org/officeDocument/2006/relationships/image" Target="../media/image41.jpg"/><Relationship Id="rId13" Type="http://schemas.openxmlformats.org/officeDocument/2006/relationships/image" Target="../media/image49.jpg"/><Relationship Id="rId12" Type="http://schemas.openxmlformats.org/officeDocument/2006/relationships/image" Target="../media/image42.jpg"/><Relationship Id="rId15" Type="http://schemas.openxmlformats.org/officeDocument/2006/relationships/image" Target="../media/image50.png"/><Relationship Id="rId14" Type="http://schemas.openxmlformats.org/officeDocument/2006/relationships/image" Target="../media/image48.png"/><Relationship Id="rId17" Type="http://schemas.openxmlformats.org/officeDocument/2006/relationships/image" Target="../media/image52.png"/><Relationship Id="rId16" Type="http://schemas.openxmlformats.org/officeDocument/2006/relationships/image" Target="../media/image55.png"/><Relationship Id="rId19" Type="http://schemas.openxmlformats.org/officeDocument/2006/relationships/image" Target="../media/image51.jpg"/><Relationship Id="rId18" Type="http://schemas.openxmlformats.org/officeDocument/2006/relationships/image" Target="../media/image6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70.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74.jpg"/><Relationship Id="rId4" Type="http://schemas.openxmlformats.org/officeDocument/2006/relationships/image" Target="../media/image75.jpg"/><Relationship Id="rId5" Type="http://schemas.openxmlformats.org/officeDocument/2006/relationships/image" Target="../media/image73.jpg"/><Relationship Id="rId6" Type="http://schemas.openxmlformats.org/officeDocument/2006/relationships/image" Target="../media/image69.jpg"/><Relationship Id="rId7" Type="http://schemas.openxmlformats.org/officeDocument/2006/relationships/image" Target="../media/image71.jpg"/><Relationship Id="rId8" Type="http://schemas.openxmlformats.org/officeDocument/2006/relationships/image" Target="../media/image76.gi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72.gi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77.gif"/></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sp>
        <p:nvSpPr>
          <p:cNvPr id="88" name="Google Shape;88;p13"/>
          <p:cNvSpPr/>
          <p:nvPr/>
        </p:nvSpPr>
        <p:spPr>
          <a:xfrm>
            <a:off x="656792" y="689557"/>
            <a:ext cx="10971327" cy="1015663"/>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0" i="0" lang="iw-IL" sz="6000" u="none" cap="none" strike="noStrike">
                <a:solidFill>
                  <a:srgbClr val="CC0000"/>
                </a:solidFill>
                <a:latin typeface="Arial"/>
                <a:ea typeface="Arial"/>
                <a:cs typeface="Arial"/>
                <a:sym typeface="Arial"/>
              </a:rPr>
              <a:t>כיבוש מלכי הדרום (פרק י)</a:t>
            </a:r>
            <a:endParaRPr b="0" i="0" sz="1400" u="none" cap="none" strike="noStrike">
              <a:solidFill>
                <a:srgbClr val="000000"/>
              </a:solidFill>
              <a:latin typeface="Arial"/>
              <a:ea typeface="Arial"/>
              <a:cs typeface="Arial"/>
              <a:sym typeface="Arial"/>
            </a:endParaRPr>
          </a:p>
        </p:txBody>
      </p:sp>
      <p:pic>
        <p:nvPicPr>
          <p:cNvPr descr="יהושע פרק י' 1-15 - כיתות ד'" id="89" name="Google Shape;89;p13"/>
          <p:cNvPicPr preferRelativeResize="0"/>
          <p:nvPr/>
        </p:nvPicPr>
        <p:blipFill rotWithShape="1">
          <a:blip r:embed="rId3">
            <a:alphaModFix/>
          </a:blip>
          <a:srcRect b="0" l="0" r="0" t="0"/>
          <a:stretch/>
        </p:blipFill>
        <p:spPr>
          <a:xfrm>
            <a:off x="656792" y="2158485"/>
            <a:ext cx="3460124" cy="4451022"/>
          </a:xfrm>
          <a:prstGeom prst="rect">
            <a:avLst/>
          </a:prstGeom>
          <a:noFill/>
          <a:ln>
            <a:noFill/>
          </a:ln>
        </p:spPr>
      </p:pic>
      <p:pic>
        <p:nvPicPr>
          <p:cNvPr descr="ספר יהושע - אלבום ציורים" id="90" name="Google Shape;90;p13"/>
          <p:cNvPicPr preferRelativeResize="0"/>
          <p:nvPr/>
        </p:nvPicPr>
        <p:blipFill rotWithShape="1">
          <a:blip r:embed="rId4">
            <a:alphaModFix/>
          </a:blip>
          <a:srcRect b="0" l="0" r="0" t="0"/>
          <a:stretch/>
        </p:blipFill>
        <p:spPr>
          <a:xfrm>
            <a:off x="8401722" y="2192895"/>
            <a:ext cx="3226396" cy="4422406"/>
          </a:xfrm>
          <a:prstGeom prst="rect">
            <a:avLst/>
          </a:prstGeom>
          <a:noFill/>
          <a:ln>
            <a:noFill/>
          </a:ln>
        </p:spPr>
      </p:pic>
      <p:pic>
        <p:nvPicPr>
          <p:cNvPr descr="יהושע יב: &quot;כל מלכים שלשים ואחד&quot;" id="91" name="Google Shape;91;p13"/>
          <p:cNvPicPr preferRelativeResize="0"/>
          <p:nvPr/>
        </p:nvPicPr>
        <p:blipFill rotWithShape="1">
          <a:blip r:embed="rId5">
            <a:alphaModFix/>
          </a:blip>
          <a:srcRect b="0" l="0" r="0" t="0"/>
          <a:stretch/>
        </p:blipFill>
        <p:spPr>
          <a:xfrm>
            <a:off x="4730929" y="2192895"/>
            <a:ext cx="3056780" cy="4436714"/>
          </a:xfrm>
          <a:prstGeom prst="rect">
            <a:avLst/>
          </a:prstGeom>
          <a:noFill/>
          <a:ln>
            <a:noFill/>
          </a:ln>
        </p:spPr>
      </p:pic>
      <p:sp>
        <p:nvSpPr>
          <p:cNvPr id="92" name="Google Shape;92;p13"/>
          <p:cNvSpPr/>
          <p:nvPr/>
        </p:nvSpPr>
        <p:spPr>
          <a:xfrm>
            <a:off x="5034455" y="4834757"/>
            <a:ext cx="2091559" cy="146094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2"/>
                                        </p:tgtEl>
                                        <p:attrNameLst>
                                          <p:attrName>style.visibility</p:attrName>
                                        </p:attrNameLst>
                                      </p:cBhvr>
                                      <p:to>
                                        <p:strVal val="visible"/>
                                      </p:to>
                                    </p:set>
                                    <p:animEffect filter="fade" transition="in">
                                      <p:cBhvr>
                                        <p:cTn dur="2000"/>
                                        <p:tgtEl>
                                          <p:spTgt spid="9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p:nvPr/>
        </p:nvSpPr>
        <p:spPr>
          <a:xfrm>
            <a:off x="182878" y="263339"/>
            <a:ext cx="6517638"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ההכנות לכניסה לארץ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א-ה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(מינוי יהושע, שני המרגלים ביריחו, נס מעבר הירדן, האבנים במלון,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ברית המילה, קורבן הפסח, הפסקת המן, פגישת יהושע עם מלאך ה')</a:t>
            </a:r>
            <a:endParaRPr b="0" i="0" sz="1400" u="none" cap="none" strike="noStrike">
              <a:solidFill>
                <a:srgbClr val="000000"/>
              </a:solidFill>
              <a:latin typeface="Arial"/>
              <a:ea typeface="Arial"/>
              <a:cs typeface="Arial"/>
              <a:sym typeface="Arial"/>
            </a:endParaRPr>
          </a:p>
        </p:txBody>
      </p:sp>
      <p:sp>
        <p:nvSpPr>
          <p:cNvPr id="99" name="Google Shape;99;p14"/>
          <p:cNvSpPr/>
          <p:nvPr/>
        </p:nvSpPr>
        <p:spPr>
          <a:xfrm>
            <a:off x="182878" y="3824673"/>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חלוקת הנחלות בארץ</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יג-כ</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(הארץ הנשארת, ההגרלות וההתנחלות, ערי המקלט)</a:t>
            </a:r>
            <a:endParaRPr b="0" i="0" sz="1400" u="none" cap="none" strike="noStrike">
              <a:solidFill>
                <a:srgbClr val="000000"/>
              </a:solidFill>
              <a:latin typeface="Arial"/>
              <a:ea typeface="Arial"/>
              <a:cs typeface="Arial"/>
              <a:sym typeface="Arial"/>
            </a:endParaRPr>
          </a:p>
        </p:txBody>
      </p:sp>
      <p:sp>
        <p:nvSpPr>
          <p:cNvPr id="100" name="Google Shape;100;p14"/>
          <p:cNvSpPr/>
          <p:nvPr/>
        </p:nvSpPr>
        <p:spPr>
          <a:xfrm>
            <a:off x="182878" y="2063319"/>
            <a:ext cx="6517640" cy="150810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כיבוש הארץ ומלכיה ואירועים נלווים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ו-יב</a:t>
            </a:r>
            <a:endParaRPr b="0" i="0" sz="2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(הכיבוש הנסי של יריחו, שתי מערכות בכיבוש העי,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טקס בהר עיבל והמזבח, תרמית הגבעונים, מלכי הדרום, מלכי צפון)</a:t>
            </a:r>
            <a:endParaRPr b="0" i="0" sz="1400" u="none" cap="none" strike="noStrike">
              <a:solidFill>
                <a:srgbClr val="000000"/>
              </a:solidFill>
              <a:latin typeface="Arial"/>
              <a:ea typeface="Arial"/>
              <a:cs typeface="Arial"/>
              <a:sym typeface="Arial"/>
            </a:endParaRPr>
          </a:p>
        </p:txBody>
      </p:sp>
      <p:sp>
        <p:nvSpPr>
          <p:cNvPr id="101" name="Google Shape;101;p14"/>
          <p:cNvSpPr/>
          <p:nvPr/>
        </p:nvSpPr>
        <p:spPr>
          <a:xfrm>
            <a:off x="182878" y="5356891"/>
            <a:ext cx="6517640" cy="1261884"/>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ארועים ונאומי סיום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lt1"/>
                </a:solidFill>
                <a:latin typeface="Arial"/>
                <a:ea typeface="Arial"/>
                <a:cs typeface="Arial"/>
                <a:sym typeface="Arial"/>
              </a:rPr>
              <a:t>פרקים כא-כד</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Arial"/>
                <a:ea typeface="Arial"/>
                <a:cs typeface="Arial"/>
                <a:sym typeface="Arial"/>
              </a:rPr>
              <a:t>(מזבח שבנו שניים וחצי השבטים בעבר הירדן, נאומי יהושע, מות יהושע)</a:t>
            </a:r>
            <a:endParaRPr b="0" i="0" sz="1400" u="none" cap="none" strike="noStrike">
              <a:solidFill>
                <a:srgbClr val="000000"/>
              </a:solidFill>
              <a:latin typeface="Arial"/>
              <a:ea typeface="Arial"/>
              <a:cs typeface="Arial"/>
              <a:sym typeface="Arial"/>
            </a:endParaRPr>
          </a:p>
        </p:txBody>
      </p:sp>
      <p:sp>
        <p:nvSpPr>
          <p:cNvPr id="102" name="Google Shape;102;p14"/>
          <p:cNvSpPr/>
          <p:nvPr/>
        </p:nvSpPr>
        <p:spPr>
          <a:xfrm>
            <a:off x="8741597" y="1771444"/>
            <a:ext cx="3211646" cy="3046988"/>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ספר</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600"/>
              <a:buFont typeface="Arial"/>
              <a:buNone/>
            </a:pPr>
            <a:r>
              <a:rPr b="0" i="0" lang="iw-IL" sz="9600" u="none" cap="none" strike="noStrike">
                <a:solidFill>
                  <a:schemeClr val="lt1"/>
                </a:solidFill>
                <a:latin typeface="Arial"/>
                <a:ea typeface="Arial"/>
                <a:cs typeface="Arial"/>
                <a:sym typeface="Arial"/>
              </a:rPr>
              <a:t>יהושע</a:t>
            </a:r>
            <a:endParaRPr b="0" i="0" sz="1400" u="none" cap="none" strike="noStrike">
              <a:solidFill>
                <a:srgbClr val="000000"/>
              </a:solidFill>
              <a:latin typeface="Arial"/>
              <a:ea typeface="Arial"/>
              <a:cs typeface="Arial"/>
              <a:sym typeface="Arial"/>
            </a:endParaRPr>
          </a:p>
        </p:txBody>
      </p:sp>
      <p:sp>
        <p:nvSpPr>
          <p:cNvPr id="103" name="Google Shape;103;p14"/>
          <p:cNvSpPr/>
          <p:nvPr/>
        </p:nvSpPr>
        <p:spPr>
          <a:xfrm rot="-5400000">
            <a:off x="7349904" y="364071"/>
            <a:ext cx="615310" cy="130664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4" name="Google Shape;104;p14"/>
          <p:cNvSpPr/>
          <p:nvPr/>
        </p:nvSpPr>
        <p:spPr>
          <a:xfrm rot="-5400000">
            <a:off x="7441342" y="5334793"/>
            <a:ext cx="615310" cy="1377764"/>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5" name="Google Shape;105;p14"/>
          <p:cNvSpPr/>
          <p:nvPr/>
        </p:nvSpPr>
        <p:spPr>
          <a:xfrm rot="-5400000">
            <a:off x="7385464" y="2211123"/>
            <a:ext cx="615310" cy="1377762"/>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6" name="Google Shape;106;p14"/>
          <p:cNvSpPr/>
          <p:nvPr/>
        </p:nvSpPr>
        <p:spPr>
          <a:xfrm rot="-5400000">
            <a:off x="7441342" y="3772958"/>
            <a:ext cx="615310" cy="1377763"/>
          </a:xfrm>
          <a:prstGeom prst="upArrow">
            <a:avLst>
              <a:gd fmla="val 50000" name="adj1"/>
              <a:gd fmla="val 50000" name="adj2"/>
            </a:avLst>
          </a:prstGeom>
          <a:solidFill>
            <a:schemeClr val="lt1"/>
          </a:solidFill>
          <a:ln cap="flat" cmpd="sng" w="57150">
            <a:solidFill>
              <a:srgbClr val="C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7" name="Google Shape;107;p14"/>
          <p:cNvSpPr/>
          <p:nvPr/>
        </p:nvSpPr>
        <p:spPr>
          <a:xfrm>
            <a:off x="1401022" y="3054440"/>
            <a:ext cx="1405240" cy="57912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08" name="Google Shape;108;p14"/>
          <p:cNvSpPr/>
          <p:nvPr/>
        </p:nvSpPr>
        <p:spPr>
          <a:xfrm>
            <a:off x="-60960" y="2000507"/>
            <a:ext cx="6705601" cy="1697541"/>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7"/>
                                        </p:tgtEl>
                                        <p:attrNameLst>
                                          <p:attrName>style.visibility</p:attrName>
                                        </p:attrNameLst>
                                      </p:cBhvr>
                                      <p:to>
                                        <p:strVal val="visible"/>
                                      </p:to>
                                    </p:set>
                                    <p:animEffect filter="fade" transition="in">
                                      <p:cBhvr>
                                        <p:cTn dur="2000"/>
                                        <p:tgtEl>
                                          <p:spTgt spid="10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8"/>
                                        </p:tgtEl>
                                        <p:attrNameLst>
                                          <p:attrName>style.visibility</p:attrName>
                                        </p:attrNameLst>
                                      </p:cBhvr>
                                      <p:to>
                                        <p:strVal val="visible"/>
                                      </p:to>
                                    </p:set>
                                    <p:animEffect filter="fade" transition="in">
                                      <p:cBhvr>
                                        <p:cTn dur="2000"/>
                                        <p:tgtEl>
                                          <p:spTgt spid="10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5"/>
          <p:cNvSpPr/>
          <p:nvPr/>
        </p:nvSpPr>
        <p:spPr>
          <a:xfrm>
            <a:off x="9392745" y="1983559"/>
            <a:ext cx="2448560" cy="255454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7200"/>
              <a:buFont typeface="Arial"/>
              <a:buNone/>
            </a:pPr>
            <a:r>
              <a:rPr b="0" i="0" lang="iw-IL" sz="7200" u="none" cap="none" strike="noStrike">
                <a:solidFill>
                  <a:schemeClr val="lt1"/>
                </a:solidFill>
                <a:latin typeface="Arial"/>
                <a:ea typeface="Arial"/>
                <a:cs typeface="Arial"/>
                <a:sym typeface="Arial"/>
              </a:rPr>
              <a:t>תקציר</a:t>
            </a:r>
            <a:r>
              <a:rPr b="0" i="0" lang="iw-IL" sz="8800" u="none" cap="none" strike="noStrike">
                <a:solidFill>
                  <a:schemeClr val="lt1"/>
                </a:solidFill>
                <a:latin typeface="Arial"/>
                <a:ea typeface="Arial"/>
                <a:cs typeface="Arial"/>
                <a:sym typeface="Arial"/>
              </a:rPr>
              <a:t> </a:t>
            </a:r>
            <a:r>
              <a:rPr b="0" i="0" lang="iw-IL" sz="7200" u="none" cap="none" strike="noStrike">
                <a:solidFill>
                  <a:schemeClr val="lt1"/>
                </a:solidFill>
                <a:latin typeface="Arial"/>
                <a:ea typeface="Arial"/>
                <a:cs typeface="Arial"/>
                <a:sym typeface="Arial"/>
              </a:rPr>
              <a:t>פרק י</a:t>
            </a:r>
            <a:endParaRPr b="0" i="0" sz="1400" u="none" cap="none" strike="noStrike">
              <a:solidFill>
                <a:srgbClr val="000000"/>
              </a:solidFill>
              <a:latin typeface="Arial"/>
              <a:ea typeface="Arial"/>
              <a:cs typeface="Arial"/>
              <a:sym typeface="Arial"/>
            </a:endParaRPr>
          </a:p>
        </p:txBody>
      </p:sp>
      <p:sp>
        <p:nvSpPr>
          <p:cNvPr id="114" name="Google Shape;114;p15"/>
          <p:cNvSpPr/>
          <p:nvPr/>
        </p:nvSpPr>
        <p:spPr>
          <a:xfrm>
            <a:off x="350695" y="444675"/>
            <a:ext cx="8677691" cy="563231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לאחר שבפרקים הקודמים הכתוב דיווח על מלחמות מול שתי ערים קטנות, יריחו והעי,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בשני הפרקים הקרובים מתוארות מלחמות גדולות: המלחמה עם מלכי האמורי, המכונה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מלחמת מלכי הדרום, והמלחמה עם מלכי הצפון בפרק יא.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Arial"/>
                <a:ea typeface="Arial"/>
                <a:cs typeface="Arial"/>
                <a:sym typeface="Arial"/>
              </a:rPr>
              <a:t>הקדמה: מלחמת מלכי האמורי עם אנשי גבעון (א-ז)</a:t>
            </a:r>
            <a:endParaRPr b="0"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המלחמה עם מלכי האמורי לא מתחילה במתקפה ישירה על ישראל, אלא דווקא על גבעון. אדני צדק מלך ירושלים שולח למלכים השכנים לבוא ולהילחם בגבעון "כִּי הִשְׁלִימָה אֶת יְהוֹשֻׁעַ וְאֶת בְּנֵי יִשְׂרָאֵל" אנשי גבעון החלשים (כפי שכבר הספקנו להכיר בכך בפרק הקודם) מזעיקים את יהושע "אַל תֶּרֶף יָדֶיךָ מֵעֲבָדֶיךָ עֲלֵה אֵלֵינוּ מְהֵרָה וְהוֹשִׁיעָה לָּנוּ וְעָזְרֵנוּ כִּי נִקְבְּצוּ אֵלֵינוּ כָּל מַלְכֵי הָאֱמֹרִי יֹשְׁבֵי הָהָר".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Arial"/>
                <a:ea typeface="Arial"/>
                <a:cs typeface="Arial"/>
                <a:sym typeface="Arial"/>
              </a:rPr>
              <a:t>מלחמת יהושע בחמשת המלכים והניצחון (ח-כז)</a:t>
            </a:r>
            <a:endParaRPr b="0"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 פונה ליהושע ומחזק אותו "אַל תִּירָא מֵהֶם כִּי בְיָדְךָ נְתַתִּים לֹא יַעֲמֹד אִישׁ מֵהֶם בְּפָנֶיךָ", וכך יהושע מגיח פתאום ומכה בהם מכה גדולה, בזכות ה' שעוזר בלחימה. שני ניסים מוזכרים במהלך הלחימה: הראשון הוא השלכת אבנים גדולות מהשמיים. השני הוא עצירת השמש, והארכת מספר שעות היום כדי להמשיך בלחימה. זהו אחד הניסים המרשימים המוזכרים במקרא, וכך גם הכתוב מעיד "וְלֹא הָיָה כַּיּוֹם הַהוּא לְפָנָיו וְאַחֲרָיו לִשְׁמֹעַ ה' בְּקוֹל אִישׁ כִּי ה' נִלְחָם לְיִשְׂרָאֵל". בעקבות הסיוע של ה', יהושע והחיילים מצליחים לתפוס את חמשת מלכי האמורי, והם הורגים אותם, תולים אותם על עץ וקוברים אותם במערה.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4B0082"/>
                </a:solidFill>
                <a:latin typeface="Arial"/>
                <a:ea typeface="Arial"/>
                <a:cs typeface="Arial"/>
                <a:sym typeface="Arial"/>
              </a:rPr>
              <a:t>סיכום כיבוש הערים (כח-מג)</a:t>
            </a:r>
            <a:endParaRPr b="0" i="0" sz="18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rgbClr val="000000"/>
                </a:solidFill>
                <a:latin typeface="Arial"/>
                <a:ea typeface="Arial"/>
                <a:cs typeface="Arial"/>
                <a:sym typeface="Arial"/>
              </a:rPr>
              <a:t>הכתוב מונה את הערים שכבשו יהושע ועם ישראל בהילחמם עם מלכי האמורי: מקדה, לבנה, לכיש, גזר, עגלון, חברון ודביר. הכתוב מסכם "וְאֵת כָּל הַמְּלָכִים הָאֵלֶּה וְאֶת אַרְצָם לָכַד יְהוֹשֻׁעַ פַּעַם אֶחָת כִּי ה' אֱלֹהֵי יִשְׂרָאֵל נִלְחָם לְיִשְׂרָאֵל".</a:t>
            </a:r>
            <a:endParaRPr b="0" i="0" sz="1800" u="none" cap="none" strike="noStrike">
              <a:solidFill>
                <a:srgbClr val="000000"/>
              </a:solidFill>
              <a:latin typeface="Arial"/>
              <a:ea typeface="Arial"/>
              <a:cs typeface="Arial"/>
              <a:sym typeface="Arial"/>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16"/>
          <p:cNvSpPr/>
          <p:nvPr/>
        </p:nvSpPr>
        <p:spPr>
          <a:xfrm>
            <a:off x="1003738" y="634272"/>
            <a:ext cx="10184524" cy="614014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600"/>
              <a:buFont typeface="Arial"/>
              <a:buNone/>
            </a:pPr>
            <a:r>
              <a:t/>
            </a:r>
            <a:endParaRPr b="1" i="0" sz="6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 יראת מלך-ירושלים מיהושע ומבריתו עם הגבעונים </a:t>
            </a:r>
            <a:r>
              <a:rPr b="1" i="0" lang="iw-IL" sz="1200" u="none" cap="none" strike="noStrike">
                <a:solidFill>
                  <a:srgbClr val="C00000"/>
                </a:solidFill>
                <a:latin typeface="Times New Roman"/>
                <a:ea typeface="Times New Roman"/>
                <a:cs typeface="Times New Roman"/>
                <a:sym typeface="Times New Roman"/>
              </a:rPr>
              <a:t>(א-ב)</a:t>
            </a:r>
            <a:endParaRPr b="0" i="0" sz="14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400"/>
              <a:buFont typeface="Arial"/>
              <a:buNone/>
            </a:pPr>
            <a:r>
              <a:rPr b="0" i="0" lang="iw-IL" sz="400" u="none" cap="none" strike="noStrike">
                <a:solidFill>
                  <a:schemeClr val="dk1"/>
                </a:solidFill>
                <a:latin typeface="Times New Roman"/>
                <a:ea typeface="Times New Roman"/>
                <a:cs typeface="Times New Roman"/>
                <a:sym typeface="Times New Roman"/>
              </a:rPr>
              <a:t> </a:t>
            </a:r>
            <a:endParaRPr b="0" i="0" sz="1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וַיְהִי כִשְׁמֹעַ אֲדֹנִי-צֶדֶק מֶלֶךְ יְרוּשָׁלִַם:</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1. כִּי-לָכַד יְהוֹשֻׁעַ אֶת הָעַי, וַיַּחֲרִימָהּ.</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2. כַּאֲשֶׁר עָשָׂה לִירִיחוֹ וּלְמַלְכָּה כֵּן עָשָׂה לָעַי וּלְמַלְכָּהּ.</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3. וְכִי הִשְׁלִימוּ יֹשְׁבֵי-גִבְעוֹן אֶת יִשְׂרָאֵל, וַיִּהְיוּ בְּקִרְבָּם.</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וַיִּירְאוּ מְאֹד !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נימוק: </a:t>
            </a:r>
            <a:r>
              <a:rPr b="0" i="0" lang="iw-IL" sz="1800" u="none" cap="none" strike="noStrike">
                <a:solidFill>
                  <a:schemeClr val="dk1"/>
                </a:solidFill>
                <a:latin typeface="Times New Roman"/>
                <a:ea typeface="Times New Roman"/>
                <a:cs typeface="Times New Roman"/>
                <a:sym typeface="Times New Roman"/>
              </a:rPr>
              <a:t>כִּי עִיר גְּדוֹלָה גִּבְעוֹן כְּאַחַת עָרֵי-הַמַּמְלָכָה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וְכִי הִיא גְדוֹלָה מִן הָעַי וְכָל אֲנָשֶׁיהָ גִּבֹּרִים </a:t>
            </a:r>
            <a:r>
              <a:rPr b="0" i="0" lang="iw-IL" sz="1200" u="none" cap="none" strike="noStrike">
                <a:solidFill>
                  <a:schemeClr val="dk1"/>
                </a:solidFill>
                <a:latin typeface="Times New Roman"/>
                <a:ea typeface="Times New Roman"/>
                <a:cs typeface="Times New Roman"/>
                <a:sym typeface="Times New Roman"/>
              </a:rPr>
              <a:t>(=בגלל הברית תושבי ההר הרגישו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           מאוימים ע"י ישראל </a:t>
            </a:r>
            <a:r>
              <a:rPr b="0" i="0" lang="iw-IL" sz="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ובעלי בריתם הגבעונים. נראה שהיוזמה באה דווקא מצד מלך ירושלים כי ממלכתו היא כעת</a:t>
            </a:r>
            <a:r>
              <a:rPr b="0" i="0" lang="iw-IL" sz="14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 הקרובה ביותר ליהושע (ממזרח) ולגבעונים (מצפון)).</a:t>
            </a:r>
            <a:endParaRPr b="1" i="0" sz="11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
              <a:buFont typeface="Arial"/>
              <a:buNone/>
            </a:pPr>
            <a:r>
              <a:t/>
            </a:r>
            <a:endParaRPr b="1" i="0" sz="1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100"/>
              <a:buFont typeface="Arial"/>
              <a:buNone/>
            </a:pPr>
            <a:r>
              <a:t/>
            </a:r>
            <a:endParaRPr b="1" i="0" sz="1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מלך ירושלים מגבש קבוצת מלכים (מלכי דרום ההר) כדי להכות את גבעון (ג-ה)</a:t>
            </a:r>
            <a:endParaRPr b="1" i="0" sz="18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וַיִּשְׁלַח אֲדֹנִי-צֶדֶק מֶלֶךְ יְרוּשָׁלִַם:</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אֶל הוֹהָם מֶלֶךְ-חֶבְרוֹן וְאֶל פִּרְאָם מֶלֶךְ-יַרְמוּת וְאֶל יָפִיעַ מֶלֶךְ-לָכִישׁ וְאֶל דְּבִיר מֶלֶךְ-עֶגְלוֹן,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לֵאמֹר:  עֲלוּ אֵלַי וְעִזְרֻנִי וְנַכֶּה אֶת גִּבְעוֹן !  </a:t>
            </a:r>
            <a:r>
              <a:rPr b="0" i="0" lang="iw-IL" sz="1200" u="none" cap="none" strike="noStrike">
                <a:solidFill>
                  <a:schemeClr val="dk1"/>
                </a:solidFill>
                <a:latin typeface="Times New Roman"/>
                <a:ea typeface="Times New Roman"/>
                <a:cs typeface="Times New Roman"/>
                <a:sym typeface="Times New Roman"/>
              </a:rPr>
              <a:t>נימוק:</a:t>
            </a:r>
            <a:r>
              <a:rPr b="0" i="0" lang="iw-IL" sz="1800" u="none" cap="none" strike="noStrike">
                <a:solidFill>
                  <a:schemeClr val="dk1"/>
                </a:solidFill>
                <a:latin typeface="Times New Roman"/>
                <a:ea typeface="Times New Roman"/>
                <a:cs typeface="Times New Roman"/>
                <a:sym typeface="Times New Roman"/>
              </a:rPr>
              <a:t> כִּי הִשְׁלִימָה אֶת יְהוֹשֻׁעַ וְאֶת בְּנֵי-יִשְׂרָאֵל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וַיֵּאָסְפוּ וַיַּעֲלוּ חֲמֵשֶׁת מַלְכֵי-הָאֱמֹרִי: מֶלֶךְ-יְרוּשָׁלִַם, מֶלֶךְ-חֶבְרוֹן, מֶלֶךְ-יַרְמוּת, מֶלֶךְ-לָכִישׁ, מֶלֶךְ-עֶגְלוֹן,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הֵם וְכָל מַחֲנֵיהֶם, וַיַּחֲנוּ עַל גִּבְעוֹן וַיִּלָּחֲמו עָלֶיהָ !</a:t>
            </a:r>
            <a:endParaRPr b="0" i="0" sz="1400" u="none" cap="none" strike="noStrike">
              <a:solidFill>
                <a:srgbClr val="000000"/>
              </a:solidFill>
              <a:latin typeface="Arial"/>
              <a:ea typeface="Arial"/>
              <a:cs typeface="Arial"/>
              <a:sym typeface="Arial"/>
            </a:endParaRPr>
          </a:p>
        </p:txBody>
      </p:sp>
      <p:sp>
        <p:nvSpPr>
          <p:cNvPr id="120" name="Google Shape;120;p16"/>
          <p:cNvSpPr/>
          <p:nvPr/>
        </p:nvSpPr>
        <p:spPr>
          <a:xfrm>
            <a:off x="1545021" y="111052"/>
            <a:ext cx="8271641" cy="523220"/>
          </a:xfrm>
          <a:prstGeom prst="rect">
            <a:avLst/>
          </a:prstGeom>
          <a:no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אדני-צדק מלך ירושלים ובעלי-בריתו צרים על גבעון </a:t>
            </a:r>
            <a:r>
              <a:rPr b="1" i="0" lang="iw-IL" sz="2000" u="sng" cap="none" strike="noStrike">
                <a:solidFill>
                  <a:srgbClr val="C00000"/>
                </a:solidFill>
                <a:latin typeface="Times New Roman"/>
                <a:ea typeface="Times New Roman"/>
                <a:cs typeface="Times New Roman"/>
                <a:sym typeface="Times New Roman"/>
              </a:rPr>
              <a:t>(א-ה)</a:t>
            </a:r>
            <a:endParaRPr b="0" i="0" sz="1400" u="none" cap="none" strike="noStrike">
              <a:solidFill>
                <a:srgbClr val="C00000"/>
              </a:solidFill>
              <a:latin typeface="Times New Roman"/>
              <a:ea typeface="Times New Roman"/>
              <a:cs typeface="Times New Roman"/>
              <a:sym typeface="Times New Roman"/>
            </a:endParaRPr>
          </a:p>
        </p:txBody>
      </p:sp>
      <p:pic>
        <p:nvPicPr>
          <p:cNvPr id="121" name="Google Shape;121;p16"/>
          <p:cNvPicPr preferRelativeResize="0"/>
          <p:nvPr/>
        </p:nvPicPr>
        <p:blipFill rotWithShape="1">
          <a:blip r:embed="rId3">
            <a:alphaModFix/>
          </a:blip>
          <a:srcRect b="0" l="0" r="0" t="20966"/>
          <a:stretch/>
        </p:blipFill>
        <p:spPr>
          <a:xfrm>
            <a:off x="1108841" y="896672"/>
            <a:ext cx="2960970" cy="3059068"/>
          </a:xfrm>
          <a:prstGeom prst="rect">
            <a:avLst/>
          </a:prstGeom>
          <a:noFill/>
          <a:ln>
            <a:noFill/>
          </a:ln>
        </p:spPr>
      </p:pic>
      <p:sp>
        <p:nvSpPr>
          <p:cNvPr id="122" name="Google Shape;122;p16"/>
          <p:cNvSpPr/>
          <p:nvPr/>
        </p:nvSpPr>
        <p:spPr>
          <a:xfrm>
            <a:off x="2452056" y="2052563"/>
            <a:ext cx="795641" cy="579120"/>
          </a:xfrm>
          <a:prstGeom prst="ellipse">
            <a:avLst/>
          </a:prstGeom>
          <a:noFill/>
          <a:ln cap="flat" cmpd="sng" w="76200">
            <a:solidFill>
              <a:srgbClr val="38562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mc:AlternateContent>
    <mc:Choice Requires="p14">
      <p:transition spd="slow" p14:dur="12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2000"/>
                                        <p:tgtEl>
                                          <p:spTgt spid="1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7"/>
          <p:cNvSpPr/>
          <p:nvPr/>
        </p:nvSpPr>
        <p:spPr>
          <a:xfrm>
            <a:off x="2070538" y="309992"/>
            <a:ext cx="8113986" cy="2631490"/>
          </a:xfrm>
          <a:prstGeom prst="rect">
            <a:avLst/>
          </a:prstGeom>
          <a:solidFill>
            <a:schemeClr val="lt1"/>
          </a:solidFill>
          <a:ln cap="flat" cmpd="sng" w="57150">
            <a:solidFill>
              <a:srgbClr val="CC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וַיִּשְׁלְחוּ אַנְשֵׁי-גִבְעוֹן אֶל יְהוֹשֻׁעַ אֶל הַמַּחֲנֶה הַגִּלְגָּלָה, לֵאמֹר:</a:t>
            </a:r>
            <a:endParaRPr b="0" i="0" sz="2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אַל תֶּרֶף יָדֶיךָ מֵעֲבָדֶיךָ </a:t>
            </a:r>
            <a:r>
              <a:rPr b="0" i="0" lang="iw-IL" sz="1800" u="none" cap="none" strike="noStrike">
                <a:solidFill>
                  <a:schemeClr val="dk1"/>
                </a:solidFill>
                <a:latin typeface="Arial"/>
                <a:ea typeface="Arial"/>
                <a:cs typeface="Arial"/>
                <a:sym typeface="Arial"/>
              </a:rPr>
              <a:t>(=אל תרפה את ידיך מהעבדים שלך= מאתנו הגבעונים !) </a:t>
            </a:r>
            <a:endParaRPr b="0" i="0" sz="18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Arial"/>
                <a:ea typeface="Arial"/>
                <a:cs typeface="Arial"/>
                <a:sym typeface="Arial"/>
              </a:rPr>
              <a:t> </a:t>
            </a:r>
            <a:endParaRPr b="0" i="0" sz="14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עֲלֵה אֵלֵינוּ מְהֵרָה וְהוֹשִׁיעָה לָּנוּ וְעָזְרֵנוּ,</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800"/>
              <a:buFont typeface="Arial"/>
              <a:buNone/>
            </a:pPr>
            <a:r>
              <a:rPr b="0" i="0" lang="iw-IL" sz="2800" u="none" cap="none" strike="noStrike">
                <a:solidFill>
                  <a:schemeClr val="dk1"/>
                </a:solidFill>
                <a:latin typeface="Arial"/>
                <a:ea typeface="Arial"/>
                <a:cs typeface="Arial"/>
                <a:sym typeface="Arial"/>
              </a:rPr>
              <a:t> כִּי נִקְבְּצוּ אֵלֵינוּ כָּל מַלְכֵי-הָאֱמֹרִי יֹשְׁבֵי-הָהָר ! (ו)</a:t>
            </a:r>
            <a:r>
              <a:rPr b="0" i="0" lang="iw-IL" sz="1800" u="none" cap="none" strike="noStrike">
                <a:solidFill>
                  <a:schemeClr val="dk1"/>
                </a:solidFill>
                <a:latin typeface="Arial"/>
                <a:ea typeface="Arial"/>
                <a:cs typeface="Arial"/>
                <a:sym typeface="Arial"/>
              </a:rPr>
              <a:t> </a:t>
            </a:r>
            <a:endParaRPr b="0" i="0" sz="1800" u="none" cap="none" strike="noStrike">
              <a:solidFill>
                <a:schemeClr val="dk1"/>
              </a:solidFill>
              <a:latin typeface="Times New Roman"/>
              <a:ea typeface="Times New Roman"/>
              <a:cs typeface="Times New Roman"/>
              <a:sym typeface="Times New Roman"/>
            </a:endParaRPr>
          </a:p>
        </p:txBody>
      </p:sp>
      <p:pic>
        <p:nvPicPr>
          <p:cNvPr descr="People who help icon vector illustration design." id="128" name="Google Shape;128;p17"/>
          <p:cNvPicPr preferRelativeResize="0"/>
          <p:nvPr/>
        </p:nvPicPr>
        <p:blipFill rotWithShape="1">
          <a:blip r:embed="rId3">
            <a:alphaModFix/>
          </a:blip>
          <a:srcRect b="4201" l="18122" r="18122" t="3104"/>
          <a:stretch/>
        </p:blipFill>
        <p:spPr>
          <a:xfrm>
            <a:off x="521087" y="706081"/>
            <a:ext cx="1163565" cy="1736835"/>
          </a:xfrm>
          <a:prstGeom prst="rect">
            <a:avLst/>
          </a:prstGeom>
          <a:noFill/>
          <a:ln>
            <a:noFill/>
          </a:ln>
        </p:spPr>
      </p:pic>
      <p:pic>
        <p:nvPicPr>
          <p:cNvPr descr="Sos icon png 5 » PNG Image" id="129" name="Google Shape;129;p17"/>
          <p:cNvPicPr preferRelativeResize="0"/>
          <p:nvPr/>
        </p:nvPicPr>
        <p:blipFill rotWithShape="1">
          <a:blip r:embed="rId4">
            <a:alphaModFix/>
          </a:blip>
          <a:srcRect b="0" l="0" r="0" t="0"/>
          <a:stretch/>
        </p:blipFill>
        <p:spPr>
          <a:xfrm>
            <a:off x="10394730" y="706081"/>
            <a:ext cx="1660635" cy="1660635"/>
          </a:xfrm>
          <a:prstGeom prst="rect">
            <a:avLst/>
          </a:prstGeom>
          <a:noFill/>
          <a:ln>
            <a:noFill/>
          </a:ln>
        </p:spPr>
      </p:pic>
      <p:pic>
        <p:nvPicPr>
          <p:cNvPr descr="Begging For Help Clipart | Free Images at Clker.com - vector clip ..." id="130" name="Google Shape;130;p17"/>
          <p:cNvPicPr preferRelativeResize="0"/>
          <p:nvPr/>
        </p:nvPicPr>
        <p:blipFill rotWithShape="1">
          <a:blip r:embed="rId5">
            <a:alphaModFix/>
          </a:blip>
          <a:srcRect b="4417" l="17224" r="18589" t="4634"/>
          <a:stretch/>
        </p:blipFill>
        <p:spPr>
          <a:xfrm>
            <a:off x="1324303" y="3784288"/>
            <a:ext cx="2235930" cy="2929005"/>
          </a:xfrm>
          <a:prstGeom prst="rect">
            <a:avLst/>
          </a:prstGeom>
          <a:noFill/>
          <a:ln>
            <a:noFill/>
          </a:ln>
        </p:spPr>
      </p:pic>
      <p:sp>
        <p:nvSpPr>
          <p:cNvPr id="131" name="Google Shape;131;p17"/>
          <p:cNvSpPr/>
          <p:nvPr/>
        </p:nvSpPr>
        <p:spPr>
          <a:xfrm>
            <a:off x="4904508" y="2885592"/>
            <a:ext cx="641131" cy="718543"/>
          </a:xfrm>
          <a:prstGeom prst="ellipse">
            <a:avLst/>
          </a:prstGeom>
          <a:solidFill>
            <a:schemeClr val="lt1"/>
          </a:solidFill>
          <a:ln cap="flat" cmpd="sng" w="12700">
            <a:solidFill>
              <a:srgbClr val="0070C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2" name="Google Shape;132;p17"/>
          <p:cNvSpPr/>
          <p:nvPr/>
        </p:nvSpPr>
        <p:spPr>
          <a:xfrm>
            <a:off x="4357682" y="3326223"/>
            <a:ext cx="501423" cy="590296"/>
          </a:xfrm>
          <a:prstGeom prst="ellipse">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3" name="Google Shape;133;p17"/>
          <p:cNvSpPr/>
          <p:nvPr/>
        </p:nvSpPr>
        <p:spPr>
          <a:xfrm>
            <a:off x="3900789" y="3852641"/>
            <a:ext cx="406084" cy="414149"/>
          </a:xfrm>
          <a:prstGeom prst="ellipse">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34" name="Google Shape;134;p17"/>
          <p:cNvSpPr/>
          <p:nvPr/>
        </p:nvSpPr>
        <p:spPr>
          <a:xfrm>
            <a:off x="3560233" y="4266790"/>
            <a:ext cx="202274" cy="284132"/>
          </a:xfrm>
          <a:prstGeom prst="ellipse">
            <a:avLst/>
          </a:prstGeom>
          <a:solidFill>
            <a:schemeClr val="lt1"/>
          </a:solidFill>
          <a:ln cap="flat" cmpd="sng" w="12700">
            <a:solidFill>
              <a:srgbClr val="31538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135" name="Google Shape;135;p17"/>
          <p:cNvPicPr preferRelativeResize="0"/>
          <p:nvPr/>
        </p:nvPicPr>
        <p:blipFill rotWithShape="1">
          <a:blip r:embed="rId6">
            <a:alphaModFix/>
          </a:blip>
          <a:srcRect b="0" l="0" r="0" t="0"/>
          <a:stretch/>
        </p:blipFill>
        <p:spPr>
          <a:xfrm>
            <a:off x="6143274" y="3270153"/>
            <a:ext cx="3443324" cy="3443140"/>
          </a:xfrm>
          <a:prstGeom prst="rect">
            <a:avLst/>
          </a:prstGeom>
          <a:noFill/>
          <a:ln>
            <a:noFill/>
          </a:ln>
        </p:spPr>
      </p:pic>
      <p:pic>
        <p:nvPicPr>
          <p:cNvPr descr="הצילו- סיוע בכתיבת עבודות אקדמאיות - Home | Facebook" id="136" name="Google Shape;136;p17"/>
          <p:cNvPicPr preferRelativeResize="0"/>
          <p:nvPr/>
        </p:nvPicPr>
        <p:blipFill rotWithShape="1">
          <a:blip r:embed="rId7">
            <a:alphaModFix/>
          </a:blip>
          <a:srcRect b="16854" l="14345" r="19351" t="22455"/>
          <a:stretch/>
        </p:blipFill>
        <p:spPr>
          <a:xfrm>
            <a:off x="7376178" y="3181505"/>
            <a:ext cx="1526084" cy="108528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graphicFrame>
        <p:nvGraphicFramePr>
          <p:cNvPr id="141" name="Google Shape;141;p18"/>
          <p:cNvGraphicFramePr/>
          <p:nvPr/>
        </p:nvGraphicFramePr>
        <p:xfrm>
          <a:off x="672662" y="1270154"/>
          <a:ext cx="3000000" cy="3000000"/>
        </p:xfrm>
        <a:graphic>
          <a:graphicData uri="http://schemas.openxmlformats.org/drawingml/2006/table">
            <a:tbl>
              <a:tblPr>
                <a:noFill/>
                <a:tableStyleId>{9C4A1678-2D34-406A-B420-D364EBE49D83}</a:tableStyleId>
              </a:tblPr>
              <a:tblGrid>
                <a:gridCol w="4944525"/>
                <a:gridCol w="5902150"/>
              </a:tblGrid>
              <a:tr h="304800">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rgbClr val="C00000"/>
                          </a:solidFill>
                          <a:latin typeface="Arial"/>
                          <a:ea typeface="Arial"/>
                          <a:cs typeface="Arial"/>
                          <a:sym typeface="Arial"/>
                        </a:rPr>
                        <a:t>יהושע ועַם המלחמה</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b="1" sz="1000" u="none" cap="none" strike="noStrike">
                        <a:solidFill>
                          <a:srgbClr val="C00000"/>
                        </a:solidFill>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solidFill>
                          <a:srgbClr val="C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rgbClr val="C00000"/>
                          </a:solidFill>
                          <a:latin typeface="Arial"/>
                          <a:ea typeface="Arial"/>
                          <a:cs typeface="Arial"/>
                          <a:sym typeface="Arial"/>
                        </a:rPr>
                        <a:t>ה' </a:t>
                      </a:r>
                      <a:r>
                        <a:rPr lang="iw-IL" sz="1600" u="none" cap="none" strike="noStrike">
                          <a:solidFill>
                            <a:srgbClr val="C00000"/>
                          </a:solidFill>
                          <a:latin typeface="Arial"/>
                          <a:ea typeface="Arial"/>
                          <a:cs typeface="Arial"/>
                          <a:sym typeface="Arial"/>
                        </a:rPr>
                        <a:t>(מעודד, מהמם את האויבים, עוזר לישראל)</a:t>
                      </a:r>
                      <a:endParaRPr sz="2400" u="none" cap="none" strike="noStrike">
                        <a:solidFill>
                          <a:srgbClr val="C00000"/>
                        </a:solidFill>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287000">
                <a:tc>
                  <a:txBody>
                    <a:bodyPr/>
                    <a:lstStyle/>
                    <a:p>
                      <a:pPr indent="0" lvl="0" marL="0" marR="0" rtl="1" algn="ctr">
                        <a:lnSpc>
                          <a:spcPct val="100000"/>
                        </a:lnSpc>
                        <a:spcBef>
                          <a:spcPts val="0"/>
                        </a:spcBef>
                        <a:spcAft>
                          <a:spcPts val="0"/>
                        </a:spcAft>
                        <a:buClr>
                          <a:srgbClr val="000000"/>
                        </a:buClr>
                        <a:buSzPts val="900"/>
                        <a:buFont typeface="Arial"/>
                        <a:buNone/>
                      </a:pPr>
                      <a:r>
                        <a:t/>
                      </a:r>
                      <a:endParaRPr sz="9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ז.  </a:t>
                      </a:r>
                      <a:r>
                        <a:rPr lang="iw-IL" sz="1800" u="none" cap="none" strike="noStrike">
                          <a:latin typeface="Arial"/>
                          <a:ea typeface="Arial"/>
                          <a:cs typeface="Arial"/>
                          <a:sym typeface="Arial"/>
                        </a:rPr>
                        <a:t>וַיַּעַל יְהוֹשֻׁעַ מִן הַגִּלְגָּל</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הוּא וְכָל עַם-הַמִּלְחָמָה עִמּוֹ,</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וְכֹל גִּבּוֹרֵי-הֶחָיִל </a:t>
                      </a:r>
                      <a:endParaRPr sz="14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ח. </a:t>
                      </a:r>
                      <a:r>
                        <a:rPr lang="iw-IL" sz="1800" u="none" cap="none" strike="noStrike">
                          <a:latin typeface="Arial"/>
                          <a:ea typeface="Arial"/>
                          <a:cs typeface="Arial"/>
                          <a:sym typeface="Arial"/>
                        </a:rPr>
                        <a:t>וַיֹּאמֶר ה' אֶל יְהוֹשֻׁע:</a:t>
                      </a:r>
                      <a:endParaRPr sz="14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אַל תִּירָא מֵהֶם כִּי בְיָדְךָ נְתַתִּים !  </a:t>
                      </a:r>
                      <a:endParaRPr sz="1400" u="none" cap="none" strike="noStrike"/>
                    </a:p>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לֹא יַעֲמֹד אִישׁ מֵהֶם בְּפָנֶיךָ !   </a:t>
                      </a:r>
                      <a:endParaRPr sz="180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398100">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ט. </a:t>
                      </a:r>
                      <a:r>
                        <a:rPr lang="iw-IL" sz="1800" u="none" cap="none" strike="noStrike">
                          <a:latin typeface="Arial"/>
                          <a:ea typeface="Arial"/>
                          <a:cs typeface="Arial"/>
                          <a:sym typeface="Arial"/>
                        </a:rPr>
                        <a:t>וַיָּבֹא אֲלֵיהֶם יְהוֹשֻׁע פִּתְאֹם  </a:t>
                      </a:r>
                      <a:endParaRPr sz="18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4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כָּל הַלַּיְלָה עָלָה מִן-הַגִּלְגָּל </a:t>
                      </a:r>
                      <a:r>
                        <a:rPr lang="iw-IL" sz="1400" u="none" cap="none" strike="noStrike">
                          <a:latin typeface="Arial"/>
                          <a:ea typeface="Arial"/>
                          <a:cs typeface="Arial"/>
                          <a:sym typeface="Arial"/>
                        </a:rPr>
                        <a:t>(=הפתיע אותם בכך שבא במהירות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לעזור לגבעונים, כי כל הלילה נסע מהגלגל עד אליהם)</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וַיְהֻמֵּם ה' לִפְנֵי יִשְׂרָאֵל</a:t>
                      </a:r>
                      <a:endParaRPr sz="1400" u="none" cap="none" strike="noStrike"/>
                    </a:p>
                    <a:p>
                      <a:pPr indent="0" lvl="0" marL="0" marR="0" rtl="1" algn="ctr">
                        <a:lnSpc>
                          <a:spcPct val="100000"/>
                        </a:lnSpc>
                        <a:spcBef>
                          <a:spcPts val="0"/>
                        </a:spcBef>
                        <a:spcAft>
                          <a:spcPts val="0"/>
                        </a:spcAft>
                        <a:buClr>
                          <a:srgbClr val="000000"/>
                        </a:buClr>
                        <a:buSzPts val="300"/>
                        <a:buFont typeface="Arial"/>
                        <a:buNone/>
                      </a:pPr>
                      <a:r>
                        <a:t/>
                      </a:r>
                      <a:endParaRPr sz="3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 </a:t>
                      </a:r>
                      <a:r>
                        <a:rPr lang="iw-IL" sz="1600" u="none" cap="none" strike="noStrike">
                          <a:latin typeface="Arial"/>
                          <a:ea typeface="Arial"/>
                          <a:cs typeface="Arial"/>
                          <a:sym typeface="Arial"/>
                        </a:rPr>
                        <a:t>(=הביא עליהם מהומה וחרדה ) </a:t>
                      </a:r>
                      <a:r>
                        <a:rPr lang="iw-IL" sz="1800" u="none" cap="none" strike="noStrike">
                          <a:latin typeface="Arial"/>
                          <a:ea typeface="Arial"/>
                          <a:cs typeface="Arial"/>
                          <a:sym typeface="Arial"/>
                        </a:rPr>
                        <a:t>(י)</a:t>
                      </a:r>
                      <a:endParaRPr sz="180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r h="851750">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800"/>
                        <a:buFont typeface="Arial"/>
                        <a:buNone/>
                      </a:pPr>
                      <a:r>
                        <a:t/>
                      </a:r>
                      <a:endParaRPr sz="18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וַיַּכֵּם מַכָּה-גְדוֹלָה בְּגִבְעוֹן</a:t>
                      </a:r>
                      <a:endParaRPr sz="18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וַיִּרְדְּפֵם דֶּרֶךְ מַעֲלֵה בֵית-חוֹרֹן </a:t>
                      </a:r>
                      <a:r>
                        <a:rPr lang="iw-IL" sz="1200" u="none" cap="none" strike="noStrike">
                          <a:latin typeface="Arial"/>
                          <a:ea typeface="Arial"/>
                          <a:cs typeface="Arial"/>
                          <a:sym typeface="Arial"/>
                        </a:rPr>
                        <a:t>(רדף אחריהם בקטע</a:t>
                      </a:r>
                      <a:endParaRPr sz="12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lang="iw-IL" sz="1200" u="none" cap="none" strike="noStrike">
                          <a:latin typeface="Arial"/>
                          <a:ea typeface="Arial"/>
                          <a:cs typeface="Arial"/>
                          <a:sym typeface="Arial"/>
                        </a:rPr>
                        <a:t> העליון של הדרך התלולה שבין ההר לעמק-איילון, קטע זה</a:t>
                      </a:r>
                      <a:r>
                        <a:rPr lang="iw-IL" sz="1200" u="none" cap="none" strike="noStrike">
                          <a:latin typeface="Calibri"/>
                          <a:ea typeface="Calibri"/>
                          <a:cs typeface="Calibri"/>
                          <a:sym typeface="Calibri"/>
                        </a:rPr>
                        <a:t> </a:t>
                      </a:r>
                      <a:r>
                        <a:rPr lang="iw-IL" sz="1200" u="none" cap="none" strike="noStrike">
                          <a:latin typeface="Arial"/>
                          <a:ea typeface="Arial"/>
                          <a:cs typeface="Arial"/>
                          <a:sym typeface="Arial"/>
                        </a:rPr>
                        <a:t>קרוי 'מעלה בית חורון')</a:t>
                      </a:r>
                      <a:r>
                        <a:rPr lang="iw-IL" sz="1800" u="none" cap="none" strike="noStrike">
                          <a:latin typeface="Arial"/>
                          <a:ea typeface="Arial"/>
                          <a:cs typeface="Arial"/>
                          <a:sym typeface="Arial"/>
                        </a:rPr>
                        <a:t> </a:t>
                      </a:r>
                      <a:endParaRPr sz="18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וַיַּכֵּם עַד עֲזֵקָה וְעַד מַקֵּדָה </a:t>
                      </a:r>
                      <a:r>
                        <a:rPr lang="iw-IL" sz="1200" u="none" cap="none" strike="noStrike">
                          <a:latin typeface="Arial"/>
                          <a:ea typeface="Arial"/>
                          <a:cs typeface="Arial"/>
                          <a:sym typeface="Arial"/>
                        </a:rPr>
                        <a:t>('עזקה' ו'מקדה' הן ערים באזור השפילה)  </a:t>
                      </a:r>
                      <a:r>
                        <a:rPr lang="iw-IL" sz="1800" u="none" cap="none" strike="noStrike">
                          <a:latin typeface="Arial"/>
                          <a:ea typeface="Arial"/>
                          <a:cs typeface="Arial"/>
                          <a:sym typeface="Arial"/>
                        </a:rPr>
                        <a:t>(י)</a:t>
                      </a:r>
                      <a:endParaRPr sz="1800" u="none" cap="none" strike="noStrike">
                        <a:latin typeface="Times New Roman"/>
                        <a:ea typeface="Times New Roman"/>
                        <a:cs typeface="Times New Roman"/>
                        <a:sym typeface="Times New Roman"/>
                      </a:endParaRPr>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8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C00000"/>
                          </a:solidFill>
                          <a:latin typeface="Arial"/>
                          <a:ea typeface="Arial"/>
                          <a:cs typeface="Arial"/>
                          <a:sym typeface="Arial"/>
                        </a:rPr>
                        <a:t>פס' יא. </a:t>
                      </a:r>
                      <a:r>
                        <a:rPr lang="iw-IL" sz="1800" u="none" cap="none" strike="noStrike">
                          <a:latin typeface="Arial"/>
                          <a:ea typeface="Arial"/>
                          <a:cs typeface="Arial"/>
                          <a:sym typeface="Arial"/>
                        </a:rPr>
                        <a:t>וַיְהִי בְּנֻסָם מִפְּנֵי יִשְׂרָאֵל, הֵם בְּמוֹרַד בֵּית-חוֹרֹן</a:t>
                      </a:r>
                      <a:endParaRPr sz="1800" u="none" cap="none" strike="noStrike"/>
                    </a:p>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7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(בזמן מנוסתם מישראל, כשהיו בקטע התחתון של הדרך התלולה שבין ההר </a:t>
                      </a:r>
                      <a:endParaRPr sz="1400" u="none" cap="none" strike="noStrike"/>
                    </a:p>
                    <a:p>
                      <a:pPr indent="0" lvl="0" marL="0" marR="0" rtl="1" algn="ctr">
                        <a:lnSpc>
                          <a:spcPct val="100000"/>
                        </a:lnSpc>
                        <a:spcBef>
                          <a:spcPts val="0"/>
                        </a:spcBef>
                        <a:spcAft>
                          <a:spcPts val="0"/>
                        </a:spcAft>
                        <a:buClr>
                          <a:srgbClr val="000000"/>
                        </a:buClr>
                        <a:buSzPts val="500"/>
                        <a:buFont typeface="Arial"/>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לעמק איילון (קטע זה קרוי 'מורד בית חורון'):)</a:t>
                      </a:r>
                      <a:endParaRPr sz="16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וַה' הִשְׁלִיךְ עֲלֵיהֶם אֲבָנִים-גְּדֹלוֹת מִן-הַשָּׁמַיִם עַד עֲזֵקָה</a:t>
                      </a:r>
                      <a:endParaRPr sz="1800" u="none" cap="none" strike="noStrike"/>
                    </a:p>
                    <a:p>
                      <a:pPr indent="0" lvl="0" marL="0" marR="0" rtl="1" algn="ctr">
                        <a:lnSpc>
                          <a:spcPct val="100000"/>
                        </a:lnSpc>
                        <a:spcBef>
                          <a:spcPts val="0"/>
                        </a:spcBef>
                        <a:spcAft>
                          <a:spcPts val="0"/>
                        </a:spcAft>
                        <a:buClr>
                          <a:srgbClr val="000000"/>
                        </a:buClr>
                        <a:buSzPts val="400"/>
                        <a:buFont typeface="Arial"/>
                        <a:buNone/>
                      </a:pPr>
                      <a:r>
                        <a:rPr lang="iw-IL" sz="400" u="none" cap="none" strike="noStrike">
                          <a:latin typeface="Arial"/>
                          <a:ea typeface="Arial"/>
                          <a:cs typeface="Arial"/>
                          <a:sym typeface="Arial"/>
                        </a:rPr>
                        <a:t> </a:t>
                      </a:r>
                      <a:endParaRPr sz="400" u="none" cap="none" strike="noStrike"/>
                    </a:p>
                    <a:p>
                      <a:pPr indent="0" lvl="0" marL="0" marR="0" rtl="1" algn="ctr">
                        <a:lnSpc>
                          <a:spcPct val="100000"/>
                        </a:lnSpc>
                        <a:spcBef>
                          <a:spcPts val="0"/>
                        </a:spcBef>
                        <a:spcAft>
                          <a:spcPts val="0"/>
                        </a:spcAft>
                        <a:buClr>
                          <a:srgbClr val="000000"/>
                        </a:buClr>
                        <a:buSzPts val="1400"/>
                        <a:buFont typeface="Arial"/>
                        <a:buNone/>
                      </a:pPr>
                      <a:r>
                        <a:rPr lang="iw-IL" sz="1400" u="none" cap="none" strike="noStrike">
                          <a:latin typeface="Arial"/>
                          <a:ea typeface="Arial"/>
                          <a:cs typeface="Arial"/>
                          <a:sym typeface="Arial"/>
                        </a:rPr>
                        <a:t>(השלכת האבנים (אבני ברד </a:t>
                      </a:r>
                      <a:r>
                        <a:rPr lang="iw-IL" sz="1200" u="none" cap="none" strike="noStrike">
                          <a:latin typeface="Arial"/>
                          <a:ea typeface="Arial"/>
                          <a:cs typeface="Arial"/>
                          <a:sym typeface="Arial"/>
                        </a:rPr>
                        <a:t>גדולות) הייתה בין בית-חורון ועד עזקה) </a:t>
                      </a:r>
                      <a:r>
                        <a:rPr lang="iw-IL" sz="1800" u="none" cap="none" strike="noStrike">
                          <a:latin typeface="Arial"/>
                          <a:ea typeface="Arial"/>
                          <a:cs typeface="Arial"/>
                          <a:sym typeface="Arial"/>
                        </a:rPr>
                        <a:t>וַיָּמֻתוּ !</a:t>
                      </a:r>
                      <a:endParaRPr sz="18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800"/>
                        <a:buFont typeface="Arial"/>
                        <a:buNone/>
                      </a:pPr>
                      <a:r>
                        <a:rPr lang="iw-IL" sz="1800" u="none" cap="none" strike="noStrike">
                          <a:latin typeface="Arial"/>
                          <a:ea typeface="Arial"/>
                          <a:cs typeface="Arial"/>
                          <a:sym typeface="Arial"/>
                        </a:rPr>
                        <a:t>רַבִּים אֲשֶׁר מֵתוּ בְּאַבְנֵי הַבָּרָד מֵאֲשֶׁר הָרְגוּ בְּנֵי-יִשְׂרָאֵל בֶּחָרֶב !  </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p>
                  </a:txBody>
                  <a:tcPr marT="0" marB="0" marR="41650" marL="41650">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chemeClr val="lt1"/>
                    </a:solidFill>
                  </a:tcPr>
                </a:tc>
              </a:tr>
            </a:tbl>
          </a:graphicData>
        </a:graphic>
      </p:graphicFrame>
      <p:sp>
        <p:nvSpPr>
          <p:cNvPr id="142" name="Google Shape;142;p18"/>
          <p:cNvSpPr/>
          <p:nvPr/>
        </p:nvSpPr>
        <p:spPr>
          <a:xfrm>
            <a:off x="1333469" y="276706"/>
            <a:ext cx="9188734" cy="646331"/>
          </a:xfrm>
          <a:prstGeom prst="rect">
            <a:avLst/>
          </a:prstGeom>
          <a:solidFill>
            <a:schemeClr val="lt1"/>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sng" cap="none" strike="noStrike">
                <a:solidFill>
                  <a:srgbClr val="C00000"/>
                </a:solidFill>
                <a:latin typeface="Times New Roman"/>
                <a:ea typeface="Times New Roman"/>
                <a:cs typeface="Times New Roman"/>
                <a:sym typeface="Times New Roman"/>
              </a:rPr>
              <a:t>הכאת המלכים ע"י יהושע, ושירתו על הישועה </a:t>
            </a:r>
            <a:r>
              <a:rPr b="1" i="0" lang="iw-IL" sz="2800" u="sng" cap="none" strike="noStrike">
                <a:solidFill>
                  <a:srgbClr val="C00000"/>
                </a:solidFill>
                <a:latin typeface="Times New Roman"/>
                <a:ea typeface="Times New Roman"/>
                <a:cs typeface="Times New Roman"/>
                <a:sym typeface="Times New Roman"/>
              </a:rPr>
              <a:t>(ז-יד)</a:t>
            </a:r>
            <a:endParaRPr b="0" i="0" sz="1800" u="none" cap="none" strike="noStrike">
              <a:solidFill>
                <a:srgbClr val="C00000"/>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9"/>
          <p:cNvSpPr/>
          <p:nvPr/>
        </p:nvSpPr>
        <p:spPr>
          <a:xfrm>
            <a:off x="651641" y="152635"/>
            <a:ext cx="10615448" cy="6555641"/>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Calibri"/>
                <a:ea typeface="Calibri"/>
                <a:cs typeface="Calibri"/>
                <a:sym typeface="Calibri"/>
              </a:rPr>
              <a:t> </a:t>
            </a:r>
            <a:endParaRPr b="0" i="0" sz="10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3600"/>
              <a:buFont typeface="Arial"/>
              <a:buNone/>
            </a:pPr>
            <a:r>
              <a:rPr b="1" i="0" lang="iw-IL" sz="3600" u="sng" cap="none" strike="noStrike">
                <a:solidFill>
                  <a:srgbClr val="C00000"/>
                </a:solidFill>
                <a:latin typeface="Arial"/>
                <a:ea typeface="Arial"/>
                <a:cs typeface="Arial"/>
                <a:sym typeface="Arial"/>
              </a:rPr>
              <a:t>שירת יהושע על ישועת ה' (יב-יד)</a:t>
            </a:r>
            <a:endParaRPr b="1" i="0" sz="3600" u="sng" cap="none" strike="noStrike">
              <a:solidFill>
                <a:srgbClr val="C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זמן השירה (יב) </a:t>
            </a:r>
            <a:endParaRPr b="1" i="0" sz="1600" u="none" cap="none" strike="noStrike">
              <a:solidFill>
                <a:srgbClr val="C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Arial"/>
                <a:ea typeface="Arial"/>
                <a:cs typeface="Arial"/>
                <a:sym typeface="Arial"/>
              </a:rPr>
              <a:t> </a:t>
            </a:r>
            <a:endParaRPr b="0" i="0" sz="10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אָז יְדַבֵּר </a:t>
            </a:r>
            <a:r>
              <a:rPr b="0" i="0" lang="iw-IL" sz="1200" u="none" cap="none" strike="noStrike">
                <a:solidFill>
                  <a:schemeClr val="dk1"/>
                </a:solidFill>
                <a:latin typeface="Arial"/>
                <a:ea typeface="Arial"/>
                <a:cs typeface="Arial"/>
                <a:sym typeface="Arial"/>
              </a:rPr>
              <a:t>(=ישיר) </a:t>
            </a:r>
            <a:r>
              <a:rPr b="0" i="0" lang="iw-IL" sz="1600" u="none" cap="none" strike="noStrike">
                <a:solidFill>
                  <a:schemeClr val="dk1"/>
                </a:solidFill>
                <a:latin typeface="Arial"/>
                <a:ea typeface="Arial"/>
                <a:cs typeface="Arial"/>
                <a:sym typeface="Arial"/>
              </a:rPr>
              <a:t>יְהוֹשֻׁעַ לַה', בְּיוֹם תֵּת ה' אֶת הָאֱמֹרִי </a:t>
            </a:r>
            <a:r>
              <a:rPr b="0" i="0" lang="iw-IL" sz="1200" u="none" cap="none" strike="noStrike">
                <a:solidFill>
                  <a:schemeClr val="dk1"/>
                </a:solidFill>
                <a:latin typeface="Arial"/>
                <a:ea typeface="Arial"/>
                <a:cs typeface="Arial"/>
                <a:sym typeface="Arial"/>
              </a:rPr>
              <a:t>(=את 5 המלכים האלה אותם ניצח) </a:t>
            </a:r>
            <a:r>
              <a:rPr b="0" i="0" lang="iw-IL" sz="1600" u="none" cap="none" strike="noStrike">
                <a:solidFill>
                  <a:schemeClr val="dk1"/>
                </a:solidFill>
                <a:latin typeface="Arial"/>
                <a:ea typeface="Arial"/>
                <a:cs typeface="Arial"/>
                <a:sym typeface="Arial"/>
              </a:rPr>
              <a:t>לִפְנֵי בְּנֵי-יִשְׂרָאֵל !</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 </a:t>
            </a:r>
            <a:endParaRPr b="0" i="0" sz="16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יהושע מקדים תפילה לפני השירה (יג) </a:t>
            </a:r>
            <a:endParaRPr b="1" i="0" sz="1600" u="none" cap="none" strike="noStrike">
              <a:solidFill>
                <a:srgbClr val="C00000"/>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7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וַיֹּאמֶר </a:t>
            </a:r>
            <a:r>
              <a:rPr b="0" i="0" lang="iw-IL" sz="1200" u="none" cap="none" strike="noStrike">
                <a:solidFill>
                  <a:schemeClr val="dk1"/>
                </a:solidFill>
                <a:latin typeface="Arial"/>
                <a:ea typeface="Arial"/>
                <a:cs typeface="Arial"/>
                <a:sym typeface="Arial"/>
              </a:rPr>
              <a:t>(יהושע לשמש ולירח) </a:t>
            </a:r>
            <a:r>
              <a:rPr b="0" i="0" lang="iw-IL" sz="1600" u="none" cap="none" strike="noStrike">
                <a:solidFill>
                  <a:schemeClr val="dk1"/>
                </a:solidFill>
                <a:latin typeface="Arial"/>
                <a:ea typeface="Arial"/>
                <a:cs typeface="Arial"/>
                <a:sym typeface="Arial"/>
              </a:rPr>
              <a:t>לְעֵינֵי יִשְׂרָאֵל: שֶׁמֶשׁ בְּגִבְעוֹן דּוֹם, וְיָרֵחַ </a:t>
            </a:r>
            <a:r>
              <a:rPr b="0" i="0" lang="iw-IL" sz="1200" u="none" cap="none" strike="noStrike">
                <a:solidFill>
                  <a:schemeClr val="dk1"/>
                </a:solidFill>
                <a:latin typeface="Arial"/>
                <a:ea typeface="Arial"/>
                <a:cs typeface="Arial"/>
                <a:sym typeface="Arial"/>
              </a:rPr>
              <a:t>(דום, תעמוד) </a:t>
            </a:r>
            <a:r>
              <a:rPr b="0" i="0" lang="iw-IL" sz="1600" u="none" cap="none" strike="noStrike">
                <a:solidFill>
                  <a:schemeClr val="dk1"/>
                </a:solidFill>
                <a:latin typeface="Arial"/>
                <a:ea typeface="Arial"/>
                <a:cs typeface="Arial"/>
                <a:sym typeface="Arial"/>
              </a:rPr>
              <a:t>בְּעֵמֶק-אַיָּלוֹן.</a:t>
            </a:r>
            <a:endParaRPr b="0" i="0" sz="16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7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(הסבר: ברבע האחרון של החודש, בבקר בזמן הזריחה, ישנו פרק זמן בו השמש והירח נראים ביחד. יהושע עלה כל הלילה ובבקר הוא תקף בהפתעה.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המצב הנראה בשמיים בזמן התקיפה הוא: שמש זורחת בהר בגבעון (לאחר שהחלה את מסלולה במזרח)  וירח מאיר מעל עמק אילון. כעת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בקש יהושע שהשמש תעצור ולא תמשיך במסלולה הרגיל במשך היום, ושהירח יעמוד ולא ישקע וייעלם, כלומר להקפיא את מסלולו של היום,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Arial"/>
                <a:ea typeface="Arial"/>
                <a:cs typeface="Arial"/>
                <a:sym typeface="Arial"/>
              </a:rPr>
              <a:t>כך יוכלו ישראל ליהנות מאור בלתי מוגבל עד שיסתיים המרדף)</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500"/>
              <a:buFont typeface="Arial"/>
              <a:buNone/>
            </a:pPr>
            <a:r>
              <a:rPr b="0" i="0" lang="iw-IL" sz="500" u="none" cap="none" strike="noStrike">
                <a:solidFill>
                  <a:schemeClr val="dk1"/>
                </a:solidFill>
                <a:latin typeface="Calibri"/>
                <a:ea typeface="Calibri"/>
                <a:cs typeface="Calibri"/>
                <a:sym typeface="Calibri"/>
              </a:rPr>
              <a:t> </a:t>
            </a:r>
            <a:endParaRPr b="0" i="0" sz="5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השירה (יג)</a:t>
            </a:r>
            <a:endParaRPr b="1" i="0" sz="1600" u="none" cap="none" strike="noStrike">
              <a:solidFill>
                <a:srgbClr val="C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וַיִּדֹּם הַשֶּׁמֶשׁ וְיָרֵחַ עָמָד, עַד יִקֹּם גּוֹי אֹיְבָיו </a:t>
            </a:r>
            <a:r>
              <a:rPr b="0" i="0" lang="iw-IL" sz="1200" u="none" cap="none" strike="noStrike">
                <a:solidFill>
                  <a:schemeClr val="dk1"/>
                </a:solidFill>
                <a:latin typeface="Arial"/>
                <a:ea typeface="Arial"/>
                <a:cs typeface="Arial"/>
                <a:sym typeface="Arial"/>
              </a:rPr>
              <a:t>(=עד שיסיים ישראל לנקום באויביו),</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Arial"/>
                <a:ea typeface="Arial"/>
                <a:cs typeface="Arial"/>
                <a:sym typeface="Arial"/>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הֲלֹא הִיא כְתוּבָה עַל-סֵפֶר הַיָּשָׁר </a:t>
            </a:r>
            <a:r>
              <a:rPr b="0" i="0" lang="iw-IL" sz="1200" u="none" cap="none" strike="noStrike">
                <a:solidFill>
                  <a:schemeClr val="dk1"/>
                </a:solidFill>
                <a:latin typeface="Arial"/>
                <a:ea typeface="Arial"/>
                <a:cs typeface="Arial"/>
                <a:sym typeface="Arial"/>
              </a:rPr>
              <a:t>(=שיר הניצחון והנס נכתב בספר קדום בו היו רשומים שירים בענייני מלחמות של עם-ישראל)</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1" i="0" lang="iw-IL" sz="1600" u="none" cap="none" strike="noStrike">
                <a:solidFill>
                  <a:srgbClr val="C00000"/>
                </a:solidFill>
                <a:latin typeface="Arial"/>
                <a:ea typeface="Arial"/>
                <a:cs typeface="Arial"/>
                <a:sym typeface="Arial"/>
              </a:rPr>
              <a:t>ה' שומע לתפילת יהושע (יג-יד)</a:t>
            </a:r>
            <a:endParaRPr b="1" i="0" sz="1600" u="none" cap="none" strike="noStrike">
              <a:solidFill>
                <a:srgbClr val="C00000"/>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Arial"/>
                <a:ea typeface="Arial"/>
                <a:cs typeface="Arial"/>
                <a:sym typeface="Arial"/>
              </a:rPr>
              <a:t> </a:t>
            </a:r>
            <a:endParaRPr b="0" i="0" sz="9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וַיַּעֲמֹד הַשֶּׁמֶשׁ בַּחֲצִי-הַשָּׁמַיִם </a:t>
            </a:r>
            <a:r>
              <a:rPr b="0" i="0" lang="iw-IL" sz="1200" u="none" cap="none" strike="noStrike">
                <a:solidFill>
                  <a:schemeClr val="dk1"/>
                </a:solidFill>
                <a:latin typeface="Arial"/>
                <a:ea typeface="Arial"/>
                <a:cs typeface="Arial"/>
                <a:sym typeface="Arial"/>
              </a:rPr>
              <a:t>(=השמש נשארה במצבה בשעות הבקר (לא מדובר על חצות היום שכן אז כבר ירח לא נראה בכל מקרה)</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Arial"/>
                <a:ea typeface="Arial"/>
                <a:cs typeface="Arial"/>
                <a:sym typeface="Arial"/>
              </a:rPr>
              <a:t> </a:t>
            </a:r>
            <a:endParaRPr b="0" i="0" sz="7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וְלֹא אָץ לָבוֹא כְּיוֹם תָּמִים </a:t>
            </a:r>
            <a:r>
              <a:rPr b="0" i="0" lang="iw-IL" sz="1200" u="none" cap="none" strike="noStrike">
                <a:solidFill>
                  <a:schemeClr val="dk1"/>
                </a:solidFill>
                <a:latin typeface="Arial"/>
                <a:ea typeface="Arial"/>
                <a:cs typeface="Arial"/>
                <a:sym typeface="Arial"/>
              </a:rPr>
              <a:t>(=לא מיהרה השמש להמשיך את מסלולה לכיוון השקיעה כמו ביום שלם רגיל)</a:t>
            </a:r>
            <a:endParaRPr b="0" i="0" sz="1200" u="none" cap="none" strike="noStrike">
              <a:solidFill>
                <a:schemeClr val="dk1"/>
              </a:solidFill>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Calibri"/>
                <a:ea typeface="Calibri"/>
                <a:cs typeface="Calibri"/>
                <a:sym typeface="Calibri"/>
              </a:rPr>
              <a:t> </a:t>
            </a:r>
            <a:endParaRPr b="0" i="0" sz="800" u="none" cap="none" strike="noStrike">
              <a:solidFill>
                <a:schemeClr val="dk1"/>
              </a:solidFill>
              <a:latin typeface="Calibri"/>
              <a:ea typeface="Calibri"/>
              <a:cs typeface="Calibri"/>
              <a:sym typeface="Calibri"/>
            </a:endParaRPr>
          </a:p>
          <a:p>
            <a:pPr indent="0" lvl="0" marL="0" marR="0" rtl="1" algn="r">
              <a:lnSpc>
                <a:spcPct val="100000"/>
              </a:lnSpc>
              <a:spcBef>
                <a:spcPts val="0"/>
              </a:spcBef>
              <a:spcAft>
                <a:spcPts val="0"/>
              </a:spcAft>
              <a:buClr>
                <a:srgbClr val="000000"/>
              </a:buClr>
              <a:buSzPts val="1600"/>
              <a:buFont typeface="Arial"/>
              <a:buNone/>
            </a:pPr>
            <a:r>
              <a:rPr b="0" i="0" lang="iw-IL" sz="1600" u="none" cap="none" strike="noStrike">
                <a:solidFill>
                  <a:schemeClr val="dk1"/>
                </a:solidFill>
                <a:latin typeface="Arial"/>
                <a:ea typeface="Arial"/>
                <a:cs typeface="Arial"/>
                <a:sym typeface="Arial"/>
              </a:rPr>
              <a:t>וְלֹא הָיָה כַּיּוֹם הַהוּא לְפָנָיו וְאַחֲרָיו לִשְׁמֹעַ ה' בְּקוֹל אִישׁ </a:t>
            </a:r>
            <a:r>
              <a:rPr b="0" i="0" lang="iw-IL" sz="1200" u="none" cap="none" strike="noStrike">
                <a:solidFill>
                  <a:schemeClr val="dk1"/>
                </a:solidFill>
                <a:latin typeface="Arial"/>
                <a:ea typeface="Arial"/>
                <a:cs typeface="Arial"/>
                <a:sym typeface="Arial"/>
              </a:rPr>
              <a:t>(בקול יהושע) </a:t>
            </a:r>
            <a:r>
              <a:rPr b="0" i="0" lang="iw-IL" sz="1600" u="none" cap="none" strike="noStrike">
                <a:solidFill>
                  <a:schemeClr val="dk1"/>
                </a:solidFill>
                <a:latin typeface="Arial"/>
                <a:ea typeface="Arial"/>
                <a:cs typeface="Arial"/>
                <a:sym typeface="Arial"/>
              </a:rPr>
              <a:t>!  </a:t>
            </a:r>
            <a:r>
              <a:rPr b="0" i="0" lang="iw-IL" sz="1200" u="none" cap="none" strike="noStrike">
                <a:solidFill>
                  <a:schemeClr val="dk1"/>
                </a:solidFill>
                <a:latin typeface="Arial"/>
                <a:ea typeface="Arial"/>
                <a:cs typeface="Arial"/>
                <a:sym typeface="Arial"/>
              </a:rPr>
              <a:t>נימוק:  </a:t>
            </a:r>
            <a:r>
              <a:rPr b="0" i="0" lang="iw-IL" sz="1600" u="none" cap="none" strike="noStrike">
                <a:solidFill>
                  <a:schemeClr val="dk1"/>
                </a:solidFill>
                <a:latin typeface="Arial"/>
                <a:ea typeface="Arial"/>
                <a:cs typeface="Arial"/>
                <a:sym typeface="Arial"/>
              </a:rPr>
              <a:t>כִּי ה' נִלְחָם לְיִשְׂרָאֵל.</a:t>
            </a:r>
            <a:endParaRPr b="0" i="0" sz="1400" u="none" cap="none" strike="noStrike">
              <a:solidFill>
                <a:srgbClr val="000000"/>
              </a:solidFill>
              <a:latin typeface="Arial"/>
              <a:ea typeface="Arial"/>
              <a:cs typeface="Arial"/>
              <a:sym typeface="Arial"/>
            </a:endParaRPr>
          </a:p>
        </p:txBody>
      </p:sp>
      <p:pic>
        <p:nvPicPr>
          <p:cNvPr descr="ספר יהושע - אלבום ציורים" id="148" name="Google Shape;148;p19"/>
          <p:cNvPicPr preferRelativeResize="0"/>
          <p:nvPr/>
        </p:nvPicPr>
        <p:blipFill rotWithShape="1">
          <a:blip r:embed="rId3">
            <a:alphaModFix/>
          </a:blip>
          <a:srcRect b="0" l="0" r="0" t="0"/>
          <a:stretch/>
        </p:blipFill>
        <p:spPr>
          <a:xfrm>
            <a:off x="651641" y="3304088"/>
            <a:ext cx="2406869" cy="329908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0"/>
          <p:cNvSpPr/>
          <p:nvPr/>
        </p:nvSpPr>
        <p:spPr>
          <a:xfrm>
            <a:off x="8364240" y="666008"/>
            <a:ext cx="3280064" cy="532453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חמשת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המלכים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שהתחבאו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במערה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0"/>
              <a:buFont typeface="Arial"/>
              <a:buNone/>
            </a:pPr>
            <a:r>
              <a:rPr b="1" i="0" lang="iw-IL" sz="6000" u="none" cap="none" strike="noStrike">
                <a:solidFill>
                  <a:schemeClr val="lt1"/>
                </a:solidFill>
                <a:latin typeface="Times New Roman"/>
                <a:ea typeface="Times New Roman"/>
                <a:cs typeface="Times New Roman"/>
                <a:sym typeface="Times New Roman"/>
              </a:rPr>
              <a:t> במקדה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chemeClr val="lt1"/>
                </a:solidFill>
                <a:latin typeface="Times New Roman"/>
                <a:ea typeface="Times New Roman"/>
                <a:cs typeface="Times New Roman"/>
                <a:sym typeface="Times New Roman"/>
              </a:rPr>
              <a:t> (טו-כו)</a:t>
            </a:r>
            <a:endParaRPr b="0" i="0" sz="4000" u="none" cap="none" strike="noStrike">
              <a:solidFill>
                <a:schemeClr val="lt1"/>
              </a:solidFill>
              <a:latin typeface="Calibri"/>
              <a:ea typeface="Calibri"/>
              <a:cs typeface="Calibri"/>
              <a:sym typeface="Calibri"/>
            </a:endParaRPr>
          </a:p>
        </p:txBody>
      </p:sp>
      <p:pic>
        <p:nvPicPr>
          <p:cNvPr descr="Vector Illustration Of Cartoon Cave Isolated On White Background ..." id="154" name="Google Shape;154;p20"/>
          <p:cNvPicPr preferRelativeResize="0"/>
          <p:nvPr/>
        </p:nvPicPr>
        <p:blipFill rotWithShape="1">
          <a:blip r:embed="rId3">
            <a:alphaModFix/>
          </a:blip>
          <a:srcRect b="0" l="10245" r="0" t="0"/>
          <a:stretch/>
        </p:blipFill>
        <p:spPr>
          <a:xfrm>
            <a:off x="154659" y="149746"/>
            <a:ext cx="7819697" cy="6546246"/>
          </a:xfrm>
          <a:prstGeom prst="rect">
            <a:avLst/>
          </a:prstGeom>
          <a:noFill/>
          <a:ln>
            <a:noFill/>
          </a:ln>
        </p:spPr>
      </p:pic>
      <p:pic>
        <p:nvPicPr>
          <p:cNvPr descr="Christ the King Bible Throne God Sacred Heart, white throne free ..." id="155" name="Google Shape;155;p20"/>
          <p:cNvPicPr preferRelativeResize="0"/>
          <p:nvPr/>
        </p:nvPicPr>
        <p:blipFill rotWithShape="1">
          <a:blip r:embed="rId4">
            <a:alphaModFix/>
          </a:blip>
          <a:srcRect b="69609" l="27616" r="21311" t="0"/>
          <a:stretch/>
        </p:blipFill>
        <p:spPr>
          <a:xfrm>
            <a:off x="6047599" y="3198150"/>
            <a:ext cx="857635" cy="909871"/>
          </a:xfrm>
          <a:prstGeom prst="rect">
            <a:avLst/>
          </a:prstGeom>
          <a:noFill/>
          <a:ln>
            <a:noFill/>
          </a:ln>
        </p:spPr>
      </p:pic>
      <p:pic>
        <p:nvPicPr>
          <p:cNvPr descr="King Herod by Icons Of The Bible" id="156" name="Google Shape;156;p20"/>
          <p:cNvPicPr preferRelativeResize="0"/>
          <p:nvPr/>
        </p:nvPicPr>
        <p:blipFill rotWithShape="1">
          <a:blip r:embed="rId5">
            <a:alphaModFix/>
          </a:blip>
          <a:srcRect b="69109" l="27267" r="25846" t="0"/>
          <a:stretch/>
        </p:blipFill>
        <p:spPr>
          <a:xfrm>
            <a:off x="6034736" y="2030418"/>
            <a:ext cx="857635" cy="909871"/>
          </a:xfrm>
          <a:prstGeom prst="rect">
            <a:avLst/>
          </a:prstGeom>
          <a:noFill/>
          <a:ln>
            <a:noFill/>
          </a:ln>
        </p:spPr>
      </p:pic>
      <p:pic>
        <p:nvPicPr>
          <p:cNvPr descr="The meaning of Byzantine Orthodox iconography." id="157" name="Google Shape;157;p20"/>
          <p:cNvPicPr preferRelativeResize="0"/>
          <p:nvPr/>
        </p:nvPicPr>
        <p:blipFill rotWithShape="1">
          <a:blip r:embed="rId6">
            <a:alphaModFix/>
          </a:blip>
          <a:srcRect b="38850" l="17362" r="15408" t="0"/>
          <a:stretch/>
        </p:blipFill>
        <p:spPr>
          <a:xfrm>
            <a:off x="4298799" y="1991216"/>
            <a:ext cx="702881" cy="959297"/>
          </a:xfrm>
          <a:prstGeom prst="rect">
            <a:avLst/>
          </a:prstGeom>
          <a:noFill/>
          <a:ln>
            <a:noFill/>
          </a:ln>
        </p:spPr>
      </p:pic>
      <p:pic>
        <p:nvPicPr>
          <p:cNvPr descr="Prophet King David Icon- Icon II - OrthodoxGifts.com" id="158" name="Google Shape;158;p20"/>
          <p:cNvPicPr preferRelativeResize="0"/>
          <p:nvPr/>
        </p:nvPicPr>
        <p:blipFill rotWithShape="1">
          <a:blip r:embed="rId7">
            <a:alphaModFix/>
          </a:blip>
          <a:srcRect b="54483" l="15679" r="30909" t="5977"/>
          <a:stretch/>
        </p:blipFill>
        <p:spPr>
          <a:xfrm>
            <a:off x="4298799" y="3198151"/>
            <a:ext cx="702881" cy="909870"/>
          </a:xfrm>
          <a:prstGeom prst="rect">
            <a:avLst/>
          </a:prstGeom>
          <a:noFill/>
          <a:ln>
            <a:noFill/>
          </a:ln>
        </p:spPr>
      </p:pic>
      <p:pic>
        <p:nvPicPr>
          <p:cNvPr descr="Prophet King David Hand-Painted Icon - BlessedMart" id="159" name="Google Shape;159;p20"/>
          <p:cNvPicPr preferRelativeResize="0"/>
          <p:nvPr/>
        </p:nvPicPr>
        <p:blipFill rotWithShape="1">
          <a:blip r:embed="rId8">
            <a:alphaModFix/>
          </a:blip>
          <a:srcRect b="55709" l="30688" r="26969" t="13463"/>
          <a:stretch/>
        </p:blipFill>
        <p:spPr>
          <a:xfrm>
            <a:off x="5157251" y="2457709"/>
            <a:ext cx="702881" cy="965160"/>
          </a:xfrm>
          <a:prstGeom prst="rect">
            <a:avLst/>
          </a:prstGeom>
          <a:noFill/>
          <a:ln>
            <a:noFill/>
          </a:ln>
        </p:spPr>
      </p:pic>
      <p:sp>
        <p:nvSpPr>
          <p:cNvPr id="160" name="Google Shape;160;p20"/>
          <p:cNvSpPr/>
          <p:nvPr/>
        </p:nvSpPr>
        <p:spPr>
          <a:xfrm>
            <a:off x="154659" y="6234327"/>
            <a:ext cx="7819697" cy="461665"/>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מֶלֶךְ-יְרוּשָׁלִַם  מֶלֶךְ-חֶבְרוֹן   מֶלֶךְ-יַרְמוּת   מֶלֶךְ-לָכִישׁ  מֶלֶךְ-עֶגְלוֹן</a:t>
            </a:r>
            <a:r>
              <a:rPr b="0" i="0" lang="iw-IL" sz="1400" u="none" cap="none" strike="noStrike">
                <a:solidFill>
                  <a:schemeClr val="dk1"/>
                </a:solidFill>
                <a:latin typeface="Times New Roman"/>
                <a:ea typeface="Times New Roman"/>
                <a:cs typeface="Times New Roman"/>
                <a:sym typeface="Times New Roman"/>
              </a:rPr>
              <a:t>.</a:t>
            </a:r>
            <a:endParaRPr b="0" i="0" sz="12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21"/>
          <p:cNvSpPr/>
          <p:nvPr/>
        </p:nvSpPr>
        <p:spPr>
          <a:xfrm>
            <a:off x="746234" y="508970"/>
            <a:ext cx="10499835" cy="542456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a:t>
            </a:r>
            <a:r>
              <a:rPr b="1" i="0" lang="iw-IL" sz="2800" u="none" cap="none" strike="noStrike">
                <a:solidFill>
                  <a:srgbClr val="C00000"/>
                </a:solidFill>
                <a:latin typeface="Times New Roman"/>
                <a:ea typeface="Times New Roman"/>
                <a:cs typeface="Times New Roman"/>
                <a:sym typeface="Times New Roman"/>
              </a:rPr>
              <a:t>ל</a:t>
            </a:r>
            <a:r>
              <a:rPr b="1" i="0" lang="iw-IL" sz="3200" u="none" cap="none" strike="noStrike">
                <a:solidFill>
                  <a:srgbClr val="C00000"/>
                </a:solidFill>
                <a:latin typeface="Times New Roman"/>
                <a:ea typeface="Times New Roman"/>
                <a:cs typeface="Times New Roman"/>
                <a:sym typeface="Times New Roman"/>
              </a:rPr>
              <a:t>יהושע נאמר על מחבוא 5 המלכים במערה </a:t>
            </a:r>
            <a:r>
              <a:rPr b="1" i="0" lang="iw-IL" sz="2800" u="none" cap="none" strike="noStrike">
                <a:solidFill>
                  <a:srgbClr val="C00000"/>
                </a:solidFill>
                <a:latin typeface="Times New Roman"/>
                <a:ea typeface="Times New Roman"/>
                <a:cs typeface="Times New Roman"/>
                <a:sym typeface="Times New Roman"/>
              </a:rPr>
              <a:t>(טו-יח)</a:t>
            </a:r>
            <a:endParaRPr b="0" i="0" sz="32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50"/>
              <a:buFont typeface="Arial"/>
              <a:buNone/>
            </a:pPr>
            <a:r>
              <a:rPr b="0" i="0" lang="iw-IL" sz="105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3200"/>
              <a:buFont typeface="Arial"/>
              <a:buNone/>
            </a:pPr>
            <a:r>
              <a:rPr b="0" i="0" lang="iw-IL" sz="3200" u="none" cap="none" strike="noStrike">
                <a:solidFill>
                  <a:schemeClr val="dk1"/>
                </a:solidFill>
                <a:latin typeface="Times New Roman"/>
                <a:ea typeface="Times New Roman"/>
                <a:cs typeface="Times New Roman"/>
                <a:sym typeface="Times New Roman"/>
              </a:rPr>
              <a:t>	</a:t>
            </a:r>
            <a:r>
              <a:rPr b="0" i="0" lang="iw-IL" sz="2400" u="none" cap="none" strike="noStrike">
                <a:solidFill>
                  <a:schemeClr val="dk1"/>
                </a:solidFill>
                <a:latin typeface="Times New Roman"/>
                <a:ea typeface="Times New Roman"/>
                <a:cs typeface="Times New Roman"/>
                <a:sym typeface="Times New Roman"/>
              </a:rPr>
              <a:t>וַיָּשָׁב יְהוֹשֻׁעַ</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וְכָל יִשְׂרָאֵל עִמּוֹ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אֶל הַמַּחֲנֶה הַגִּלְגָּלָה.</a:t>
            </a:r>
            <a:endParaRPr b="1"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t/>
            </a:r>
            <a:endParaRPr b="1" i="0" sz="12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100"/>
              <a:buFont typeface="Arial"/>
              <a:buNone/>
            </a:pPr>
            <a:r>
              <a:rPr b="1" i="0" lang="iw-IL" sz="11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וַיָּנֻסוּ 5-הַמְּלָכִים הָאֵלֶּה,</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וַיֵּחָבְאוּ בַמְּעָרָה בְּמַקֵּדָה, </a:t>
            </a:r>
            <a:endParaRPr b="0" i="0" sz="105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t/>
            </a:r>
            <a:endParaRPr b="0" i="0" sz="12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וַיֻּגַּד לִיהוֹשֻׁעַ לֵאמֹר,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נִמְצְאוּ 5-הַמְּלָכִים נֶחְבְּאִים</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50"/>
              <a:buFont typeface="Arial"/>
              <a:buNone/>
            </a:pPr>
            <a:r>
              <a:t/>
            </a:r>
            <a:endParaRPr b="0" i="0" sz="105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בַּמְּעָרָה בְּמַקֵּדָה</a:t>
            </a:r>
            <a:r>
              <a:rPr b="0" i="0" lang="iw-IL" sz="1400" u="none" cap="none" strike="noStrike">
                <a:solidFill>
                  <a:schemeClr val="dk1"/>
                </a:solidFill>
                <a:latin typeface="Times New Roman"/>
                <a:ea typeface="Times New Roman"/>
                <a:cs typeface="Times New Roman"/>
                <a:sym typeface="Times New Roman"/>
              </a:rPr>
              <a:t>.</a:t>
            </a:r>
            <a:r>
              <a:rPr b="1" i="0" lang="iw-IL" sz="700" u="none" cap="none" strike="noStrike">
                <a:solidFill>
                  <a:schemeClr val="dk1"/>
                </a:solidFill>
                <a:latin typeface="Times New Roman"/>
                <a:ea typeface="Times New Roman"/>
                <a:cs typeface="Times New Roman"/>
                <a:sym typeface="Times New Roman"/>
              </a:rPr>
              <a:t> </a:t>
            </a:r>
            <a:endParaRPr b="0" i="0" sz="1200" u="none" cap="none" strike="noStrike">
              <a:solidFill>
                <a:schemeClr val="dk1"/>
              </a:solidFill>
              <a:latin typeface="Times New Roman"/>
              <a:ea typeface="Times New Roman"/>
              <a:cs typeface="Times New Roman"/>
              <a:sym typeface="Times New Roman"/>
            </a:endParaRPr>
          </a:p>
        </p:txBody>
      </p:sp>
      <p:pic>
        <p:nvPicPr>
          <p:cNvPr descr="Vector Illustration Of Cartoon Cave Isolated On White Background ..." id="166" name="Google Shape;166;p21"/>
          <p:cNvPicPr preferRelativeResize="0"/>
          <p:nvPr/>
        </p:nvPicPr>
        <p:blipFill rotWithShape="1">
          <a:blip r:embed="rId3">
            <a:alphaModFix/>
          </a:blip>
          <a:srcRect b="18111" l="10245" r="0" t="0"/>
          <a:stretch/>
        </p:blipFill>
        <p:spPr>
          <a:xfrm>
            <a:off x="1808396" y="1413521"/>
            <a:ext cx="4130349" cy="4520011"/>
          </a:xfrm>
          <a:prstGeom prst="rect">
            <a:avLst/>
          </a:prstGeom>
          <a:noFill/>
          <a:ln>
            <a:noFill/>
          </a:ln>
        </p:spPr>
      </p:pic>
      <p:pic>
        <p:nvPicPr>
          <p:cNvPr descr="King Herod by Icons Of The Bible" id="167" name="Google Shape;167;p21"/>
          <p:cNvPicPr preferRelativeResize="0"/>
          <p:nvPr/>
        </p:nvPicPr>
        <p:blipFill rotWithShape="1">
          <a:blip r:embed="rId4">
            <a:alphaModFix/>
          </a:blip>
          <a:srcRect b="69109" l="27267" r="25846" t="0"/>
          <a:stretch/>
        </p:blipFill>
        <p:spPr>
          <a:xfrm>
            <a:off x="4882665" y="2994818"/>
            <a:ext cx="658831" cy="698958"/>
          </a:xfrm>
          <a:prstGeom prst="rect">
            <a:avLst/>
          </a:prstGeom>
          <a:noFill/>
          <a:ln>
            <a:noFill/>
          </a:ln>
        </p:spPr>
      </p:pic>
      <p:pic>
        <p:nvPicPr>
          <p:cNvPr descr="Christ the King Bible Throne God Sacred Heart, white throne free ..." id="168" name="Google Shape;168;p21"/>
          <p:cNvPicPr preferRelativeResize="0"/>
          <p:nvPr/>
        </p:nvPicPr>
        <p:blipFill rotWithShape="1">
          <a:blip r:embed="rId5">
            <a:alphaModFix/>
          </a:blip>
          <a:srcRect b="69609" l="27616" r="21311" t="0"/>
          <a:stretch/>
        </p:blipFill>
        <p:spPr>
          <a:xfrm>
            <a:off x="4654004" y="3693776"/>
            <a:ext cx="612125" cy="649408"/>
          </a:xfrm>
          <a:prstGeom prst="rect">
            <a:avLst/>
          </a:prstGeom>
          <a:noFill/>
          <a:ln>
            <a:noFill/>
          </a:ln>
        </p:spPr>
      </p:pic>
      <p:pic>
        <p:nvPicPr>
          <p:cNvPr descr="Prophet King David Hand-Painted Icon - BlessedMart" id="169" name="Google Shape;169;p21"/>
          <p:cNvPicPr preferRelativeResize="0"/>
          <p:nvPr/>
        </p:nvPicPr>
        <p:blipFill rotWithShape="1">
          <a:blip r:embed="rId6">
            <a:alphaModFix/>
          </a:blip>
          <a:srcRect b="55709" l="30688" r="26969" t="13463"/>
          <a:stretch/>
        </p:blipFill>
        <p:spPr>
          <a:xfrm>
            <a:off x="4160980" y="2786545"/>
            <a:ext cx="456088" cy="626277"/>
          </a:xfrm>
          <a:prstGeom prst="rect">
            <a:avLst/>
          </a:prstGeom>
          <a:noFill/>
          <a:ln>
            <a:noFill/>
          </a:ln>
        </p:spPr>
      </p:pic>
      <p:pic>
        <p:nvPicPr>
          <p:cNvPr descr="The meaning of Byzantine Orthodox iconography." id="170" name="Google Shape;170;p21"/>
          <p:cNvPicPr preferRelativeResize="0"/>
          <p:nvPr/>
        </p:nvPicPr>
        <p:blipFill rotWithShape="1">
          <a:blip r:embed="rId7">
            <a:alphaModFix/>
          </a:blip>
          <a:srcRect b="38850" l="17362" r="15408" t="0"/>
          <a:stretch/>
        </p:blipFill>
        <p:spPr>
          <a:xfrm>
            <a:off x="3497053" y="3344297"/>
            <a:ext cx="398330" cy="543644"/>
          </a:xfrm>
          <a:prstGeom prst="rect">
            <a:avLst/>
          </a:prstGeom>
          <a:noFill/>
          <a:ln>
            <a:noFill/>
          </a:ln>
        </p:spPr>
      </p:pic>
      <p:pic>
        <p:nvPicPr>
          <p:cNvPr descr="Prophet King David Icon- Icon II - OrthodoxGifts.com" id="171" name="Google Shape;171;p21"/>
          <p:cNvPicPr preferRelativeResize="0"/>
          <p:nvPr/>
        </p:nvPicPr>
        <p:blipFill rotWithShape="1">
          <a:blip r:embed="rId8">
            <a:alphaModFix/>
          </a:blip>
          <a:srcRect b="54483" l="15679" r="30909" t="5977"/>
          <a:stretch/>
        </p:blipFill>
        <p:spPr>
          <a:xfrm>
            <a:off x="3873571" y="4334332"/>
            <a:ext cx="505066" cy="653801"/>
          </a:xfrm>
          <a:prstGeom prst="rect">
            <a:avLst/>
          </a:prstGeom>
          <a:noFill/>
          <a:ln>
            <a:noFill/>
          </a:ln>
        </p:spPr>
      </p:pic>
      <p:sp>
        <p:nvSpPr>
          <p:cNvPr id="172" name="Google Shape;172;p21"/>
          <p:cNvSpPr/>
          <p:nvPr/>
        </p:nvSpPr>
        <p:spPr>
          <a:xfrm>
            <a:off x="799457" y="3429000"/>
            <a:ext cx="1986021" cy="2531462"/>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lt1"/>
                </a:solidFill>
                <a:latin typeface="Arial"/>
                <a:ea typeface="Arial"/>
                <a:cs typeface="Arial"/>
                <a:sym typeface="Arial"/>
              </a:rPr>
              <a:t>כאן מתחבאים בכיף</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lt1"/>
                </a:solidFill>
                <a:latin typeface="Arial"/>
                <a:ea typeface="Arial"/>
                <a:cs typeface="Arial"/>
                <a:sym typeface="Arial"/>
              </a:rPr>
              <a:t>(סתם... רועדים מיהושע)</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מֶלֶךְ-יְרוּשָׁלִַם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lt1"/>
                </a:solidFill>
                <a:latin typeface="Times New Roman"/>
                <a:ea typeface="Times New Roman"/>
                <a:cs typeface="Times New Roman"/>
                <a:sym typeface="Times New Roman"/>
              </a:rPr>
              <a:t>מֶלֶךְ-יַרְמוּת </a:t>
            </a:r>
            <a:br>
              <a:rPr b="0" i="0" lang="iw-IL" sz="1400" u="none" cap="none" strike="noStrike">
                <a:solidFill>
                  <a:schemeClr val="lt1"/>
                </a:solidFill>
                <a:latin typeface="Times New Roman"/>
                <a:ea typeface="Times New Roman"/>
                <a:cs typeface="Times New Roman"/>
                <a:sym typeface="Times New Roman"/>
              </a:rPr>
            </a:br>
            <a:r>
              <a:rPr b="0" i="0" lang="iw-IL" sz="1100" u="none" cap="none" strike="noStrike">
                <a:solidFill>
                  <a:schemeClr val="lt1"/>
                </a:solidFill>
                <a:latin typeface="Times New Roman"/>
                <a:ea typeface="Times New Roman"/>
                <a:cs typeface="Times New Roman"/>
                <a:sym typeface="Times New Roman"/>
              </a:rPr>
              <a:t> </a:t>
            </a:r>
            <a:endParaRPr b="0" i="0"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 מֶלֶךְ-לָכִישׁ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rPr b="0" i="0" lang="iw-IL" sz="1050" u="none" cap="none" strike="noStrike">
                <a:solidFill>
                  <a:schemeClr val="lt1"/>
                </a:solidFill>
                <a:latin typeface="Times New Roman"/>
                <a:ea typeface="Times New Roman"/>
                <a:cs typeface="Times New Roman"/>
                <a:sym typeface="Times New Roman"/>
              </a:rPr>
              <a:t> </a:t>
            </a:r>
            <a:endParaRPr b="0" i="0" sz="16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rPr b="0" i="0" lang="iw-IL" sz="1600" u="none" cap="none" strike="noStrike">
                <a:solidFill>
                  <a:schemeClr val="lt1"/>
                </a:solidFill>
                <a:latin typeface="Times New Roman"/>
                <a:ea typeface="Times New Roman"/>
                <a:cs typeface="Times New Roman"/>
                <a:sym typeface="Times New Roman"/>
              </a:rPr>
              <a:t>  מֶלֶךְ-עֶגְלוֹן</a:t>
            </a:r>
            <a:r>
              <a:rPr b="0" i="0" lang="iw-IL" sz="1400" u="none" cap="none" strike="noStrike">
                <a:solidFill>
                  <a:schemeClr val="dk1"/>
                </a:solidFill>
                <a:latin typeface="Times New Roman"/>
                <a:ea typeface="Times New Roman"/>
                <a:cs typeface="Times New Roman"/>
                <a:sym typeface="Times New Roman"/>
              </a:rPr>
              <a:t>.</a:t>
            </a:r>
            <a:endParaRPr b="0" i="0" sz="11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pic>
        <p:nvPicPr>
          <p:cNvPr descr="Vector Illustration Of Cartoon Cave Isolated On White Background ..." id="177" name="Google Shape;177;p22"/>
          <p:cNvPicPr preferRelativeResize="0"/>
          <p:nvPr/>
        </p:nvPicPr>
        <p:blipFill rotWithShape="1">
          <a:blip r:embed="rId3">
            <a:alphaModFix/>
          </a:blip>
          <a:srcRect b="0" l="10245" r="0" t="0"/>
          <a:stretch/>
        </p:blipFill>
        <p:spPr>
          <a:xfrm>
            <a:off x="2142379" y="155877"/>
            <a:ext cx="9860710" cy="6546246"/>
          </a:xfrm>
          <a:prstGeom prst="rect">
            <a:avLst/>
          </a:prstGeom>
          <a:noFill/>
          <a:ln>
            <a:noFill/>
          </a:ln>
        </p:spPr>
      </p:pic>
      <p:sp>
        <p:nvSpPr>
          <p:cNvPr id="178" name="Google Shape;178;p22"/>
          <p:cNvSpPr/>
          <p:nvPr/>
        </p:nvSpPr>
        <p:spPr>
          <a:xfrm>
            <a:off x="0" y="-12262"/>
            <a:ext cx="3531476" cy="1461939"/>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r>
              <a:rPr b="0" i="0" lang="iw-IL" sz="1400" u="none" cap="none" strike="noStrike">
                <a:solidFill>
                  <a:srgbClr val="C00000"/>
                </a:solidFill>
                <a:latin typeface="Times New Roman"/>
                <a:ea typeface="Times New Roman"/>
                <a:cs typeface="Times New Roman"/>
                <a:sym typeface="Times New Roman"/>
              </a:rPr>
              <a:t>פס' יח. </a:t>
            </a:r>
            <a:r>
              <a:rPr b="0" i="0" lang="iw-IL" sz="1800" u="none" cap="none" strike="noStrike">
                <a:solidFill>
                  <a:schemeClr val="dk1"/>
                </a:solidFill>
                <a:latin typeface="Times New Roman"/>
                <a:ea typeface="Times New Roman"/>
                <a:cs typeface="Times New Roman"/>
                <a:sym typeface="Times New Roman"/>
              </a:rPr>
              <a:t>וַיֹּאמֶר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:גֹּלּוּ </a:t>
            </a:r>
            <a:r>
              <a:rPr b="0" i="0" lang="iw-IL" sz="1200" u="none" cap="none" strike="noStrike">
                <a:solidFill>
                  <a:schemeClr val="dk1"/>
                </a:solidFill>
                <a:latin typeface="Times New Roman"/>
                <a:ea typeface="Times New Roman"/>
                <a:cs typeface="Times New Roman"/>
                <a:sym typeface="Times New Roman"/>
              </a:rPr>
              <a:t>(=גלגלו)</a:t>
            </a:r>
            <a:r>
              <a:rPr b="0" i="0" lang="iw-IL" sz="1800" u="none" cap="none" strike="noStrike">
                <a:solidFill>
                  <a:schemeClr val="dk1"/>
                </a:solidFill>
                <a:latin typeface="Times New Roman"/>
                <a:ea typeface="Times New Roman"/>
                <a:cs typeface="Times New Roman"/>
                <a:sym typeface="Times New Roman"/>
              </a:rPr>
              <a:t> אֲבָנִים גְּדֹלוֹת אֶל-פִּי הַמְּעָרָה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וְהַפְקִידוּ עָלֶיהָ אֲנָשִׁים לְשָׁמְרָם !</a:t>
            </a:r>
            <a:endParaRPr b="0" i="0" sz="14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p:txBody>
      </p:sp>
      <p:pic>
        <p:nvPicPr>
          <p:cNvPr descr="FreeBibleimages :: Joshua prays for the sun to stand still ..." id="179" name="Google Shape;179;p22"/>
          <p:cNvPicPr preferRelativeResize="0"/>
          <p:nvPr/>
        </p:nvPicPr>
        <p:blipFill rotWithShape="1">
          <a:blip r:embed="rId4">
            <a:alphaModFix/>
          </a:blip>
          <a:srcRect b="10120" l="5257" r="64414" t="9621"/>
          <a:stretch/>
        </p:blipFill>
        <p:spPr>
          <a:xfrm>
            <a:off x="79130" y="1538344"/>
            <a:ext cx="3452346" cy="5246315"/>
          </a:xfrm>
          <a:prstGeom prst="rect">
            <a:avLst/>
          </a:prstGeom>
          <a:noFill/>
          <a:ln>
            <a:noFill/>
          </a:ln>
        </p:spPr>
      </p:pic>
      <p:pic>
        <p:nvPicPr>
          <p:cNvPr descr="FreeBibleimages :: Joshua prays for the sun to stand still ..." id="180" name="Google Shape;180;p22"/>
          <p:cNvPicPr preferRelativeResize="0"/>
          <p:nvPr/>
        </p:nvPicPr>
        <p:blipFill rotWithShape="1">
          <a:blip r:embed="rId5">
            <a:alphaModFix/>
          </a:blip>
          <a:srcRect b="42158" l="36528" r="19185" t="18248"/>
          <a:stretch/>
        </p:blipFill>
        <p:spPr>
          <a:xfrm>
            <a:off x="6914898" y="2207172"/>
            <a:ext cx="3248809" cy="2876796"/>
          </a:xfrm>
          <a:prstGeom prst="rect">
            <a:avLst/>
          </a:prstGeom>
          <a:noFill/>
          <a:ln>
            <a:noFill/>
          </a:ln>
        </p:spPr>
      </p:pic>
      <p:pic>
        <p:nvPicPr>
          <p:cNvPr descr="Armed Security Guard Icons - Download Free Vector Icons | Noun Project" id="181" name="Google Shape;181;p22"/>
          <p:cNvPicPr preferRelativeResize="0"/>
          <p:nvPr/>
        </p:nvPicPr>
        <p:blipFill rotWithShape="1">
          <a:blip r:embed="rId6">
            <a:alphaModFix/>
          </a:blip>
          <a:srcRect b="3846" l="13535" r="15034" t="-3846"/>
          <a:stretch/>
        </p:blipFill>
        <p:spPr>
          <a:xfrm>
            <a:off x="5002956" y="2130849"/>
            <a:ext cx="1345292" cy="2876796"/>
          </a:xfrm>
          <a:prstGeom prst="rect">
            <a:avLst/>
          </a:prstGeom>
          <a:noFill/>
          <a:ln>
            <a:noFill/>
          </a:ln>
        </p:spPr>
      </p:pic>
      <p:pic>
        <p:nvPicPr>
          <p:cNvPr descr="Armed Security Guard Icons - Download Free Vector Icons | Noun Project" id="182" name="Google Shape;182;p22"/>
          <p:cNvPicPr preferRelativeResize="0"/>
          <p:nvPr/>
        </p:nvPicPr>
        <p:blipFill rotWithShape="1">
          <a:blip r:embed="rId7">
            <a:alphaModFix/>
          </a:blip>
          <a:srcRect b="3846" l="13535" r="15034" t="-3846"/>
          <a:stretch/>
        </p:blipFill>
        <p:spPr>
          <a:xfrm>
            <a:off x="10570528" y="2054526"/>
            <a:ext cx="1280947" cy="3029442"/>
          </a:xfrm>
          <a:prstGeom prst="rect">
            <a:avLst/>
          </a:prstGeom>
          <a:noFill/>
          <a:ln>
            <a:noFill/>
          </a:ln>
        </p:spPr>
      </p:pic>
      <p:pic>
        <p:nvPicPr>
          <p:cNvPr descr="FreeBibleimages :: Joshua prays for the sun to stand still ..." id="183" name="Google Shape;183;p22"/>
          <p:cNvPicPr preferRelativeResize="0"/>
          <p:nvPr/>
        </p:nvPicPr>
        <p:blipFill rotWithShape="1">
          <a:blip r:embed="rId8">
            <a:alphaModFix/>
          </a:blip>
          <a:srcRect b="80270" l="39768" r="49187" t="5590"/>
          <a:stretch/>
        </p:blipFill>
        <p:spPr>
          <a:xfrm>
            <a:off x="7147034" y="1316421"/>
            <a:ext cx="810119" cy="1027386"/>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3"/>
          <p:cNvSpPr/>
          <p:nvPr/>
        </p:nvSpPr>
        <p:spPr>
          <a:xfrm>
            <a:off x="746234" y="455078"/>
            <a:ext cx="10930759" cy="1923604"/>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r>
              <a:rPr b="1"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
              <a:buFont typeface="Arial"/>
              <a:buNone/>
            </a:pPr>
            <a:r>
              <a:rPr b="1" i="0" lang="iw-IL" sz="100" u="none" cap="none" strike="noStrike">
                <a:solidFill>
                  <a:schemeClr val="dk1"/>
                </a:solidFill>
                <a:latin typeface="Times New Roman"/>
                <a:ea typeface="Times New Roman"/>
                <a:cs typeface="Times New Roman"/>
                <a:sym typeface="Times New Roman"/>
              </a:rPr>
              <a:t>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3200"/>
              <a:buFont typeface="Arial"/>
              <a:buNone/>
            </a:pPr>
            <a:r>
              <a:rPr b="1" i="0" lang="iw-IL" sz="3200" u="none" cap="none" strike="noStrike">
                <a:solidFill>
                  <a:srgbClr val="C00000"/>
                </a:solidFill>
                <a:latin typeface="Times New Roman"/>
                <a:ea typeface="Times New Roman"/>
                <a:cs typeface="Times New Roman"/>
                <a:sym typeface="Times New Roman"/>
              </a:rPr>
              <a:t>הוראות יהושע להמשך המרדף</a:t>
            </a:r>
            <a:r>
              <a:rPr b="1" i="0" lang="iw-IL" sz="2000" u="none" cap="none" strike="noStrike">
                <a:solidFill>
                  <a:srgbClr val="C00000"/>
                </a:solidFill>
                <a:latin typeface="Times New Roman"/>
                <a:ea typeface="Times New Roman"/>
                <a:cs typeface="Times New Roman"/>
                <a:sym typeface="Times New Roman"/>
              </a:rPr>
              <a:t> (יט)</a:t>
            </a:r>
            <a:endParaRPr b="0" i="0" sz="2400" u="none" cap="none" strike="noStrike">
              <a:solidFill>
                <a:srgbClr val="C00000"/>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1. וְאַתֶּם אַל-תַּעֲמֹדו, רִדְפוּ אַחֲרֵי אֹיְבֵיכֶם וְזִנַּבְתֶּם אוֹתָם </a:t>
            </a:r>
            <a:r>
              <a:rPr b="0" i="0" lang="iw-IL" sz="1600" u="none" cap="none" strike="noStrike">
                <a:solidFill>
                  <a:schemeClr val="dk1"/>
                </a:solidFill>
                <a:latin typeface="Times New Roman"/>
                <a:ea typeface="Times New Roman"/>
                <a:cs typeface="Times New Roman"/>
                <a:sym typeface="Times New Roman"/>
              </a:rPr>
              <a:t>(=תפגעו בזנב = תפגעו לפחות בקצה מחנה האויב הנס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2. אַל-תִּתְּנוּם לָבוֹא אֶל עָרֵיהֶם</a:t>
            </a:r>
            <a:r>
              <a:rPr b="0" i="0" lang="iw-IL" sz="1600" u="none" cap="none" strike="noStrike">
                <a:solidFill>
                  <a:schemeClr val="dk1"/>
                </a:solidFill>
                <a:latin typeface="Times New Roman"/>
                <a:ea typeface="Times New Roman"/>
                <a:cs typeface="Times New Roman"/>
                <a:sym typeface="Times New Roman"/>
              </a:rPr>
              <a:t> (כי אז הם יתבצרו בתוך הערים ויהיה קשה לכובשם) </a:t>
            </a:r>
            <a:r>
              <a:rPr b="0" i="0" lang="iw-IL" sz="2400" u="none" cap="none" strike="noStrike">
                <a:solidFill>
                  <a:schemeClr val="dk1"/>
                </a:solidFill>
                <a:latin typeface="Times New Roman"/>
                <a:ea typeface="Times New Roman"/>
                <a:cs typeface="Times New Roman"/>
                <a:sym typeface="Times New Roman"/>
              </a:rPr>
              <a:t>כִּי נְתָנָם ה' אֱלֹהֵיכֶם בְּיֶדְכֶם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p:txBody>
      </p:sp>
      <p:sp>
        <p:nvSpPr>
          <p:cNvPr id="189" name="Google Shape;189;p23"/>
          <p:cNvSpPr/>
          <p:nvPr/>
        </p:nvSpPr>
        <p:spPr>
          <a:xfrm>
            <a:off x="641131" y="3650063"/>
            <a:ext cx="11035862" cy="272382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r>
              <a:rPr b="1" i="0" lang="iw-IL" sz="1000" u="none" cap="none" strike="noStrike">
                <a:solidFill>
                  <a:schemeClr val="dk1"/>
                </a:solidFill>
                <a:latin typeface="Times New Roman"/>
                <a:ea typeface="Times New Roman"/>
                <a:cs typeface="Times New Roman"/>
                <a:sym typeface="Times New Roman"/>
              </a:rPr>
              <a:t> </a:t>
            </a: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800"/>
              <a:buFont typeface="Arial"/>
              <a:buNone/>
            </a:pPr>
            <a:r>
              <a:rPr b="1" i="0" lang="iw-IL" sz="2800" u="none" cap="none" strike="noStrike">
                <a:solidFill>
                  <a:srgbClr val="C00000"/>
                </a:solidFill>
                <a:latin typeface="Times New Roman"/>
                <a:ea typeface="Times New Roman"/>
                <a:cs typeface="Times New Roman"/>
                <a:sym typeface="Times New Roman"/>
              </a:rPr>
              <a:t>בנ"י מכים באויבים, השורדים מבין הגוים חוזרים לעריהם המבוצרות</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וַיְהִי כְּכַלּוֹת יְהוֹשֻׁעַ וּבְנֵי-יִשְׂרָאֵל לְהַכּוֹתָם מַכָּה גְדוֹלָה-מְאֹד עַד-תֻּמָּם,</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וְהַשְּׂרִידִים שָׂרְדוּ </a:t>
            </a:r>
            <a:r>
              <a:rPr b="0" i="0" lang="iw-IL" sz="1600" u="none" cap="none" strike="noStrike">
                <a:solidFill>
                  <a:schemeClr val="dk1"/>
                </a:solidFill>
                <a:latin typeface="Times New Roman"/>
                <a:ea typeface="Times New Roman"/>
                <a:cs typeface="Times New Roman"/>
                <a:sym typeface="Times New Roman"/>
              </a:rPr>
              <a:t>(=אלו ששרדו מהקרב ברחו)</a:t>
            </a:r>
            <a:r>
              <a:rPr b="0" i="0" lang="iw-IL" sz="2400" u="none" cap="none" strike="noStrike">
                <a:solidFill>
                  <a:schemeClr val="dk1"/>
                </a:solidFill>
                <a:latin typeface="Times New Roman"/>
                <a:ea typeface="Times New Roman"/>
                <a:cs typeface="Times New Roman"/>
                <a:sym typeface="Times New Roman"/>
              </a:rPr>
              <a:t> מֵהֶם, וַיָּבֹאוּ אֶל עָרֵי-הַמִּבְצָר </a:t>
            </a:r>
            <a:r>
              <a:rPr b="0" i="0" lang="iw-IL" sz="1600" u="none" cap="none" strike="noStrike">
                <a:solidFill>
                  <a:schemeClr val="dk1"/>
                </a:solidFill>
                <a:latin typeface="Times New Roman"/>
                <a:ea typeface="Times New Roman"/>
                <a:cs typeface="Times New Roman"/>
                <a:sym typeface="Times New Roman"/>
              </a:rPr>
              <a:t>(=רק לערים בצורות יכלו להימלט)</a:t>
            </a:r>
            <a:r>
              <a:rPr b="0" i="0" lang="iw-IL" sz="2400" u="none" cap="none" strike="noStrike">
                <a:solidFill>
                  <a:schemeClr val="dk1"/>
                </a:solidFill>
                <a:latin typeface="Times New Roman"/>
                <a:ea typeface="Times New Roman"/>
                <a:cs typeface="Times New Roman"/>
                <a:sym typeface="Times New Roman"/>
              </a:rPr>
              <a:t>.</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וַיָּשֻׁבוּ כָל הָעָם אֶל הַמַּחֲנֶה אֶל יְהוֹשֻׁעַ מַקֵּדָה </a:t>
            </a:r>
            <a:r>
              <a:rPr b="0" i="0" lang="iw-IL" sz="1600" u="none" cap="none" strike="noStrike">
                <a:solidFill>
                  <a:schemeClr val="dk1"/>
                </a:solidFill>
                <a:latin typeface="Times New Roman"/>
                <a:ea typeface="Times New Roman"/>
                <a:cs typeface="Times New Roman"/>
                <a:sym typeface="Times New Roman"/>
              </a:rPr>
              <a:t>(שם יהושע הקים מחנה זמני, ראה פס' י) </a:t>
            </a:r>
            <a:r>
              <a:rPr b="0" i="0" lang="iw-IL" sz="2400" u="none" cap="none" strike="noStrike">
                <a:solidFill>
                  <a:schemeClr val="dk1"/>
                </a:solidFill>
                <a:latin typeface="Times New Roman"/>
                <a:ea typeface="Times New Roman"/>
                <a:cs typeface="Times New Roman"/>
                <a:sym typeface="Times New Roman"/>
              </a:rPr>
              <a:t>בְּשָׁלוֹם:</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לֹא חָרַץ לִבְנֵי-יִשְׂרָאֵל לְאִישׁ אֶת לְשֹׁנוֹ </a:t>
            </a:r>
            <a:r>
              <a:rPr b="0" i="0" lang="iw-IL" sz="1600" u="none" cap="none" strike="noStrike">
                <a:solidFill>
                  <a:schemeClr val="dk1"/>
                </a:solidFill>
                <a:latin typeface="Times New Roman"/>
                <a:ea typeface="Times New Roman"/>
                <a:cs typeface="Times New Roman"/>
                <a:sym typeface="Times New Roman"/>
              </a:rPr>
              <a:t>(=לאף-אחד מבני-ישראל לא פצה איש את פיו והעיז לאיים או להתנגד).</a:t>
            </a:r>
            <a:endParaRPr b="0" i="0" sz="18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4"/>
          <p:cNvSpPr/>
          <p:nvPr/>
        </p:nvSpPr>
        <p:spPr>
          <a:xfrm>
            <a:off x="1618429" y="85140"/>
            <a:ext cx="9113392" cy="76944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4400"/>
              <a:buFont typeface="Arial"/>
              <a:buNone/>
            </a:pPr>
            <a:r>
              <a:rPr b="1" i="0" lang="iw-IL" sz="4400" u="sng" cap="none" strike="noStrike">
                <a:solidFill>
                  <a:srgbClr val="C00000"/>
                </a:solidFill>
                <a:latin typeface="Times New Roman"/>
                <a:ea typeface="Times New Roman"/>
                <a:cs typeface="Times New Roman"/>
                <a:sym typeface="Times New Roman"/>
              </a:rPr>
              <a:t>הוצאת חמשת המלכים מן המערה (כב-כג)</a:t>
            </a:r>
            <a:endParaRPr b="0" i="0" sz="4400" u="none" cap="none" strike="noStrike">
              <a:solidFill>
                <a:schemeClr val="dk1"/>
              </a:solidFill>
              <a:latin typeface="Calibri"/>
              <a:ea typeface="Calibri"/>
              <a:cs typeface="Calibri"/>
              <a:sym typeface="Calibri"/>
            </a:endParaRPr>
          </a:p>
        </p:txBody>
      </p:sp>
      <p:pic>
        <p:nvPicPr>
          <p:cNvPr descr="Vector Illustration Of Cartoon Cave Isolated On White Background ..." id="195" name="Google Shape;195;p24"/>
          <p:cNvPicPr preferRelativeResize="0"/>
          <p:nvPr/>
        </p:nvPicPr>
        <p:blipFill rotWithShape="1">
          <a:blip r:embed="rId3">
            <a:alphaModFix/>
          </a:blip>
          <a:srcRect b="0" l="10245" r="0" t="0"/>
          <a:stretch/>
        </p:blipFill>
        <p:spPr>
          <a:xfrm>
            <a:off x="3584028" y="1139590"/>
            <a:ext cx="7987860" cy="5642206"/>
          </a:xfrm>
          <a:prstGeom prst="rect">
            <a:avLst/>
          </a:prstGeom>
          <a:noFill/>
          <a:ln>
            <a:noFill/>
          </a:ln>
        </p:spPr>
      </p:pic>
      <p:pic>
        <p:nvPicPr>
          <p:cNvPr descr="Archer, archery, crossbow, infantry, man, medieval, war icon" id="196" name="Google Shape;196;p24"/>
          <p:cNvPicPr preferRelativeResize="0"/>
          <p:nvPr/>
        </p:nvPicPr>
        <p:blipFill rotWithShape="1">
          <a:blip r:embed="rId4">
            <a:alphaModFix/>
          </a:blip>
          <a:srcRect b="0" l="14098" r="7923" t="10152"/>
          <a:stretch/>
        </p:blipFill>
        <p:spPr>
          <a:xfrm>
            <a:off x="3601697" y="4563920"/>
            <a:ext cx="1713186" cy="1973971"/>
          </a:xfrm>
          <a:prstGeom prst="rect">
            <a:avLst/>
          </a:prstGeom>
          <a:noFill/>
          <a:ln>
            <a:noFill/>
          </a:ln>
        </p:spPr>
      </p:pic>
      <p:pic>
        <p:nvPicPr>
          <p:cNvPr descr="Christ the King Bible Throne God Sacred Heart, white throne free ..." id="197" name="Google Shape;197;p24"/>
          <p:cNvPicPr preferRelativeResize="0"/>
          <p:nvPr/>
        </p:nvPicPr>
        <p:blipFill rotWithShape="1">
          <a:blip r:embed="rId5">
            <a:alphaModFix/>
          </a:blip>
          <a:srcRect b="69609" l="27616" r="21311" t="0"/>
          <a:stretch/>
        </p:blipFill>
        <p:spPr>
          <a:xfrm>
            <a:off x="9249325" y="4108985"/>
            <a:ext cx="880241" cy="909871"/>
          </a:xfrm>
          <a:prstGeom prst="rect">
            <a:avLst/>
          </a:prstGeom>
          <a:noFill/>
          <a:ln>
            <a:noFill/>
          </a:ln>
        </p:spPr>
      </p:pic>
      <p:pic>
        <p:nvPicPr>
          <p:cNvPr descr="King Herod by Icons Of The Bible" id="198" name="Google Shape;198;p24"/>
          <p:cNvPicPr preferRelativeResize="0"/>
          <p:nvPr/>
        </p:nvPicPr>
        <p:blipFill rotWithShape="1">
          <a:blip r:embed="rId6">
            <a:alphaModFix/>
          </a:blip>
          <a:srcRect b="61429" l="27267" r="25846" t="0"/>
          <a:stretch/>
        </p:blipFill>
        <p:spPr>
          <a:xfrm>
            <a:off x="9145741" y="2974064"/>
            <a:ext cx="736265" cy="909871"/>
          </a:xfrm>
          <a:prstGeom prst="rect">
            <a:avLst/>
          </a:prstGeom>
          <a:noFill/>
          <a:ln>
            <a:noFill/>
          </a:ln>
        </p:spPr>
      </p:pic>
      <p:pic>
        <p:nvPicPr>
          <p:cNvPr descr="The meaning of Byzantine Orthodox iconography." id="199" name="Google Shape;199;p24"/>
          <p:cNvPicPr preferRelativeResize="0"/>
          <p:nvPr/>
        </p:nvPicPr>
        <p:blipFill rotWithShape="1">
          <a:blip r:embed="rId7">
            <a:alphaModFix/>
          </a:blip>
          <a:srcRect b="38850" l="17362" r="15408" t="0"/>
          <a:stretch/>
        </p:blipFill>
        <p:spPr>
          <a:xfrm>
            <a:off x="8343490" y="2385929"/>
            <a:ext cx="702881" cy="959297"/>
          </a:xfrm>
          <a:prstGeom prst="rect">
            <a:avLst/>
          </a:prstGeom>
          <a:noFill/>
          <a:ln>
            <a:noFill/>
          </a:ln>
        </p:spPr>
      </p:pic>
      <p:pic>
        <p:nvPicPr>
          <p:cNvPr descr="Prophet King David Icon- Icon II - OrthodoxGifts.com" id="200" name="Google Shape;200;p24"/>
          <p:cNvPicPr preferRelativeResize="0"/>
          <p:nvPr/>
        </p:nvPicPr>
        <p:blipFill rotWithShape="1">
          <a:blip r:embed="rId8">
            <a:alphaModFix/>
          </a:blip>
          <a:srcRect b="54483" l="15679" r="30909" t="5977"/>
          <a:stretch/>
        </p:blipFill>
        <p:spPr>
          <a:xfrm>
            <a:off x="7541239" y="2974065"/>
            <a:ext cx="702881" cy="909870"/>
          </a:xfrm>
          <a:prstGeom prst="rect">
            <a:avLst/>
          </a:prstGeom>
          <a:noFill/>
          <a:ln>
            <a:noFill/>
          </a:ln>
        </p:spPr>
      </p:pic>
      <p:pic>
        <p:nvPicPr>
          <p:cNvPr descr="Prophet King David Hand-Painted Icon - BlessedMart" id="201" name="Google Shape;201;p24"/>
          <p:cNvPicPr preferRelativeResize="0"/>
          <p:nvPr/>
        </p:nvPicPr>
        <p:blipFill rotWithShape="1">
          <a:blip r:embed="rId9">
            <a:alphaModFix/>
          </a:blip>
          <a:srcRect b="55709" l="30688" r="26969" t="13463"/>
          <a:stretch/>
        </p:blipFill>
        <p:spPr>
          <a:xfrm>
            <a:off x="8317492" y="3626405"/>
            <a:ext cx="702881" cy="965160"/>
          </a:xfrm>
          <a:prstGeom prst="rect">
            <a:avLst/>
          </a:prstGeom>
          <a:noFill/>
          <a:ln>
            <a:noFill/>
          </a:ln>
        </p:spPr>
      </p:pic>
      <p:sp>
        <p:nvSpPr>
          <p:cNvPr id="202" name="Google Shape;202;p24"/>
          <p:cNvSpPr/>
          <p:nvPr/>
        </p:nvSpPr>
        <p:spPr>
          <a:xfrm>
            <a:off x="3597307" y="1139590"/>
            <a:ext cx="1418415" cy="2423740"/>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מֶלֶךְ-יְרוּשָׁלִַם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lt1"/>
                </a:solidFill>
                <a:latin typeface="Times New Roman"/>
                <a:ea typeface="Times New Roman"/>
                <a:cs typeface="Times New Roman"/>
                <a:sym typeface="Times New Roman"/>
              </a:rPr>
              <a:t>מֶלֶךְ-יַרְמוּת </a:t>
            </a:r>
            <a:br>
              <a:rPr b="0" i="0" lang="iw-IL" sz="1800" u="none" cap="none" strike="noStrike">
                <a:solidFill>
                  <a:schemeClr val="lt1"/>
                </a:solidFill>
                <a:latin typeface="Times New Roman"/>
                <a:ea typeface="Times New Roman"/>
                <a:cs typeface="Times New Roman"/>
                <a:sym typeface="Times New Roman"/>
              </a:rPr>
            </a:br>
            <a:r>
              <a:rPr b="0" i="0" lang="iw-IL" sz="1400" u="none" cap="none" strike="noStrike">
                <a:solidFill>
                  <a:schemeClr val="lt1"/>
                </a:solidFill>
                <a:latin typeface="Times New Roman"/>
                <a:ea typeface="Times New Roman"/>
                <a:cs typeface="Times New Roman"/>
                <a:sym typeface="Times New Roman"/>
              </a:rPr>
              <a:t> </a:t>
            </a:r>
            <a:endParaRPr b="0" i="0" sz="18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 מֶלֶךְ-לָכִישׁ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lt1"/>
                </a:solidFill>
                <a:latin typeface="Times New Roman"/>
                <a:ea typeface="Times New Roman"/>
                <a:cs typeface="Times New Roman"/>
                <a:sym typeface="Times New Roman"/>
              </a:rPr>
              <a:t> </a:t>
            </a:r>
            <a:endParaRPr b="0" i="0" sz="20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lt1"/>
                </a:solidFill>
                <a:latin typeface="Times New Roman"/>
                <a:ea typeface="Times New Roman"/>
                <a:cs typeface="Times New Roman"/>
                <a:sym typeface="Times New Roman"/>
              </a:rPr>
              <a:t>  מֶלֶךְ-עֶגְלוֹן</a:t>
            </a:r>
            <a:r>
              <a:rPr b="0" i="0" lang="iw-IL" sz="1400" u="none" cap="none" strike="noStrike">
                <a:solidFill>
                  <a:schemeClr val="dk1"/>
                </a:solidFill>
                <a:latin typeface="Times New Roman"/>
                <a:ea typeface="Times New Roman"/>
                <a:cs typeface="Times New Roman"/>
                <a:sym typeface="Times New Roman"/>
              </a:rPr>
              <a:t>.</a:t>
            </a:r>
            <a:endParaRPr b="0" i="0" sz="1100" u="none" cap="none" strike="noStrike">
              <a:solidFill>
                <a:schemeClr val="dk1"/>
              </a:solidFill>
              <a:latin typeface="Times New Roman"/>
              <a:ea typeface="Times New Roman"/>
              <a:cs typeface="Times New Roman"/>
              <a:sym typeface="Times New Roman"/>
            </a:endParaRPr>
          </a:p>
        </p:txBody>
      </p:sp>
      <p:pic>
        <p:nvPicPr>
          <p:cNvPr descr="Warrior With Sword And Shield - Warrior Icon Png, Transparent Png ..." id="203" name="Google Shape;203;p24"/>
          <p:cNvPicPr preferRelativeResize="0"/>
          <p:nvPr/>
        </p:nvPicPr>
        <p:blipFill rotWithShape="1">
          <a:blip r:embed="rId10">
            <a:alphaModFix/>
          </a:blip>
          <a:srcRect b="0" l="18371" r="20178" t="0"/>
          <a:stretch/>
        </p:blipFill>
        <p:spPr>
          <a:xfrm>
            <a:off x="6894788" y="5318234"/>
            <a:ext cx="1541210" cy="1373453"/>
          </a:xfrm>
          <a:prstGeom prst="rect">
            <a:avLst/>
          </a:prstGeom>
          <a:noFill/>
          <a:ln>
            <a:noFill/>
          </a:ln>
        </p:spPr>
      </p:pic>
      <p:pic>
        <p:nvPicPr>
          <p:cNvPr descr="Warrior Fighting - Free sports icons" id="204" name="Google Shape;204;p24"/>
          <p:cNvPicPr preferRelativeResize="0"/>
          <p:nvPr/>
        </p:nvPicPr>
        <p:blipFill rotWithShape="1">
          <a:blip r:embed="rId11">
            <a:alphaModFix/>
          </a:blip>
          <a:srcRect b="0" l="16787" r="14411" t="0"/>
          <a:stretch/>
        </p:blipFill>
        <p:spPr>
          <a:xfrm>
            <a:off x="5270874" y="4916392"/>
            <a:ext cx="1623914" cy="1863799"/>
          </a:xfrm>
          <a:prstGeom prst="rect">
            <a:avLst/>
          </a:prstGeom>
          <a:noFill/>
          <a:ln>
            <a:noFill/>
          </a:ln>
        </p:spPr>
      </p:pic>
      <p:sp>
        <p:nvSpPr>
          <p:cNvPr id="205" name="Google Shape;205;p24"/>
          <p:cNvSpPr/>
          <p:nvPr/>
        </p:nvSpPr>
        <p:spPr>
          <a:xfrm>
            <a:off x="48334" y="2125070"/>
            <a:ext cx="3421218" cy="4378122"/>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וַיֹּאמֶר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פִּתְחוּ אֶת פִּי-הַמְּעָרָה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וְהוֹצִיאוּ אֵלַי אֶת 5 הַמְּלָכִים-הָאֵלֶּה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מִן הַמְּעָרָה.</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וַיַּעֲשׂוּ כֵן !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50"/>
              <a:buFont typeface="Arial"/>
              <a:buNone/>
            </a:pPr>
            <a:r>
              <a:rPr b="0" i="0" lang="iw-IL" sz="105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וַיֹּצִיאוּ אֵלָיו אֶת 5 הַמְּלָכִים-הָאֵלֶּה</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מִן הַמְּעָרָה: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אֵת מֶלֶךְ-יְרוּשָׁלִַם, אֶת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אֶת מֶלֶךְ-יַרְמוּת,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אֶת מֶלֶךְ-לָכִישׁ, אֶת מֶלֶךְ-עֶגְלוֹן.</a:t>
            </a:r>
            <a:r>
              <a:rPr b="1" i="0" lang="iw-IL" sz="1200" u="none" cap="none" strike="noStrike">
                <a:solidFill>
                  <a:schemeClr val="dk1"/>
                </a:solidFill>
                <a:latin typeface="Times New Roman"/>
                <a:ea typeface="Times New Roman"/>
                <a:cs typeface="Times New Roman"/>
                <a:sym typeface="Times New Roman"/>
              </a:rPr>
              <a:t> </a:t>
            </a:r>
            <a:endParaRPr b="0" i="0" sz="1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pic>
        <p:nvPicPr>
          <p:cNvPr descr="Vector Illustration Of Cartoon Cave Isolated On White Background ..." id="210" name="Google Shape;210;p25"/>
          <p:cNvPicPr preferRelativeResize="0"/>
          <p:nvPr/>
        </p:nvPicPr>
        <p:blipFill rotWithShape="1">
          <a:blip r:embed="rId3">
            <a:alphaModFix/>
          </a:blip>
          <a:srcRect b="9166" l="0" r="0" t="0"/>
          <a:stretch/>
        </p:blipFill>
        <p:spPr>
          <a:xfrm>
            <a:off x="21023" y="148193"/>
            <a:ext cx="11960770" cy="6561614"/>
          </a:xfrm>
          <a:prstGeom prst="rect">
            <a:avLst/>
          </a:prstGeom>
          <a:noFill/>
          <a:ln>
            <a:noFill/>
          </a:ln>
        </p:spPr>
      </p:pic>
      <p:sp>
        <p:nvSpPr>
          <p:cNvPr id="211" name="Google Shape;211;p25"/>
          <p:cNvSpPr/>
          <p:nvPr/>
        </p:nvSpPr>
        <p:spPr>
          <a:xfrm>
            <a:off x="0" y="182352"/>
            <a:ext cx="7041926" cy="3431709"/>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1100"/>
              <a:buFont typeface="Arial"/>
              <a:buNone/>
            </a:pPr>
            <a:r>
              <a:rPr b="1" i="0" lang="iw-IL" sz="11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dk1"/>
                </a:solidFill>
                <a:latin typeface="Times New Roman"/>
                <a:ea typeface="Times New Roman"/>
                <a:cs typeface="Times New Roman"/>
                <a:sym typeface="Times New Roman"/>
              </a:rPr>
              <a:t> </a:t>
            </a:r>
            <a:r>
              <a:rPr b="1" i="0" lang="iw-IL" sz="2400" u="none" cap="none" strike="noStrike">
                <a:solidFill>
                  <a:srgbClr val="C00000"/>
                </a:solidFill>
                <a:latin typeface="Times New Roman"/>
                <a:ea typeface="Times New Roman"/>
                <a:cs typeface="Times New Roman"/>
                <a:sym typeface="Times New Roman"/>
              </a:rPr>
              <a:t>שימת רגלי הקצינים על צווארי המלכים</a:t>
            </a:r>
            <a:r>
              <a:rPr b="1" i="0" lang="iw-IL" sz="1600" u="none" cap="none" strike="noStrike">
                <a:solidFill>
                  <a:srgbClr val="C00000"/>
                </a:solidFill>
                <a:latin typeface="Times New Roman"/>
                <a:ea typeface="Times New Roman"/>
                <a:cs typeface="Times New Roman"/>
                <a:sym typeface="Times New Roman"/>
              </a:rPr>
              <a:t> (כד-כה)</a:t>
            </a:r>
            <a:endParaRPr b="0"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כְּהוֹצִיאָם אֶת הַמְּלָכִים הָאֵלֶּה אֶל יְהוֹשֻׁעַ,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וַיִּקְרָא יְהוֹשֻׁעַ אֶל כָּל אִישׁ-יִשְׂרָאֵל,</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וַיֹּאמֶר אֶל קְצִינֵי אַנְשֵׁי-הַמִּלְחָמָה הֶהָלְכוּא </a:t>
            </a:r>
            <a:r>
              <a:rPr b="0" i="0" lang="iw-IL" sz="1200" u="none" cap="none" strike="noStrike">
                <a:solidFill>
                  <a:schemeClr val="dk1"/>
                </a:solidFill>
                <a:latin typeface="Times New Roman"/>
                <a:ea typeface="Times New Roman"/>
                <a:cs typeface="Times New Roman"/>
                <a:sym typeface="Times New Roman"/>
              </a:rPr>
              <a:t>(=שהלכו)</a:t>
            </a:r>
            <a:r>
              <a:rPr b="0" i="0" lang="iw-IL" sz="1800" u="none" cap="none" strike="noStrike">
                <a:solidFill>
                  <a:schemeClr val="dk1"/>
                </a:solidFill>
                <a:latin typeface="Times New Roman"/>
                <a:ea typeface="Times New Roman"/>
                <a:cs typeface="Times New Roman"/>
                <a:sym typeface="Times New Roman"/>
              </a:rPr>
              <a:t> אִתּוֹ: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קִרְבוּ, שִׂימוּ אֶת-רַגְלֵיכֶם עַל-צַוְּארֵי הַמְּלָכִים הָאֵלֶּה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וַיִּקְרְבוּ, וַיָּשִׂימוּ אֶת רַגְלֵיהֶם עַל צַוְּארֵיהֶם.</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0" i="0" lang="iw-IL" sz="900" u="none" cap="none" strike="noStrike">
                <a:solidFill>
                  <a:schemeClr val="dk1"/>
                </a:solidFill>
                <a:latin typeface="Times New Roman"/>
                <a:ea typeface="Times New Roman"/>
                <a:cs typeface="Times New Roman"/>
                <a:sym typeface="Times New Roman"/>
              </a:rPr>
              <a:t> </a:t>
            </a:r>
            <a:endParaRPr b="0" i="0" sz="1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0"/>
              <a:buFont typeface="Arial"/>
              <a:buNone/>
            </a:pPr>
            <a:r>
              <a:rPr b="0" i="0" lang="iw-IL" sz="2000" u="none" cap="none" strike="noStrike">
                <a:solidFill>
                  <a:schemeClr val="dk1"/>
                </a:solidFill>
                <a:latin typeface="Times New Roman"/>
                <a:ea typeface="Times New Roman"/>
                <a:cs typeface="Times New Roman"/>
                <a:sym typeface="Times New Roman"/>
              </a:rPr>
              <a:t>וַיֹּאמֶר אֲלֵיהֶם יְהוֹשֻׁעַ:  אַל תִּירְאוּ וְאַל תֵּחָתּוּ ! חִזְקוּ וְאִמְצוּ ! </a:t>
            </a:r>
            <a:r>
              <a:rPr b="0" i="0" lang="iw-IL" sz="14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dk1"/>
                </a:solidFill>
                <a:latin typeface="Times New Roman"/>
                <a:ea typeface="Times New Roman"/>
                <a:cs typeface="Times New Roman"/>
                <a:sym typeface="Times New Roman"/>
              </a:rPr>
              <a:t>נימוק:</a:t>
            </a:r>
            <a:r>
              <a:rPr b="0" i="0" lang="iw-IL" sz="2000" u="none" cap="none" strike="noStrike">
                <a:solidFill>
                  <a:schemeClr val="dk1"/>
                </a:solidFill>
                <a:latin typeface="Times New Roman"/>
                <a:ea typeface="Times New Roman"/>
                <a:cs typeface="Times New Roman"/>
                <a:sym typeface="Times New Roman"/>
              </a:rPr>
              <a:t> כִּי כָכָה יַעֲשֶׂה ה' לְכָל אֹיְבֵיכֶם, אֲשֶׁר אַתֶּם נִלְחָמִים אוֹתָם !</a:t>
            </a:r>
            <a:endParaRPr b="0" i="0" sz="16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200"/>
              <a:buFont typeface="Arial"/>
              <a:buNone/>
            </a:pPr>
            <a:r>
              <a:rPr b="1" i="0" lang="iw-IL" sz="200" u="none" cap="none" strike="noStrike">
                <a:solidFill>
                  <a:schemeClr val="dk1"/>
                </a:solidFill>
                <a:latin typeface="Times New Roman"/>
                <a:ea typeface="Times New Roman"/>
                <a:cs typeface="Times New Roman"/>
                <a:sym typeface="Times New Roman"/>
              </a:rPr>
              <a:t> </a:t>
            </a:r>
            <a:endParaRPr b="0" i="0" sz="300" u="none" cap="none" strike="noStrike">
              <a:solidFill>
                <a:schemeClr val="dk1"/>
              </a:solidFill>
              <a:latin typeface="Times New Roman"/>
              <a:ea typeface="Times New Roman"/>
              <a:cs typeface="Times New Roman"/>
              <a:sym typeface="Times New Roman"/>
            </a:endParaRPr>
          </a:p>
        </p:txBody>
      </p:sp>
      <p:pic>
        <p:nvPicPr>
          <p:cNvPr descr="Come here and put your feet on the necks of these kings Jos. 10:24" id="212" name="Google Shape;212;p25"/>
          <p:cNvPicPr preferRelativeResize="0"/>
          <p:nvPr/>
        </p:nvPicPr>
        <p:blipFill rotWithShape="1">
          <a:blip r:embed="rId4">
            <a:alphaModFix/>
          </a:blip>
          <a:srcRect b="13008" l="2828" r="2828" t="25536"/>
          <a:stretch/>
        </p:blipFill>
        <p:spPr>
          <a:xfrm>
            <a:off x="42041" y="3995408"/>
            <a:ext cx="5255173" cy="2806871"/>
          </a:xfrm>
          <a:prstGeom prst="rect">
            <a:avLst/>
          </a:prstGeom>
          <a:noFill/>
          <a:ln>
            <a:noFill/>
          </a:ln>
        </p:spPr>
      </p:pic>
      <p:sp>
        <p:nvSpPr>
          <p:cNvPr id="213" name="Google Shape;213;p25"/>
          <p:cNvSpPr/>
          <p:nvPr/>
        </p:nvSpPr>
        <p:spPr>
          <a:xfrm>
            <a:off x="5318232" y="3995408"/>
            <a:ext cx="1723694" cy="2893100"/>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מֶלֶךְ-יְרוּשָׁלִַם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 מֶלֶךְ-חֶבְרוֹן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מֶלֶךְ-יַרְמוּת </a:t>
            </a:r>
            <a:br>
              <a:rPr b="0" i="0" lang="iw-IL" sz="2400" u="none" cap="none" strike="noStrike">
                <a:solidFill>
                  <a:schemeClr val="lt1"/>
                </a:solidFill>
                <a:latin typeface="Times New Roman"/>
                <a:ea typeface="Times New Roman"/>
                <a:cs typeface="Times New Roman"/>
                <a:sym typeface="Times New Roman"/>
              </a:rPr>
            </a:br>
            <a:r>
              <a:rPr b="0" i="0" lang="iw-IL" sz="1800" u="none" cap="none" strike="noStrike">
                <a:solidFill>
                  <a:schemeClr val="lt1"/>
                </a:solidFill>
                <a:latin typeface="Times New Roman"/>
                <a:ea typeface="Times New Roman"/>
                <a:cs typeface="Times New Roman"/>
                <a:sym typeface="Times New Roman"/>
              </a:rPr>
              <a:t> </a:t>
            </a:r>
            <a:endParaRPr b="0" i="0" sz="2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 מֶלֶךְ-לָכִישׁ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b="0" i="0" lang="iw-IL" sz="1400" u="none" cap="none" strike="noStrike">
                <a:solidFill>
                  <a:schemeClr val="lt1"/>
                </a:solidFill>
                <a:latin typeface="Times New Roman"/>
                <a:ea typeface="Times New Roman"/>
                <a:cs typeface="Times New Roman"/>
                <a:sym typeface="Times New Roman"/>
              </a:rPr>
              <a:t> </a:t>
            </a:r>
            <a:endParaRPr b="0" i="0" sz="2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400"/>
              <a:buFont typeface="Arial"/>
              <a:buNone/>
            </a:pPr>
            <a:r>
              <a:rPr b="0" i="0" lang="iw-IL" sz="2400" u="none" cap="none" strike="noStrike">
                <a:solidFill>
                  <a:schemeClr val="lt1"/>
                </a:solidFill>
                <a:latin typeface="Times New Roman"/>
                <a:ea typeface="Times New Roman"/>
                <a:cs typeface="Times New Roman"/>
                <a:sym typeface="Times New Roman"/>
              </a:rPr>
              <a:t>  מֶלֶךְ-עֶגְלוֹן</a:t>
            </a:r>
            <a:r>
              <a:rPr b="0" i="0" lang="iw-IL" sz="1400" u="none" cap="none" strike="noStrike">
                <a:solidFill>
                  <a:schemeClr val="dk1"/>
                </a:solidFill>
                <a:latin typeface="Times New Roman"/>
                <a:ea typeface="Times New Roman"/>
                <a:cs typeface="Times New Roman"/>
                <a:sym typeface="Times New Roman"/>
              </a:rPr>
              <a:t>.</a:t>
            </a:r>
            <a:endParaRPr b="0" i="0" sz="11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6"/>
          <p:cNvSpPr/>
          <p:nvPr/>
        </p:nvSpPr>
        <p:spPr>
          <a:xfrm>
            <a:off x="8507176" y="3219330"/>
            <a:ext cx="3488773" cy="1354217"/>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 לְעֵת בּוֹא-הַשֶּׁמֶשׁ </a:t>
            </a:r>
            <a:r>
              <a:rPr b="0" i="0" lang="iw-IL" sz="1200" u="none" cap="none" strike="noStrike">
                <a:solidFill>
                  <a:schemeClr val="dk1"/>
                </a:solidFill>
                <a:latin typeface="Times New Roman"/>
                <a:ea typeface="Times New Roman"/>
                <a:cs typeface="Times New Roman"/>
                <a:sym typeface="Times New Roman"/>
              </a:rPr>
              <a:t>(=שקיעת השמש)</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צִוָּה יְהוֹשֻׁעַ וַיֹּרִידוּם מֵעַל הָעֵצִים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300"/>
              <a:buFont typeface="Arial"/>
              <a:buNone/>
            </a:pPr>
            <a:r>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a:t>
            </a:r>
            <a:r>
              <a:rPr b="0" i="0" lang="iw-IL" sz="1200" u="none" cap="none" strike="noStrike">
                <a:solidFill>
                  <a:schemeClr val="dk1"/>
                </a:solidFill>
                <a:latin typeface="Times New Roman"/>
                <a:ea typeface="Times New Roman"/>
                <a:cs typeface="Times New Roman"/>
                <a:sym typeface="Times New Roman"/>
              </a:rPr>
              <a:t>(כדי לא לעבור על מצוות "לא תלין (=לא תשאיר בלילה) נבלתו על העץ" (דברים כא))</a:t>
            </a:r>
            <a:r>
              <a:rPr b="1" i="0" lang="iw-IL" sz="1200" u="none" cap="none" strike="noStrike">
                <a:solidFill>
                  <a:schemeClr val="dk1"/>
                </a:solidFill>
                <a:latin typeface="Times New Roman"/>
                <a:ea typeface="Times New Roman"/>
                <a:cs typeface="Times New Roman"/>
                <a:sym typeface="Times New Roman"/>
              </a:rPr>
              <a:t> </a:t>
            </a:r>
            <a:endParaRPr b="1" i="0" sz="1800" u="none" cap="none" strike="noStrike">
              <a:solidFill>
                <a:srgbClr val="C00000"/>
              </a:solidFill>
              <a:latin typeface="Times New Roman"/>
              <a:ea typeface="Times New Roman"/>
              <a:cs typeface="Times New Roman"/>
              <a:sym typeface="Times New Roman"/>
            </a:endParaRPr>
          </a:p>
        </p:txBody>
      </p:sp>
      <p:pic>
        <p:nvPicPr>
          <p:cNvPr descr="1000+ Dead Hanging Stock Images, Photos &amp; Vectors | Shutterstock" id="220" name="Google Shape;220;p26"/>
          <p:cNvPicPr preferRelativeResize="0"/>
          <p:nvPr/>
        </p:nvPicPr>
        <p:blipFill rotWithShape="1">
          <a:blip r:embed="rId3">
            <a:alphaModFix/>
          </a:blip>
          <a:srcRect b="7931" l="0" r="52627" t="0"/>
          <a:stretch/>
        </p:blipFill>
        <p:spPr>
          <a:xfrm>
            <a:off x="602869" y="1798132"/>
            <a:ext cx="976674" cy="1068860"/>
          </a:xfrm>
          <a:prstGeom prst="rect">
            <a:avLst/>
          </a:prstGeom>
          <a:noFill/>
          <a:ln>
            <a:noFill/>
          </a:ln>
        </p:spPr>
      </p:pic>
      <p:pic>
        <p:nvPicPr>
          <p:cNvPr descr="1000+ Dead Hanging Stock Images, Photos &amp; Vectors | Shutterstock" id="221" name="Google Shape;221;p26"/>
          <p:cNvPicPr preferRelativeResize="0"/>
          <p:nvPr/>
        </p:nvPicPr>
        <p:blipFill rotWithShape="1">
          <a:blip r:embed="rId4">
            <a:alphaModFix/>
          </a:blip>
          <a:srcRect b="7931" l="0" r="52627" t="0"/>
          <a:stretch/>
        </p:blipFill>
        <p:spPr>
          <a:xfrm>
            <a:off x="2112853" y="1728932"/>
            <a:ext cx="1075032" cy="1146828"/>
          </a:xfrm>
          <a:prstGeom prst="rect">
            <a:avLst/>
          </a:prstGeom>
          <a:noFill/>
          <a:ln>
            <a:noFill/>
          </a:ln>
        </p:spPr>
      </p:pic>
      <p:pic>
        <p:nvPicPr>
          <p:cNvPr descr="1000+ Dead Hanging Stock Images, Photos &amp; Vectors | Shutterstock" id="222" name="Google Shape;222;p26"/>
          <p:cNvPicPr preferRelativeResize="0"/>
          <p:nvPr/>
        </p:nvPicPr>
        <p:blipFill rotWithShape="1">
          <a:blip r:embed="rId5">
            <a:alphaModFix/>
          </a:blip>
          <a:srcRect b="7931" l="0" r="52627" t="0"/>
          <a:stretch/>
        </p:blipFill>
        <p:spPr>
          <a:xfrm>
            <a:off x="3738681" y="1728932"/>
            <a:ext cx="1075032" cy="1185978"/>
          </a:xfrm>
          <a:prstGeom prst="rect">
            <a:avLst/>
          </a:prstGeom>
          <a:noFill/>
          <a:ln>
            <a:noFill/>
          </a:ln>
        </p:spPr>
      </p:pic>
      <p:pic>
        <p:nvPicPr>
          <p:cNvPr descr="1000+ Dead Hanging Stock Images, Photos &amp; Vectors | Shutterstock" id="223" name="Google Shape;223;p26"/>
          <p:cNvPicPr preferRelativeResize="0"/>
          <p:nvPr/>
        </p:nvPicPr>
        <p:blipFill rotWithShape="1">
          <a:blip r:embed="rId6">
            <a:alphaModFix/>
          </a:blip>
          <a:srcRect b="7931" l="0" r="52627" t="0"/>
          <a:stretch/>
        </p:blipFill>
        <p:spPr>
          <a:xfrm>
            <a:off x="5245940" y="1741696"/>
            <a:ext cx="1103585" cy="1241269"/>
          </a:xfrm>
          <a:prstGeom prst="rect">
            <a:avLst/>
          </a:prstGeom>
          <a:noFill/>
          <a:ln>
            <a:noFill/>
          </a:ln>
        </p:spPr>
      </p:pic>
      <p:pic>
        <p:nvPicPr>
          <p:cNvPr descr="1000+ Dead Hanging Stock Images, Photos &amp; Vectors | Shutterstock" id="224" name="Google Shape;224;p26"/>
          <p:cNvPicPr preferRelativeResize="0"/>
          <p:nvPr/>
        </p:nvPicPr>
        <p:blipFill rotWithShape="1">
          <a:blip r:embed="rId7">
            <a:alphaModFix/>
          </a:blip>
          <a:srcRect b="7931" l="0" r="52627" t="0"/>
          <a:stretch/>
        </p:blipFill>
        <p:spPr>
          <a:xfrm>
            <a:off x="6849859" y="1728932"/>
            <a:ext cx="1038587" cy="1254033"/>
          </a:xfrm>
          <a:prstGeom prst="rect">
            <a:avLst/>
          </a:prstGeom>
          <a:noFill/>
          <a:ln>
            <a:noFill/>
          </a:ln>
        </p:spPr>
      </p:pic>
      <p:sp>
        <p:nvSpPr>
          <p:cNvPr id="225" name="Google Shape;225;p26"/>
          <p:cNvSpPr/>
          <p:nvPr/>
        </p:nvSpPr>
        <p:spPr>
          <a:xfrm>
            <a:off x="8507176" y="1532548"/>
            <a:ext cx="3488773" cy="113877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400"/>
              <a:buFont typeface="Arial"/>
              <a:buNone/>
            </a:pPr>
            <a:r>
              <a:rPr b="1" i="0" lang="iw-IL" sz="400" u="none" cap="none" strike="noStrike">
                <a:solidFill>
                  <a:schemeClr val="dk1"/>
                </a:solidFill>
                <a:latin typeface="Times New Roman"/>
                <a:ea typeface="Times New Roman"/>
                <a:cs typeface="Times New Roman"/>
                <a:sym typeface="Times New Roman"/>
              </a:rPr>
              <a:t> </a:t>
            </a:r>
            <a:endParaRPr b="0" i="0" sz="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תלייתם על עץ </a:t>
            </a:r>
            <a:r>
              <a:rPr b="1" i="0" lang="iw-IL" sz="1600" u="none" cap="none" strike="noStrike">
                <a:solidFill>
                  <a:srgbClr val="C00000"/>
                </a:solidFill>
                <a:latin typeface="Times New Roman"/>
                <a:ea typeface="Times New Roman"/>
                <a:cs typeface="Times New Roman"/>
                <a:sym typeface="Times New Roman"/>
              </a:rPr>
              <a:t>(כו)</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t/>
            </a:r>
            <a:endParaRPr b="0" i="0" sz="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ויִּתְלֵם עַל 5 עֵצִים,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וַיִּהְיוּ תְּלוּיִם עַל הָעֵצִים עַד הָעָרֶב </a:t>
            </a: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p:txBody>
      </p:sp>
      <p:sp>
        <p:nvSpPr>
          <p:cNvPr id="226" name="Google Shape;226;p26"/>
          <p:cNvSpPr/>
          <p:nvPr/>
        </p:nvSpPr>
        <p:spPr>
          <a:xfrm>
            <a:off x="8507177" y="221655"/>
            <a:ext cx="3488773" cy="84125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l">
              <a:lnSpc>
                <a:spcPct val="100000"/>
              </a:lnSpc>
              <a:spcBef>
                <a:spcPts val="0"/>
              </a:spcBef>
              <a:spcAft>
                <a:spcPts val="0"/>
              </a:spcAft>
              <a:buClr>
                <a:srgbClr val="000000"/>
              </a:buClr>
              <a:buSzPts val="700"/>
              <a:buFont typeface="Arial"/>
              <a:buNone/>
            </a:pPr>
            <a:r>
              <a:rPr b="1" baseline="-25000" i="0" lang="iw-IL" sz="700" u="none" cap="none" strike="noStrike">
                <a:solidFill>
                  <a:schemeClr val="dk1"/>
                </a:solidFill>
                <a:latin typeface="Times New Roman"/>
                <a:ea typeface="Times New Roman"/>
                <a:cs typeface="Times New Roman"/>
                <a:sym typeface="Times New Roman"/>
              </a:rPr>
              <a:t> </a:t>
            </a:r>
            <a:endParaRPr b="0" baseline="-25000" i="0" sz="1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המתת המלכים </a:t>
            </a:r>
            <a:r>
              <a:rPr b="1" i="0" lang="iw-IL" sz="1600" u="none" cap="none" strike="noStrike">
                <a:solidFill>
                  <a:srgbClr val="C00000"/>
                </a:solidFill>
                <a:latin typeface="Times New Roman"/>
                <a:ea typeface="Times New Roman"/>
                <a:cs typeface="Times New Roman"/>
                <a:sym typeface="Times New Roman"/>
              </a:rPr>
              <a:t>(כו)</a:t>
            </a:r>
            <a:endParaRPr b="0" i="0" sz="2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400"/>
              <a:buFont typeface="Arial"/>
              <a:buNone/>
            </a:pPr>
            <a:r>
              <a:rPr b="1" i="0" lang="iw-IL" sz="400" u="none" cap="none" strike="noStrike">
                <a:solidFill>
                  <a:schemeClr val="dk1"/>
                </a:solidFill>
                <a:latin typeface="Times New Roman"/>
                <a:ea typeface="Times New Roman"/>
                <a:cs typeface="Times New Roman"/>
                <a:sym typeface="Times New Roman"/>
              </a:rPr>
              <a:t>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וַיַּכֵּם יְהוֹשֻׁעַ אַחֲרֵי-כֵן וַיְמִיתֵם, </a:t>
            </a: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
              <a:buFont typeface="Arial"/>
              <a:buNone/>
            </a:pPr>
            <a:r>
              <a:t/>
            </a:r>
            <a:endParaRPr b="0" i="0" sz="200" u="none" cap="none" strike="noStrike">
              <a:solidFill>
                <a:schemeClr val="dk1"/>
              </a:solidFill>
              <a:latin typeface="Times New Roman"/>
              <a:ea typeface="Times New Roman"/>
              <a:cs typeface="Times New Roman"/>
              <a:sym typeface="Times New Roman"/>
            </a:endParaRPr>
          </a:p>
        </p:txBody>
      </p:sp>
      <p:sp>
        <p:nvSpPr>
          <p:cNvPr id="227" name="Google Shape;227;p26"/>
          <p:cNvSpPr/>
          <p:nvPr/>
        </p:nvSpPr>
        <p:spPr>
          <a:xfrm>
            <a:off x="8507176" y="4904825"/>
            <a:ext cx="3488773" cy="1877437"/>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600"/>
              <a:buFont typeface="Arial"/>
              <a:buNone/>
            </a:pPr>
            <a:r>
              <a:rPr b="1" i="0" lang="iw-IL" sz="600" u="none" cap="none" strike="noStrike">
                <a:solidFill>
                  <a:schemeClr val="dk1"/>
                </a:solidFill>
                <a:latin typeface="Times New Roman"/>
                <a:ea typeface="Times New Roman"/>
                <a:cs typeface="Times New Roman"/>
                <a:sym typeface="Times New Roman"/>
              </a:rPr>
              <a:t>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השלכתם למערה וסגירתה באבנים (כז)</a:t>
            </a:r>
            <a:endParaRPr b="1" i="0" sz="18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וַיַּשְׁלִכֻם אֶל הַמְּעָרָה אֲשֶׁר נֶחְבְּאוּ-שָׁם,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וַיָּשִׂמוּ אֲבָנִים-גְּדֹלוֹת עַל פִּי-הַמְּעָרָה,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b="0"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עַד עֶצֶם הַיּוֹם-הַזֶּה </a:t>
            </a:r>
            <a:r>
              <a:rPr b="0" i="0" lang="iw-IL" sz="1200" u="none" cap="none" strike="noStrike">
                <a:solidFill>
                  <a:schemeClr val="dk1"/>
                </a:solidFill>
                <a:latin typeface="Times New Roman"/>
                <a:ea typeface="Times New Roman"/>
                <a:cs typeface="Times New Roman"/>
                <a:sym typeface="Times New Roman"/>
              </a:rPr>
              <a:t>(=האבנים נשארו על פי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המערה עד מועד כתיבת סיפור זה).</a:t>
            </a:r>
            <a:endParaRPr b="0" i="0" sz="1400" u="none" cap="none" strike="noStrike">
              <a:solidFill>
                <a:schemeClr val="dk1"/>
              </a:solidFill>
              <a:latin typeface="Times New Roman"/>
              <a:ea typeface="Times New Roman"/>
              <a:cs typeface="Times New Roman"/>
              <a:sym typeface="Times New Roman"/>
            </a:endParaRPr>
          </a:p>
        </p:txBody>
      </p:sp>
      <p:pic>
        <p:nvPicPr>
          <p:cNvPr descr="1000+ Dead Hanging Stock Images, Photos &amp; Vectors | Shutterstock" id="228" name="Google Shape;228;p26"/>
          <p:cNvPicPr preferRelativeResize="0"/>
          <p:nvPr/>
        </p:nvPicPr>
        <p:blipFill rotWithShape="1">
          <a:blip r:embed="rId8">
            <a:alphaModFix/>
          </a:blip>
          <a:srcRect b="7931" l="0" r="52627" t="0"/>
          <a:stretch/>
        </p:blipFill>
        <p:spPr>
          <a:xfrm>
            <a:off x="6778323" y="3388262"/>
            <a:ext cx="1110123" cy="1340408"/>
          </a:xfrm>
          <a:prstGeom prst="rect">
            <a:avLst/>
          </a:prstGeom>
          <a:noFill/>
          <a:ln>
            <a:noFill/>
          </a:ln>
        </p:spPr>
      </p:pic>
      <p:pic>
        <p:nvPicPr>
          <p:cNvPr descr="Advancement, ambition, career, climbing, ladder, opportunity ..." id="229" name="Google Shape;229;p26"/>
          <p:cNvPicPr preferRelativeResize="0"/>
          <p:nvPr/>
        </p:nvPicPr>
        <p:blipFill rotWithShape="1">
          <a:blip r:embed="rId9">
            <a:alphaModFix/>
          </a:blip>
          <a:srcRect b="0" l="0" r="0" t="0"/>
          <a:stretch/>
        </p:blipFill>
        <p:spPr>
          <a:xfrm rot="1021367">
            <a:off x="6409437" y="3907415"/>
            <a:ext cx="713403" cy="962575"/>
          </a:xfrm>
          <a:prstGeom prst="rect">
            <a:avLst/>
          </a:prstGeom>
          <a:noFill/>
          <a:ln>
            <a:noFill/>
          </a:ln>
        </p:spPr>
      </p:pic>
      <p:pic>
        <p:nvPicPr>
          <p:cNvPr descr="1000+ Dead Hanging Stock Images, Photos &amp; Vectors | Shutterstock" id="230" name="Google Shape;230;p26"/>
          <p:cNvPicPr preferRelativeResize="0"/>
          <p:nvPr/>
        </p:nvPicPr>
        <p:blipFill rotWithShape="1">
          <a:blip r:embed="rId10">
            <a:alphaModFix/>
          </a:blip>
          <a:srcRect b="7931" l="0" r="52627" t="0"/>
          <a:stretch/>
        </p:blipFill>
        <p:spPr>
          <a:xfrm>
            <a:off x="573895" y="3408546"/>
            <a:ext cx="1110123" cy="1340408"/>
          </a:xfrm>
          <a:prstGeom prst="rect">
            <a:avLst/>
          </a:prstGeom>
          <a:noFill/>
          <a:ln>
            <a:noFill/>
          </a:ln>
        </p:spPr>
      </p:pic>
      <p:pic>
        <p:nvPicPr>
          <p:cNvPr descr="1000+ Dead Hanging Stock Images, Photos &amp; Vectors | Shutterstock" id="231" name="Google Shape;231;p26"/>
          <p:cNvPicPr preferRelativeResize="0"/>
          <p:nvPr/>
        </p:nvPicPr>
        <p:blipFill rotWithShape="1">
          <a:blip r:embed="rId11">
            <a:alphaModFix/>
          </a:blip>
          <a:srcRect b="7931" l="0" r="52627" t="0"/>
          <a:stretch/>
        </p:blipFill>
        <p:spPr>
          <a:xfrm>
            <a:off x="2143280" y="3388262"/>
            <a:ext cx="1110123" cy="1340408"/>
          </a:xfrm>
          <a:prstGeom prst="rect">
            <a:avLst/>
          </a:prstGeom>
          <a:noFill/>
          <a:ln>
            <a:noFill/>
          </a:ln>
        </p:spPr>
      </p:pic>
      <p:pic>
        <p:nvPicPr>
          <p:cNvPr descr="1000+ Dead Hanging Stock Images, Photos &amp; Vectors | Shutterstock" id="232" name="Google Shape;232;p26"/>
          <p:cNvPicPr preferRelativeResize="0"/>
          <p:nvPr/>
        </p:nvPicPr>
        <p:blipFill rotWithShape="1">
          <a:blip r:embed="rId12">
            <a:alphaModFix/>
          </a:blip>
          <a:srcRect b="7931" l="0" r="52627" t="0"/>
          <a:stretch/>
        </p:blipFill>
        <p:spPr>
          <a:xfrm>
            <a:off x="3712665" y="3370633"/>
            <a:ext cx="1110123" cy="1340408"/>
          </a:xfrm>
          <a:prstGeom prst="rect">
            <a:avLst/>
          </a:prstGeom>
          <a:noFill/>
          <a:ln>
            <a:noFill/>
          </a:ln>
        </p:spPr>
      </p:pic>
      <p:pic>
        <p:nvPicPr>
          <p:cNvPr descr="1000+ Dead Hanging Stock Images, Photos &amp; Vectors | Shutterstock" id="233" name="Google Shape;233;p26"/>
          <p:cNvPicPr preferRelativeResize="0"/>
          <p:nvPr/>
        </p:nvPicPr>
        <p:blipFill rotWithShape="1">
          <a:blip r:embed="rId13">
            <a:alphaModFix/>
          </a:blip>
          <a:srcRect b="7931" l="0" r="52627" t="0"/>
          <a:stretch/>
        </p:blipFill>
        <p:spPr>
          <a:xfrm>
            <a:off x="5239402" y="3370633"/>
            <a:ext cx="1110123" cy="1340408"/>
          </a:xfrm>
          <a:prstGeom prst="rect">
            <a:avLst/>
          </a:prstGeom>
          <a:noFill/>
          <a:ln>
            <a:noFill/>
          </a:ln>
        </p:spPr>
      </p:pic>
      <p:pic>
        <p:nvPicPr>
          <p:cNvPr descr="Advancement, ambition, career, climbing, ladder, opportunity ..." id="234" name="Google Shape;234;p26"/>
          <p:cNvPicPr preferRelativeResize="0"/>
          <p:nvPr/>
        </p:nvPicPr>
        <p:blipFill rotWithShape="1">
          <a:blip r:embed="rId14">
            <a:alphaModFix/>
          </a:blip>
          <a:srcRect b="0" l="0" r="0" t="0"/>
          <a:stretch/>
        </p:blipFill>
        <p:spPr>
          <a:xfrm rot="1021367">
            <a:off x="5053982" y="3974695"/>
            <a:ext cx="678691" cy="962575"/>
          </a:xfrm>
          <a:prstGeom prst="rect">
            <a:avLst/>
          </a:prstGeom>
          <a:noFill/>
          <a:ln>
            <a:noFill/>
          </a:ln>
        </p:spPr>
      </p:pic>
      <p:pic>
        <p:nvPicPr>
          <p:cNvPr descr="Advancement, ambition, career, climbing, ladder, opportunity ..." id="235" name="Google Shape;235;p26"/>
          <p:cNvPicPr preferRelativeResize="0"/>
          <p:nvPr/>
        </p:nvPicPr>
        <p:blipFill rotWithShape="1">
          <a:blip r:embed="rId15">
            <a:alphaModFix/>
          </a:blip>
          <a:srcRect b="0" l="0" r="0" t="0"/>
          <a:stretch/>
        </p:blipFill>
        <p:spPr>
          <a:xfrm rot="1021367">
            <a:off x="3399336" y="3865465"/>
            <a:ext cx="678691" cy="962575"/>
          </a:xfrm>
          <a:prstGeom prst="rect">
            <a:avLst/>
          </a:prstGeom>
          <a:noFill/>
          <a:ln>
            <a:noFill/>
          </a:ln>
        </p:spPr>
      </p:pic>
      <p:pic>
        <p:nvPicPr>
          <p:cNvPr descr="Advancement, ambition, career, climbing, ladder, opportunity ..." id="236" name="Google Shape;236;p26"/>
          <p:cNvPicPr preferRelativeResize="0"/>
          <p:nvPr/>
        </p:nvPicPr>
        <p:blipFill rotWithShape="1">
          <a:blip r:embed="rId16">
            <a:alphaModFix/>
          </a:blip>
          <a:srcRect b="0" l="0" r="0" t="0"/>
          <a:stretch/>
        </p:blipFill>
        <p:spPr>
          <a:xfrm rot="1021367">
            <a:off x="1803933" y="3848950"/>
            <a:ext cx="678691" cy="962575"/>
          </a:xfrm>
          <a:prstGeom prst="rect">
            <a:avLst/>
          </a:prstGeom>
          <a:noFill/>
          <a:ln>
            <a:noFill/>
          </a:ln>
        </p:spPr>
      </p:pic>
      <p:pic>
        <p:nvPicPr>
          <p:cNvPr descr="Advancement, ambition, career, climbing, ladder, opportunity ..." id="237" name="Google Shape;237;p26"/>
          <p:cNvPicPr preferRelativeResize="0"/>
          <p:nvPr/>
        </p:nvPicPr>
        <p:blipFill rotWithShape="1">
          <a:blip r:embed="rId17">
            <a:alphaModFix/>
          </a:blip>
          <a:srcRect b="0" l="0" r="0" t="0"/>
          <a:stretch/>
        </p:blipFill>
        <p:spPr>
          <a:xfrm rot="1021367">
            <a:off x="203409" y="3865464"/>
            <a:ext cx="678691" cy="962575"/>
          </a:xfrm>
          <a:prstGeom prst="rect">
            <a:avLst/>
          </a:prstGeom>
          <a:noFill/>
          <a:ln>
            <a:noFill/>
          </a:ln>
        </p:spPr>
      </p:pic>
      <p:pic>
        <p:nvPicPr>
          <p:cNvPr descr="Vector Illustration Of Cartoon Cave Isolated On White Background ..." id="238" name="Google Shape;238;p26"/>
          <p:cNvPicPr preferRelativeResize="0"/>
          <p:nvPr/>
        </p:nvPicPr>
        <p:blipFill rotWithShape="1">
          <a:blip r:embed="rId18">
            <a:alphaModFix/>
          </a:blip>
          <a:srcRect b="9166" l="36809" r="0" t="0"/>
          <a:stretch/>
        </p:blipFill>
        <p:spPr>
          <a:xfrm>
            <a:off x="4927951" y="4929837"/>
            <a:ext cx="2949692" cy="1737323"/>
          </a:xfrm>
          <a:prstGeom prst="rect">
            <a:avLst/>
          </a:prstGeom>
          <a:noFill/>
          <a:ln>
            <a:noFill/>
          </a:ln>
        </p:spPr>
      </p:pic>
      <p:pic>
        <p:nvPicPr>
          <p:cNvPr descr="1000+ Dead Hanging Stock Images, Photos &amp; Vectors | Shutterstock" id="239" name="Google Shape;239;p26"/>
          <p:cNvPicPr preferRelativeResize="0"/>
          <p:nvPr/>
        </p:nvPicPr>
        <p:blipFill rotWithShape="1">
          <a:blip r:embed="rId19">
            <a:alphaModFix/>
          </a:blip>
          <a:srcRect b="27173" l="26061" r="66212" t="34582"/>
          <a:stretch/>
        </p:blipFill>
        <p:spPr>
          <a:xfrm rot="-6806974">
            <a:off x="6399662" y="5221339"/>
            <a:ext cx="200574" cy="616763"/>
          </a:xfrm>
          <a:prstGeom prst="rect">
            <a:avLst/>
          </a:prstGeom>
          <a:noFill/>
          <a:ln>
            <a:noFill/>
          </a:ln>
        </p:spPr>
      </p:pic>
      <p:pic>
        <p:nvPicPr>
          <p:cNvPr descr="1000+ Dead Hanging Stock Images, Photos &amp; Vectors | Shutterstock" id="240" name="Google Shape;240;p26"/>
          <p:cNvPicPr preferRelativeResize="0"/>
          <p:nvPr/>
        </p:nvPicPr>
        <p:blipFill rotWithShape="1">
          <a:blip r:embed="rId20">
            <a:alphaModFix/>
          </a:blip>
          <a:srcRect b="21433" l="26038" r="66396" t="34581"/>
          <a:stretch/>
        </p:blipFill>
        <p:spPr>
          <a:xfrm rot="-6806974">
            <a:off x="6121157" y="5497759"/>
            <a:ext cx="176636" cy="638088"/>
          </a:xfrm>
          <a:prstGeom prst="rect">
            <a:avLst/>
          </a:prstGeom>
          <a:noFill/>
          <a:ln>
            <a:noFill/>
          </a:ln>
        </p:spPr>
      </p:pic>
      <p:pic>
        <p:nvPicPr>
          <p:cNvPr descr="1000+ Dead Hanging Stock Images, Photos &amp; Vectors | Shutterstock" id="241" name="Google Shape;241;p26"/>
          <p:cNvPicPr preferRelativeResize="0"/>
          <p:nvPr/>
        </p:nvPicPr>
        <p:blipFill rotWithShape="1">
          <a:blip r:embed="rId21">
            <a:alphaModFix/>
          </a:blip>
          <a:srcRect b="21433" l="23731" r="64503" t="34581"/>
          <a:stretch/>
        </p:blipFill>
        <p:spPr>
          <a:xfrm rot="-6806974">
            <a:off x="6173799" y="5694997"/>
            <a:ext cx="256551" cy="595875"/>
          </a:xfrm>
          <a:prstGeom prst="rect">
            <a:avLst/>
          </a:prstGeom>
          <a:noFill/>
          <a:ln>
            <a:noFill/>
          </a:ln>
        </p:spPr>
      </p:pic>
      <p:pic>
        <p:nvPicPr>
          <p:cNvPr descr="1000+ Dead Hanging Stock Images, Photos &amp; Vectors | Shutterstock" id="242" name="Google Shape;242;p26"/>
          <p:cNvPicPr preferRelativeResize="0"/>
          <p:nvPr/>
        </p:nvPicPr>
        <p:blipFill rotWithShape="1">
          <a:blip r:embed="rId22">
            <a:alphaModFix/>
          </a:blip>
          <a:srcRect b="21433" l="23731" r="64503" t="34581"/>
          <a:stretch/>
        </p:blipFill>
        <p:spPr>
          <a:xfrm rot="-6806974">
            <a:off x="6590823" y="5470021"/>
            <a:ext cx="284729" cy="475759"/>
          </a:xfrm>
          <a:prstGeom prst="rect">
            <a:avLst/>
          </a:prstGeom>
          <a:noFill/>
          <a:ln>
            <a:noFill/>
          </a:ln>
        </p:spPr>
      </p:pic>
      <p:pic>
        <p:nvPicPr>
          <p:cNvPr descr="1000+ Dead Hanging Stock Images, Photos &amp; Vectors | Shutterstock" id="243" name="Google Shape;243;p26"/>
          <p:cNvPicPr preferRelativeResize="0"/>
          <p:nvPr/>
        </p:nvPicPr>
        <p:blipFill rotWithShape="1">
          <a:blip r:embed="rId23">
            <a:alphaModFix/>
          </a:blip>
          <a:srcRect b="21433" l="23731" r="64503" t="34581"/>
          <a:stretch/>
        </p:blipFill>
        <p:spPr>
          <a:xfrm rot="-6806974">
            <a:off x="6602199" y="5746533"/>
            <a:ext cx="260869" cy="605903"/>
          </a:xfrm>
          <a:prstGeom prst="rect">
            <a:avLst/>
          </a:prstGeom>
          <a:noFill/>
          <a:ln>
            <a:noFill/>
          </a:ln>
        </p:spPr>
      </p:pic>
      <p:pic>
        <p:nvPicPr>
          <p:cNvPr descr="Vector Illustration Of Cartoon Cave Isolated On White Background ..." id="244" name="Google Shape;244;p26"/>
          <p:cNvPicPr preferRelativeResize="0"/>
          <p:nvPr/>
        </p:nvPicPr>
        <p:blipFill rotWithShape="1">
          <a:blip r:embed="rId24">
            <a:alphaModFix/>
          </a:blip>
          <a:srcRect b="9166" l="36809" r="0" t="0"/>
          <a:stretch/>
        </p:blipFill>
        <p:spPr>
          <a:xfrm>
            <a:off x="944824" y="4936511"/>
            <a:ext cx="2949692" cy="1737323"/>
          </a:xfrm>
          <a:prstGeom prst="rect">
            <a:avLst/>
          </a:prstGeom>
          <a:noFill/>
          <a:ln>
            <a:noFill/>
          </a:ln>
        </p:spPr>
      </p:pic>
      <p:pic>
        <p:nvPicPr>
          <p:cNvPr descr="FreeBibleimages :: Joshua prays for the sun to stand still ..." id="245" name="Google Shape;245;p26"/>
          <p:cNvPicPr preferRelativeResize="0"/>
          <p:nvPr/>
        </p:nvPicPr>
        <p:blipFill rotWithShape="1">
          <a:blip r:embed="rId25">
            <a:alphaModFix/>
          </a:blip>
          <a:srcRect b="42158" l="36528" r="19185" t="18248"/>
          <a:stretch/>
        </p:blipFill>
        <p:spPr>
          <a:xfrm>
            <a:off x="1965759" y="5291814"/>
            <a:ext cx="1159486" cy="1026716"/>
          </a:xfrm>
          <a:prstGeom prst="rect">
            <a:avLst/>
          </a:prstGeom>
          <a:noFill/>
          <a:ln>
            <a:noFill/>
          </a:ln>
        </p:spPr>
      </p:pic>
      <p:pic>
        <p:nvPicPr>
          <p:cNvPr descr="FreeBibleimages :: Joshua prays for the sun to stand still ..." id="246" name="Google Shape;246;p26"/>
          <p:cNvPicPr preferRelativeResize="0"/>
          <p:nvPr/>
        </p:nvPicPr>
        <p:blipFill rotWithShape="1">
          <a:blip r:embed="rId26">
            <a:alphaModFix/>
          </a:blip>
          <a:srcRect b="80270" l="39768" r="49187" t="7862"/>
          <a:stretch/>
        </p:blipFill>
        <p:spPr>
          <a:xfrm>
            <a:off x="1965759" y="5213674"/>
            <a:ext cx="325497" cy="346460"/>
          </a:xfrm>
          <a:prstGeom prst="rect">
            <a:avLst/>
          </a:prstGeom>
          <a:noFill/>
          <a:ln>
            <a:noFill/>
          </a:ln>
        </p:spPr>
      </p:pic>
      <p:pic>
        <p:nvPicPr>
          <p:cNvPr descr="Bleeding, blood, die, dying, injured, man, victim icon" id="247" name="Google Shape;247;p26"/>
          <p:cNvPicPr preferRelativeResize="0"/>
          <p:nvPr/>
        </p:nvPicPr>
        <p:blipFill rotWithShape="1">
          <a:blip r:embed="rId27">
            <a:alphaModFix/>
          </a:blip>
          <a:srcRect b="0" l="0" r="0" t="0"/>
          <a:stretch/>
        </p:blipFill>
        <p:spPr>
          <a:xfrm>
            <a:off x="6675584" y="421040"/>
            <a:ext cx="1212862" cy="703049"/>
          </a:xfrm>
          <a:prstGeom prst="rect">
            <a:avLst/>
          </a:prstGeom>
          <a:noFill/>
          <a:ln>
            <a:noFill/>
          </a:ln>
        </p:spPr>
      </p:pic>
      <p:pic>
        <p:nvPicPr>
          <p:cNvPr descr="Bleeding, blood, die, dying, injured, man, victim icon" id="248" name="Google Shape;248;p26"/>
          <p:cNvPicPr preferRelativeResize="0"/>
          <p:nvPr/>
        </p:nvPicPr>
        <p:blipFill rotWithShape="1">
          <a:blip r:embed="rId28">
            <a:alphaModFix/>
          </a:blip>
          <a:srcRect b="0" l="0" r="0" t="0"/>
          <a:stretch/>
        </p:blipFill>
        <p:spPr>
          <a:xfrm>
            <a:off x="3700485" y="439758"/>
            <a:ext cx="1075032" cy="720592"/>
          </a:xfrm>
          <a:prstGeom prst="rect">
            <a:avLst/>
          </a:prstGeom>
          <a:noFill/>
          <a:ln>
            <a:noFill/>
          </a:ln>
        </p:spPr>
      </p:pic>
      <p:pic>
        <p:nvPicPr>
          <p:cNvPr descr="Bleeding, blood, die, dying, injured, man, victim icon" id="249" name="Google Shape;249;p26"/>
          <p:cNvPicPr preferRelativeResize="0"/>
          <p:nvPr/>
        </p:nvPicPr>
        <p:blipFill rotWithShape="1">
          <a:blip r:embed="rId29">
            <a:alphaModFix/>
          </a:blip>
          <a:srcRect b="0" l="0" r="0" t="0"/>
          <a:stretch/>
        </p:blipFill>
        <p:spPr>
          <a:xfrm>
            <a:off x="5114891" y="347559"/>
            <a:ext cx="1169275" cy="824524"/>
          </a:xfrm>
          <a:prstGeom prst="rect">
            <a:avLst/>
          </a:prstGeom>
          <a:noFill/>
          <a:ln>
            <a:noFill/>
          </a:ln>
        </p:spPr>
      </p:pic>
      <p:pic>
        <p:nvPicPr>
          <p:cNvPr descr="Bleeding, blood, die, dying, injured, man, victim icon" id="250" name="Google Shape;250;p26"/>
          <p:cNvPicPr preferRelativeResize="0"/>
          <p:nvPr/>
        </p:nvPicPr>
        <p:blipFill rotWithShape="1">
          <a:blip r:embed="rId30">
            <a:alphaModFix/>
          </a:blip>
          <a:srcRect b="0" l="0" r="0" t="0"/>
          <a:stretch/>
        </p:blipFill>
        <p:spPr>
          <a:xfrm>
            <a:off x="504123" y="446467"/>
            <a:ext cx="1174166" cy="720592"/>
          </a:xfrm>
          <a:prstGeom prst="rect">
            <a:avLst/>
          </a:prstGeom>
          <a:noFill/>
          <a:ln>
            <a:noFill/>
          </a:ln>
        </p:spPr>
      </p:pic>
      <p:pic>
        <p:nvPicPr>
          <p:cNvPr descr="Bleeding, blood, die, dying, injured, man, victim icon" id="251" name="Google Shape;251;p26"/>
          <p:cNvPicPr preferRelativeResize="0"/>
          <p:nvPr/>
        </p:nvPicPr>
        <p:blipFill rotWithShape="1">
          <a:blip r:embed="rId31">
            <a:alphaModFix/>
          </a:blip>
          <a:srcRect b="0" l="0" r="0" t="0"/>
          <a:stretch/>
        </p:blipFill>
        <p:spPr>
          <a:xfrm>
            <a:off x="2064816" y="374127"/>
            <a:ext cx="1174166" cy="720592"/>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27"/>
          <p:cNvSpPr/>
          <p:nvPr/>
        </p:nvSpPr>
        <p:spPr>
          <a:xfrm>
            <a:off x="3733814" y="161568"/>
            <a:ext cx="4724370" cy="646331"/>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3600"/>
              <a:buFont typeface="Arial"/>
              <a:buNone/>
            </a:pPr>
            <a:r>
              <a:rPr b="1" i="0" lang="iw-IL" sz="3600" u="none" cap="none" strike="noStrike">
                <a:solidFill>
                  <a:schemeClr val="lt1"/>
                </a:solidFill>
                <a:latin typeface="Times New Roman"/>
                <a:ea typeface="Times New Roman"/>
                <a:cs typeface="Times New Roman"/>
                <a:sym typeface="Times New Roman"/>
              </a:rPr>
              <a:t>לכידת ערי הדרום </a:t>
            </a:r>
            <a:r>
              <a:rPr b="1" i="0" lang="iw-IL" sz="2800" u="none" cap="none" strike="noStrike">
                <a:solidFill>
                  <a:schemeClr val="lt1"/>
                </a:solidFill>
                <a:latin typeface="Times New Roman"/>
                <a:ea typeface="Times New Roman"/>
                <a:cs typeface="Times New Roman"/>
                <a:sym typeface="Times New Roman"/>
              </a:rPr>
              <a:t>(כח-לט)</a:t>
            </a:r>
            <a:endParaRPr b="0" i="0" sz="1800" u="none" cap="none" strike="noStrike">
              <a:solidFill>
                <a:schemeClr val="lt1"/>
              </a:solidFill>
              <a:latin typeface="Times New Roman"/>
              <a:ea typeface="Times New Roman"/>
              <a:cs typeface="Times New Roman"/>
              <a:sym typeface="Times New Roman"/>
            </a:endParaRPr>
          </a:p>
        </p:txBody>
      </p:sp>
      <p:graphicFrame>
        <p:nvGraphicFramePr>
          <p:cNvPr id="257" name="Google Shape;257;p27"/>
          <p:cNvGraphicFramePr/>
          <p:nvPr/>
        </p:nvGraphicFramePr>
        <p:xfrm>
          <a:off x="357059" y="1001154"/>
          <a:ext cx="3000000" cy="3000000"/>
        </p:xfrm>
        <a:graphic>
          <a:graphicData uri="http://schemas.openxmlformats.org/drawingml/2006/table">
            <a:tbl>
              <a:tblPr>
                <a:noFill/>
                <a:tableStyleId>{9C4A1678-2D34-406A-B420-D364EBE49D83}</a:tableStyleId>
              </a:tblPr>
              <a:tblGrid>
                <a:gridCol w="914975"/>
                <a:gridCol w="2417375"/>
                <a:gridCol w="1671150"/>
                <a:gridCol w="3415850"/>
                <a:gridCol w="3058500"/>
              </a:tblGrid>
              <a:tr h="205075">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900" u="none" cap="none" strike="noStrike">
                        <a:latin typeface="Times New Roman"/>
                        <a:ea typeface="Times New Roman"/>
                        <a:cs typeface="Times New Roman"/>
                        <a:sym typeface="Times New Roman"/>
                      </a:endParaRPr>
                    </a:p>
                  </a:txBody>
                  <a:tcPr marT="0" marB="0" marR="40125" marL="401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 תיאור </a:t>
                      </a:r>
                      <a:endParaRPr sz="1400" u="none" cap="none" strike="noStrike"/>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הכיבוש</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9525">
                      <a:solidFill>
                        <a:srgbClr val="000000">
                          <a:alpha val="0"/>
                        </a:srgbClr>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chemeClr val="lt1"/>
                        </a:buClr>
                        <a:buSzPts val="2400"/>
                        <a:buFont typeface="Arial"/>
                        <a:buNone/>
                      </a:pPr>
                      <a:r>
                        <a:rPr lang="iw-IL" sz="2400" u="none" cap="none" strike="noStrike">
                          <a:solidFill>
                            <a:schemeClr val="lt1"/>
                          </a:solidFill>
                          <a:latin typeface="Arial"/>
                          <a:ea typeface="Arial"/>
                          <a:cs typeface="Arial"/>
                          <a:sym typeface="Arial"/>
                        </a:rPr>
                        <a:t>הריגת </a:t>
                      </a:r>
                      <a:endParaRPr sz="1400" u="none" cap="none" strike="noStrike"/>
                    </a:p>
                    <a:p>
                      <a:pPr indent="0" lvl="0" marL="0" marR="0" rtl="1" algn="ctr">
                        <a:lnSpc>
                          <a:spcPct val="100000"/>
                        </a:lnSpc>
                        <a:spcBef>
                          <a:spcPts val="0"/>
                        </a:spcBef>
                        <a:spcAft>
                          <a:spcPts val="0"/>
                        </a:spcAft>
                        <a:buClr>
                          <a:schemeClr val="lt1"/>
                        </a:buClr>
                        <a:buSzPts val="2400"/>
                        <a:buFont typeface="Arial"/>
                        <a:buNone/>
                      </a:pPr>
                      <a:r>
                        <a:rPr lang="iw-IL" sz="2400" u="none" cap="none" strike="noStrike">
                          <a:solidFill>
                            <a:schemeClr val="lt1"/>
                          </a:solidFill>
                          <a:latin typeface="Arial"/>
                          <a:ea typeface="Arial"/>
                          <a:cs typeface="Arial"/>
                          <a:sym typeface="Arial"/>
                        </a:rPr>
                        <a:t>המלך</a:t>
                      </a:r>
                      <a:endParaRPr sz="2400" u="none" cap="none" strike="noStrike">
                        <a:solidFill>
                          <a:schemeClr val="lt1"/>
                        </a:solidFill>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הריגת </a:t>
                      </a:r>
                      <a:endParaRPr sz="1400" u="none" cap="none" strike="noStrike"/>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הנפש שבעיר</a:t>
                      </a:r>
                      <a:endParaRPr b="1"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המעבר </a:t>
                      </a:r>
                      <a:endParaRPr sz="1400" u="none" cap="none" strike="noStrike"/>
                    </a:p>
                    <a:p>
                      <a:pPr indent="0" lvl="0" marL="0" marR="0" rtl="1" algn="ctr">
                        <a:lnSpc>
                          <a:spcPct val="100000"/>
                        </a:lnSpc>
                        <a:spcBef>
                          <a:spcPts val="0"/>
                        </a:spcBef>
                        <a:spcAft>
                          <a:spcPts val="0"/>
                        </a:spcAft>
                        <a:buClr>
                          <a:srgbClr val="000000"/>
                        </a:buClr>
                        <a:buSzPts val="2400"/>
                        <a:buFont typeface="Arial"/>
                        <a:buNone/>
                      </a:pPr>
                      <a:r>
                        <a:rPr b="1" lang="iw-IL" sz="2400" u="none" cap="none" strike="noStrike">
                          <a:solidFill>
                            <a:schemeClr val="lt1"/>
                          </a:solidFill>
                          <a:latin typeface="Arial"/>
                          <a:ea typeface="Arial"/>
                          <a:cs typeface="Arial"/>
                          <a:sym typeface="Arial"/>
                        </a:rPr>
                        <a:t>לעיר הבאה </a:t>
                      </a:r>
                      <a:endParaRPr b="1" sz="2400" u="none" cap="none" strike="noStrike">
                        <a:solidFill>
                          <a:schemeClr val="lt1"/>
                        </a:solidFill>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r>
              <a:tr h="499325">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chemeClr val="lt1"/>
                        </a:solidFil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מקדה</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(כח-כט)</a:t>
                      </a:r>
                      <a:endParaRPr sz="1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מַקֵּדָה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לָכַד יְהוֹשֻׁעַ בַּיּוֹם-הַהוּא</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 לְפִי-חֶרֶב</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t>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500"/>
                        <a:buFont typeface="Calibri"/>
                        <a:buNone/>
                      </a:pPr>
                      <a:r>
                        <a:t/>
                      </a:r>
                      <a:endParaRPr sz="5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Arial"/>
                        <a:buNone/>
                      </a:pPr>
                      <a:r>
                        <a:rPr lang="iw-IL" sz="1600" u="none" cap="none" strike="noStrike">
                          <a:latin typeface="Arial"/>
                          <a:ea typeface="Arial"/>
                          <a:cs typeface="Arial"/>
                          <a:sym typeface="Arial"/>
                        </a:rPr>
                        <a:t>וְאֶת מַלְכָּהּ,</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הֶחֱרִם אוֹתָם וְאֶת כָּל-הַנֶּפֶשׁ אֲשֶׁר-בָּה, </a:t>
                      </a:r>
                      <a:endParaRPr sz="1400" u="none" cap="none" strike="noStrike"/>
                    </a:p>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הִשְׁאִיר שָׂרִיד</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וַיַּעַשׂ לְמֶלֶךְ מַקֵּדָה כַּאֲשֶׁר עָשָׂה לְמֶלֶךְ יְרִיחוֹ</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וַיַּעֲבֹר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מִמַּקֵּדָה לִבְנָה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267025">
                <a:tc>
                  <a:txBody>
                    <a:bodyPr/>
                    <a:lstStyle/>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 </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לבנה</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(כט-לא)</a:t>
                      </a:r>
                      <a:endParaRPr sz="1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וַיִּלָּחֶם עִם לִבְנָה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וַיִּתֵּן ה' גַּם אוֹתָהּ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בְּיַד יִשְׂרָאֵל</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Calibri"/>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chemeClr val="dk1"/>
                        </a:buClr>
                        <a:buSzPts val="1600"/>
                        <a:buFont typeface="Arial"/>
                        <a:buNone/>
                      </a:pPr>
                      <a:r>
                        <a:rPr lang="iw-IL" sz="1600" u="none" cap="none" strike="noStrike">
                          <a:latin typeface="Arial"/>
                          <a:ea typeface="Arial"/>
                          <a:cs typeface="Arial"/>
                          <a:sym typeface="Arial"/>
                        </a:rPr>
                        <a:t>וְאֶת מַלְכָּהּ, </a:t>
                      </a:r>
                      <a:endParaRPr sz="14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800"/>
                        <a:buFont typeface="Arial"/>
                        <a:buNone/>
                      </a:pPr>
                      <a:r>
                        <a:t/>
                      </a:r>
                      <a:endParaRPr sz="8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 לְפִי-חֶרֶב, וְאֶת כָּל הַנֶּפֶשׁ אֲשֶׁר בָּהּ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לֹא-הִשְׁאִיר בָּהּ שָׂרִיד !</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וַיַּעַשׂ לְמַלְכָּהּ כַּאֲשֶׁר עָשָׂה לְמֶלֶךְ-יְרִיחוֹ</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וַיַּעֲבֹר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מִלִּבְנָה לָכִישָׁה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1250">
                <a:tc>
                  <a:txBody>
                    <a:bodyPr/>
                    <a:lstStyle/>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t/>
                      </a:r>
                      <a:endParaRPr sz="20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לכיש</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(לא-לג)</a:t>
                      </a:r>
                      <a:endParaRPr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t/>
                      </a:r>
                      <a:endParaRPr sz="18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9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וַיִּחַן עָלֶיה וַיִּלָּחֶם בָּהּ</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וַיִּתֵּן ה' אֶת לָכִישׁ בְּיַד יִשְׂרָאֵל</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וַיִּלְכְּדהּ בַּיּוֹם הַשֵּׁנִי</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 לְפִי-חֶרֶב</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700"/>
                        <a:buFont typeface="Arial"/>
                        <a:buNone/>
                      </a:pPr>
                      <a:r>
                        <a:t/>
                      </a:r>
                      <a:endParaRPr sz="7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(על הריגתו</a:t>
                      </a:r>
                      <a:endParaRPr sz="1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עיין בסיפור הריגת</a:t>
                      </a:r>
                      <a:endParaRPr sz="1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5 המלכים במערה</a:t>
                      </a:r>
                      <a:endParaRPr sz="18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פס': טו-כז)</a:t>
                      </a:r>
                      <a:endParaRPr sz="1800" u="none" cap="none" strike="noStrike">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הַנֶּפֶשׁ אֲשֶׁר בָּהּ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כְּכֹל אֲשֶׁר עָשָׂה לְלִבְנָה</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t/>
                      </a:r>
                      <a:endParaRPr sz="1000" u="none" cap="none" strike="noStrike">
                        <a:solidFill>
                          <a:srgbClr val="FF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rgbClr val="FF0000"/>
                          </a:solidFill>
                          <a:latin typeface="Arial"/>
                          <a:ea typeface="Arial"/>
                          <a:cs typeface="Arial"/>
                          <a:sym typeface="Arial"/>
                        </a:rPr>
                        <a:t>עיכוב זמני במעבר לעיר הבאה</a:t>
                      </a:r>
                      <a:endParaRPr sz="14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אָז עָלָה הֹרָם</a:t>
                      </a:r>
                      <a:endParaRPr sz="1600" u="none" cap="none" strike="noStrike"/>
                    </a:p>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מֶלֶךְ גֶּזֶר</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לַעְזֹר אֶת לָכִישׁ</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401250">
                <a:tc>
                  <a:txBody>
                    <a:bodyPr/>
                    <a:lstStyle/>
                    <a:p>
                      <a:pPr indent="0" lvl="0" marL="0" marR="0" rtl="1" algn="ctr">
                        <a:lnSpc>
                          <a:spcPct val="100000"/>
                        </a:lnSpc>
                        <a:spcBef>
                          <a:spcPts val="0"/>
                        </a:spcBef>
                        <a:spcAft>
                          <a:spcPts val="0"/>
                        </a:spcAft>
                        <a:buClr>
                          <a:srgbClr val="000000"/>
                        </a:buClr>
                        <a:buSzPts val="1200"/>
                        <a:buFont typeface="Arial"/>
                        <a:buNone/>
                      </a:pPr>
                      <a:r>
                        <a:t/>
                      </a:r>
                      <a:endParaRPr sz="12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2000"/>
                        <a:buFont typeface="Arial"/>
                        <a:buNone/>
                      </a:pPr>
                      <a:r>
                        <a:rPr lang="iw-IL" sz="2000" u="none" cap="none" strike="noStrike">
                          <a:solidFill>
                            <a:schemeClr val="lt1"/>
                          </a:solidFill>
                          <a:latin typeface="Arial"/>
                          <a:ea typeface="Arial"/>
                          <a:cs typeface="Arial"/>
                          <a:sym typeface="Arial"/>
                        </a:rPr>
                        <a:t>גזר</a:t>
                      </a:r>
                      <a:endParaRPr sz="1800" u="none" cap="none" strike="noStrike">
                        <a:solidFill>
                          <a:schemeClr val="lt1"/>
                        </a:solidFill>
                      </a:endParaRPr>
                    </a:p>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(לג-לד)</a:t>
                      </a:r>
                      <a:endParaRPr sz="1400" u="none" cap="none" strike="noStrike">
                        <a:solidFill>
                          <a:schemeClr val="lt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50"/>
                        <a:buFont typeface="Arial"/>
                        <a:buNone/>
                      </a:pPr>
                      <a:r>
                        <a:t/>
                      </a:r>
                      <a:endParaRPr sz="105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600"/>
                        <a:buFont typeface="Arial"/>
                        <a:buNone/>
                      </a:pPr>
                      <a:r>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וַיַּכֵּהוּ יְהוֹשֻׁעַ וְאֶת עַמּוֹ</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עַד בִּלְתִּי הִשְׁאִיר-לוֹ שָׂרִיד !</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וַיַּעֲבֹר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מִלָּכִישׁ עֶגְלֹנָה</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mc:AlternateContent>
    <mc:Choice Requires="p14">
      <p:transition spd="slow" p14:dur="1200">
        <p14:prism dir="l"/>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28"/>
          <p:cNvSpPr/>
          <p:nvPr/>
        </p:nvSpPr>
        <p:spPr>
          <a:xfrm>
            <a:off x="3633426" y="201324"/>
            <a:ext cx="5080238" cy="707886"/>
          </a:xfrm>
          <a:prstGeom prst="rect">
            <a:avLst/>
          </a:prstGeom>
          <a:solidFill>
            <a:srgbClr val="C00000"/>
          </a:solidFill>
          <a:ln>
            <a:noFill/>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4000"/>
              <a:buFont typeface="Arial"/>
              <a:buNone/>
            </a:pPr>
            <a:r>
              <a:rPr b="1" i="0" lang="iw-IL" sz="4000" u="none" cap="none" strike="noStrike">
                <a:solidFill>
                  <a:schemeClr val="lt1"/>
                </a:solidFill>
                <a:latin typeface="Times New Roman"/>
                <a:ea typeface="Times New Roman"/>
                <a:cs typeface="Times New Roman"/>
                <a:sym typeface="Times New Roman"/>
              </a:rPr>
              <a:t>לכידת ערי הדרום </a:t>
            </a:r>
            <a:r>
              <a:rPr b="1" i="0" lang="iw-IL" sz="3200" u="none" cap="none" strike="noStrike">
                <a:solidFill>
                  <a:schemeClr val="lt1"/>
                </a:solidFill>
                <a:latin typeface="Times New Roman"/>
                <a:ea typeface="Times New Roman"/>
                <a:cs typeface="Times New Roman"/>
                <a:sym typeface="Times New Roman"/>
              </a:rPr>
              <a:t>(כח-לט)</a:t>
            </a:r>
            <a:endParaRPr b="0" i="0" sz="2000" u="none" cap="none" strike="noStrike">
              <a:solidFill>
                <a:schemeClr val="lt1"/>
              </a:solidFill>
              <a:latin typeface="Times New Roman"/>
              <a:ea typeface="Times New Roman"/>
              <a:cs typeface="Times New Roman"/>
              <a:sym typeface="Times New Roman"/>
            </a:endParaRPr>
          </a:p>
        </p:txBody>
      </p:sp>
      <p:graphicFrame>
        <p:nvGraphicFramePr>
          <p:cNvPr id="263" name="Google Shape;263;p28"/>
          <p:cNvGraphicFramePr/>
          <p:nvPr/>
        </p:nvGraphicFramePr>
        <p:xfrm>
          <a:off x="401666" y="1035357"/>
          <a:ext cx="3000000" cy="3000000"/>
        </p:xfrm>
        <a:graphic>
          <a:graphicData uri="http://schemas.openxmlformats.org/drawingml/2006/table">
            <a:tbl>
              <a:tblPr>
                <a:noFill/>
                <a:tableStyleId>{9C4A1678-2D34-406A-B420-D364EBE49D83}</a:tableStyleId>
              </a:tblPr>
              <a:tblGrid>
                <a:gridCol w="1190150"/>
                <a:gridCol w="2391800"/>
                <a:gridCol w="1793200"/>
                <a:gridCol w="3636075"/>
                <a:gridCol w="2377450"/>
              </a:tblGrid>
              <a:tr h="205075">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9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200"/>
                        <a:buFont typeface="Arial"/>
                        <a:buNone/>
                      </a:pPr>
                      <a:r>
                        <a:rPr lang="iw-IL" sz="1200" u="none" cap="none" strike="noStrike">
                          <a:solidFill>
                            <a:schemeClr val="lt1"/>
                          </a:solidFill>
                          <a:latin typeface="Arial"/>
                          <a:ea typeface="Arial"/>
                          <a:cs typeface="Arial"/>
                          <a:sym typeface="Arial"/>
                        </a:rPr>
                        <a:t> </a:t>
                      </a:r>
                      <a:endParaRPr sz="12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תיאור הכיבוש</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הריגת המלך</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1050"/>
                        <a:buFont typeface="Arial"/>
                        <a:buNone/>
                      </a:pPr>
                      <a:r>
                        <a:rPr lang="iw-IL" sz="1050" u="none" cap="none" strike="noStrike">
                          <a:solidFill>
                            <a:schemeClr val="lt1"/>
                          </a:solidFill>
                          <a:latin typeface="Arial"/>
                          <a:ea typeface="Arial"/>
                          <a:cs typeface="Arial"/>
                          <a:sym typeface="Arial"/>
                        </a:rPr>
                        <a:t> </a:t>
                      </a:r>
                      <a:endParaRPr sz="105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400"/>
                        <a:buFont typeface="Arial"/>
                        <a:buNone/>
                      </a:pPr>
                      <a:r>
                        <a:rPr lang="iw-IL" sz="1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הריגת הנפש שבעיר</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 </a:t>
                      </a:r>
                      <a:endParaRPr sz="16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המעבר לעיר הבאה</a:t>
                      </a:r>
                      <a:endParaRPr sz="24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r>
              <a:tr h="570675">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עגלון</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(לד-לו)</a:t>
                      </a:r>
                      <a:endParaRPr sz="16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800"/>
                        <a:buFont typeface="Arial"/>
                        <a:buNone/>
                      </a:pPr>
                      <a:r>
                        <a:rPr lang="iw-IL" sz="800" u="none" cap="none" strike="noStrike">
                          <a:latin typeface="Arial"/>
                          <a:ea typeface="Arial"/>
                          <a:cs typeface="Arial"/>
                          <a:sym typeface="Arial"/>
                        </a:rPr>
                        <a:t> </a:t>
                      </a:r>
                      <a:endParaRPr sz="11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וַיַּחֲנוּ עָלֶיהָ, וַיִּלָּחֲמוּ עָלֶיהָ</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וַיִּלְכְּדוּהָ בַּיּוֹם-הַהוּא</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וַיַּכּוּהָ לְפִי-חֶרֶב</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00" u="none" cap="none" strike="noStrike">
                        <a:latin typeface="Calibri"/>
                        <a:ea typeface="Calibri"/>
                        <a:cs typeface="Calibri"/>
                        <a:sym typeface="Calibri"/>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(על הריגתו</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ראה בסיפור הריגת</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5 המלכים במערה,</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פס': טו-כז)</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500"/>
                        <a:buFont typeface="Arial"/>
                        <a:buNone/>
                      </a:pPr>
                      <a:r>
                        <a:rPr lang="iw-IL" sz="5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הַנֶּפֶשׁ אֲשֶׁר-בָּה,</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5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בַּיּוֹם-הַהוּא הֶחֱרִים</a:t>
                      </a:r>
                      <a:endParaRPr sz="16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כְּכֹל אֲשֶׁר-עָשָׂה לְלָכִישׁ. </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וַיַּעַל יְהוֹשֻׁעַ</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מֵעֶגְלוֹנָה חֶבְרוֹנָה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75750">
                <a:tc>
                  <a:txBody>
                    <a:bodyPr/>
                    <a:lstStyle/>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חברון</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(לו-לח)</a:t>
                      </a:r>
                      <a:endParaRPr sz="16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700"/>
                        <a:buFont typeface="Arial"/>
                        <a:buNone/>
                      </a:pPr>
                      <a:r>
                        <a:rPr lang="iw-IL" sz="700" u="none" cap="none" strike="noStrike">
                          <a:latin typeface="Arial"/>
                          <a:ea typeface="Arial"/>
                          <a:cs typeface="Arial"/>
                          <a:sym typeface="Arial"/>
                        </a:rPr>
                        <a:t> </a:t>
                      </a:r>
                      <a:endParaRPr sz="9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וַיִּלָּחֲמוּ עָלֶיהָ,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וַיִּלְכְּדוּהָ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וַיַּכּוּהָ לְפִי-חֶרֶב</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t/>
                      </a:r>
                      <a:endParaRPr sz="600" u="none" cap="none" strike="noStrike">
                        <a:latin typeface="Arial"/>
                        <a:ea typeface="Arial"/>
                        <a:cs typeface="Arial"/>
                        <a:sym typeface="Arial"/>
                      </a:endParaRPr>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מַלְכָּהּ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עָרֶיהָ,</a:t>
                      </a:r>
                      <a:r>
                        <a:rPr lang="iw-IL" sz="1600" u="none" cap="none" strike="noStrike">
                          <a:latin typeface="Calibri"/>
                          <a:ea typeface="Calibri"/>
                          <a:cs typeface="Calibri"/>
                          <a:sym typeface="Calibri"/>
                        </a:rPr>
                        <a:t> </a:t>
                      </a:r>
                      <a:r>
                        <a:rPr lang="iw-IL" sz="1600" u="none" cap="none" strike="noStrike">
                          <a:latin typeface="Arial"/>
                          <a:ea typeface="Arial"/>
                          <a:cs typeface="Arial"/>
                          <a:sym typeface="Arial"/>
                        </a:rPr>
                        <a:t>וְאֶת כָּל הַנֶּפֶשׁ אֲשֶׁר-בָּהּ</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הִשְׁאִיר שָׂרִיד !</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כְּכֹל אֲשֶׁר עָשָׂה לְעֶגְלוֹן</a:t>
                      </a:r>
                      <a:endParaRPr sz="1600" u="none" cap="none" strike="noStrike"/>
                    </a:p>
                    <a:p>
                      <a:pPr indent="0" lvl="0" marL="0" marR="0" rtl="1" algn="ctr">
                        <a:lnSpc>
                          <a:spcPct val="100000"/>
                        </a:lnSpc>
                        <a:spcBef>
                          <a:spcPts val="0"/>
                        </a:spcBef>
                        <a:spcAft>
                          <a:spcPts val="0"/>
                        </a:spcAft>
                        <a:buClr>
                          <a:srgbClr val="000000"/>
                        </a:buClr>
                        <a:buSzPts val="1050"/>
                        <a:buFont typeface="Arial"/>
                        <a:buNone/>
                      </a:pPr>
                      <a:r>
                        <a:rPr lang="iw-IL" sz="1050" u="none" cap="none" strike="noStrike">
                          <a:latin typeface="Arial"/>
                          <a:ea typeface="Arial"/>
                          <a:cs typeface="Arial"/>
                          <a:sym typeface="Arial"/>
                        </a:rPr>
                        <a:t> </a:t>
                      </a:r>
                      <a:endParaRPr sz="105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וַיַּחֲרֵם אוֹתָהּ, וְאֶת כָּל הַנֶּפֶשׁ אֲשֶׁר בָּהּ</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16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600"/>
                        <a:buFont typeface="Arial"/>
                        <a:buNone/>
                      </a:pPr>
                      <a:r>
                        <a:rPr lang="iw-IL" sz="6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וַיָּשָׁב יְהוֹשֻׁעַ</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וְכָל יִשְׂרָאֵל עִמּוֹ</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דְּבִרָה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r h="775750">
                <a:tc>
                  <a:txBody>
                    <a:bodyPr/>
                    <a:lstStyle/>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 </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2400"/>
                        <a:buFont typeface="Arial"/>
                        <a:buNone/>
                      </a:pPr>
                      <a:r>
                        <a:rPr lang="iw-IL" sz="2400" u="none" cap="none" strike="noStrike">
                          <a:solidFill>
                            <a:schemeClr val="lt1"/>
                          </a:solidFill>
                          <a:latin typeface="Arial"/>
                          <a:ea typeface="Arial"/>
                          <a:cs typeface="Arial"/>
                          <a:sym typeface="Arial"/>
                        </a:rPr>
                        <a:t>דביר</a:t>
                      </a:r>
                      <a:endParaRPr sz="2400" u="none" cap="none" strike="noStrike">
                        <a:solidFill>
                          <a:schemeClr val="lt1"/>
                        </a:solidFill>
                      </a:endParaRPr>
                    </a:p>
                    <a:p>
                      <a:pPr indent="0" lvl="0" marL="0" marR="0" rtl="1" algn="ctr">
                        <a:lnSpc>
                          <a:spcPct val="100000"/>
                        </a:lnSpc>
                        <a:spcBef>
                          <a:spcPts val="0"/>
                        </a:spcBef>
                        <a:spcAft>
                          <a:spcPts val="0"/>
                        </a:spcAft>
                        <a:buClr>
                          <a:srgbClr val="000000"/>
                        </a:buClr>
                        <a:buSzPts val="800"/>
                        <a:buFont typeface="Arial"/>
                        <a:buNone/>
                      </a:pPr>
                      <a:r>
                        <a:t/>
                      </a:r>
                      <a:endParaRPr sz="800" u="none" cap="none" strike="noStrike">
                        <a:solidFill>
                          <a:schemeClr val="lt1"/>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1600"/>
                        <a:buFont typeface="Arial"/>
                        <a:buNone/>
                      </a:pPr>
                      <a:r>
                        <a:rPr lang="iw-IL" sz="1600" u="none" cap="none" strike="noStrike">
                          <a:solidFill>
                            <a:schemeClr val="lt1"/>
                          </a:solidFill>
                          <a:latin typeface="Arial"/>
                          <a:ea typeface="Arial"/>
                          <a:cs typeface="Arial"/>
                          <a:sym typeface="Arial"/>
                        </a:rPr>
                        <a:t>(לח-לט)</a:t>
                      </a:r>
                      <a:endParaRPr sz="1600" u="none" cap="none" strike="noStrike">
                        <a:solidFill>
                          <a:schemeClr val="lt1"/>
                        </a:solidFill>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C00000"/>
                    </a:solidFill>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וַיִּלָּחֶם עָלֶיהָ, וַיִּלְכְּדָהּ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מַלְכָּהּ</a:t>
                      </a:r>
                      <a:endParaRPr sz="16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וְאֶת כָּל עָרֶיהָ וַיַּכּוּם לְפִי-חֶרֶב</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6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וַיַּחֲרִימוּ אֶת כָּל נֶפֶשׁ אֲשֶׁר בָּהּ</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לֹא הִשְׁאִיר שָׂרִיד</a:t>
                      </a:r>
                      <a:endParaRPr sz="1600" u="none" cap="none" strike="noStrike"/>
                    </a:p>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כַּאֲשֶׁר עָשָׂה לְחֶבְרוֹן כֵּן-עָשָׂה לִדְבִרָה וּלְמַלְכָּהּ</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400" u="none" cap="none" strike="noStrike"/>
                    </a:p>
                    <a:p>
                      <a:pPr indent="0" lvl="0" marL="0" marR="0" rtl="1" algn="ctr">
                        <a:lnSpc>
                          <a:spcPct val="100000"/>
                        </a:lnSpc>
                        <a:spcBef>
                          <a:spcPts val="0"/>
                        </a:spcBef>
                        <a:spcAft>
                          <a:spcPts val="0"/>
                        </a:spcAft>
                        <a:buClr>
                          <a:srgbClr val="000000"/>
                        </a:buClr>
                        <a:buSzPts val="1600"/>
                        <a:buFont typeface="Arial"/>
                        <a:buNone/>
                      </a:pPr>
                      <a:r>
                        <a:rPr lang="iw-IL" sz="1600" u="none" cap="none" strike="noStrike">
                          <a:latin typeface="Arial"/>
                          <a:ea typeface="Arial"/>
                          <a:cs typeface="Arial"/>
                          <a:sym typeface="Arial"/>
                        </a:rPr>
                        <a:t>וְכַאֲשֶׁר עָשָׂה לְלִבְנָה וּלְמַלְכָּהּ</a:t>
                      </a:r>
                      <a:endParaRPr sz="1600" u="none" cap="none" strike="noStrike"/>
                    </a:p>
                    <a:p>
                      <a:pPr indent="0" lvl="0" marL="0" marR="0" rtl="1" algn="ctr">
                        <a:lnSpc>
                          <a:spcPct val="100000"/>
                        </a:lnSpc>
                        <a:spcBef>
                          <a:spcPts val="0"/>
                        </a:spcBef>
                        <a:spcAft>
                          <a:spcPts val="0"/>
                        </a:spcAft>
                        <a:buClr>
                          <a:srgbClr val="000000"/>
                        </a:buClr>
                        <a:buSzPts val="1000"/>
                        <a:buFont typeface="Arial"/>
                        <a:buNone/>
                      </a:pPr>
                      <a:r>
                        <a:rPr lang="iw-IL" sz="1000" u="none" cap="none" strike="noStrike">
                          <a:latin typeface="Arial"/>
                          <a:ea typeface="Arial"/>
                          <a:cs typeface="Arial"/>
                          <a:sym typeface="Arial"/>
                        </a:rPr>
                        <a:t> </a:t>
                      </a:r>
                      <a:endParaRPr sz="1000" u="none" cap="none" strike="noStrike"/>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c>
                  <a:txBody>
                    <a:bodyPr/>
                    <a:lstStyle/>
                    <a:p>
                      <a:pPr indent="0" lvl="0" marL="0" marR="0" rtl="1" algn="ctr">
                        <a:lnSpc>
                          <a:spcPct val="100000"/>
                        </a:lnSpc>
                        <a:spcBef>
                          <a:spcPts val="0"/>
                        </a:spcBef>
                        <a:spcAft>
                          <a:spcPts val="0"/>
                        </a:spcAft>
                        <a:buClr>
                          <a:srgbClr val="000000"/>
                        </a:buClr>
                        <a:buSzPts val="900"/>
                        <a:buFont typeface="Arial"/>
                        <a:buNone/>
                      </a:pPr>
                      <a:r>
                        <a:rPr lang="iw-IL" sz="900" u="none" cap="none" strike="noStrike">
                          <a:latin typeface="Arial"/>
                          <a:ea typeface="Arial"/>
                          <a:cs typeface="Arial"/>
                          <a:sym typeface="Arial"/>
                        </a:rPr>
                        <a:t> </a:t>
                      </a:r>
                      <a:endParaRPr sz="900" u="none" cap="none" strike="noStrike">
                        <a:latin typeface="Times New Roman"/>
                        <a:ea typeface="Times New Roman"/>
                        <a:cs typeface="Times New Roman"/>
                        <a:sym typeface="Times New Roman"/>
                      </a:endParaRPr>
                    </a:p>
                  </a:txBody>
                  <a:tcPr marT="0" marB="0" marR="40125" marL="40125">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tcPr>
                </a:tc>
              </a:tr>
            </a:tbl>
          </a:graphicData>
        </a:graphic>
      </p:graphicFrame>
    </p:spTree>
  </p:cSld>
  <p:clrMapOvr>
    <a:masterClrMapping/>
  </p:clrMapOvr>
  <mc:AlternateContent>
    <mc:Choice Requires="p14">
      <p:transition spd="slow" p14:dur="1200">
        <p14:prism dir="l"/>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9"/>
          <p:cNvSpPr/>
          <p:nvPr/>
        </p:nvSpPr>
        <p:spPr>
          <a:xfrm>
            <a:off x="296732" y="933644"/>
            <a:ext cx="11598536" cy="3985706"/>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000000"/>
              </a:buClr>
              <a:buSzPts val="2000"/>
              <a:buFont typeface="Arial"/>
              <a:buNone/>
            </a:pPr>
            <a:r>
              <a:rPr b="1" i="0" lang="iw-IL" sz="2000" u="none" cap="none" strike="noStrike">
                <a:solidFill>
                  <a:schemeClr val="dk1"/>
                </a:solidFill>
                <a:latin typeface="Times New Roman"/>
                <a:ea typeface="Times New Roman"/>
                <a:cs typeface="Times New Roman"/>
                <a:sym typeface="Times New Roman"/>
              </a:rPr>
              <a:t>הערות בקשר לטבלה</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1. כיבוש </a:t>
            </a:r>
            <a:r>
              <a:rPr b="1" i="0" lang="iw-IL" sz="1800" u="none" cap="none" strike="noStrike">
                <a:solidFill>
                  <a:schemeClr val="dk1"/>
                </a:solidFill>
                <a:latin typeface="Times New Roman"/>
                <a:ea typeface="Times New Roman"/>
                <a:cs typeface="Times New Roman"/>
                <a:sym typeface="Times New Roman"/>
              </a:rPr>
              <a:t>ירושלים וירמות </a:t>
            </a:r>
            <a:r>
              <a:rPr b="0" i="0" lang="iw-IL" sz="1800" u="none" cap="none" strike="noStrike">
                <a:solidFill>
                  <a:schemeClr val="dk1"/>
                </a:solidFill>
                <a:latin typeface="Times New Roman"/>
                <a:ea typeface="Times New Roman"/>
                <a:cs typeface="Times New Roman"/>
                <a:sym typeface="Times New Roman"/>
              </a:rPr>
              <a:t>לא מוזכר למרות שנזכרת השתתפותם בקבוצת 5 המלכים שנלחמו, ולמרות הריגת מלכם במערה במקדה.</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2. ה</a:t>
            </a:r>
            <a:r>
              <a:rPr b="1" i="0" lang="iw-IL" sz="1800" u="none" cap="none" strike="noStrike">
                <a:solidFill>
                  <a:schemeClr val="dk1"/>
                </a:solidFill>
                <a:latin typeface="Times New Roman"/>
                <a:ea typeface="Times New Roman"/>
                <a:cs typeface="Times New Roman"/>
                <a:sym typeface="Times New Roman"/>
              </a:rPr>
              <a:t>ערים הנוספות </a:t>
            </a:r>
            <a:r>
              <a:rPr b="0" i="0" lang="iw-IL" sz="1800" u="none" cap="none" strike="noStrike">
                <a:solidFill>
                  <a:schemeClr val="dk1"/>
                </a:solidFill>
                <a:latin typeface="Times New Roman"/>
                <a:ea typeface="Times New Roman"/>
                <a:cs typeface="Times New Roman"/>
                <a:sym typeface="Times New Roman"/>
              </a:rPr>
              <a:t>שנכבשו (מעבר ל- 3 ערים מתוך ה-5 המוזכרות בטבלה) הן: מקדה, לבנה, גזר, דביר.</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3. ישנם כמה עניינים </a:t>
            </a:r>
            <a:r>
              <a:rPr b="1" i="0" lang="iw-IL" sz="1800" u="none" cap="none" strike="noStrike">
                <a:solidFill>
                  <a:schemeClr val="dk1"/>
                </a:solidFill>
                <a:latin typeface="Times New Roman"/>
                <a:ea typeface="Times New Roman"/>
                <a:cs typeface="Times New Roman"/>
                <a:sym typeface="Times New Roman"/>
              </a:rPr>
              <a:t>שונים</a:t>
            </a:r>
            <a:r>
              <a:rPr b="0" i="0" lang="iw-IL" sz="1800" u="none" cap="none" strike="noStrike">
                <a:solidFill>
                  <a:schemeClr val="dk1"/>
                </a:solidFill>
                <a:latin typeface="Times New Roman"/>
                <a:ea typeface="Times New Roman"/>
                <a:cs typeface="Times New Roman"/>
                <a:sym typeface="Times New Roman"/>
              </a:rPr>
              <a:t> בין כיבושי הערים הם:</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א. רק בכיבוש מקדה ועגלון כתוב שנכבשו "ביום ההוא'. כיוון שבכיבוש לכיש כתוב 'ביום השני' משמע שעגלון נכבשה ביום השני.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ב. רק בכיבושי לכיש ועגלון כתוב שחנו עליה.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ג. בכיבושי לכיש ועגלון לא כתוב: 'לא השאיר שריד'.</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ד. הסיבה ל</a:t>
            </a:r>
            <a:r>
              <a:rPr b="1" i="0" lang="iw-IL" sz="1800" u="none" cap="none" strike="noStrike">
                <a:solidFill>
                  <a:schemeClr val="dk1"/>
                </a:solidFill>
                <a:latin typeface="Times New Roman"/>
                <a:ea typeface="Times New Roman"/>
                <a:cs typeface="Times New Roman"/>
                <a:sym typeface="Times New Roman"/>
              </a:rPr>
              <a:t>כיבוש גזר </a:t>
            </a:r>
            <a:r>
              <a:rPr b="0" i="0" lang="iw-IL" sz="1800" u="none" cap="none" strike="noStrike">
                <a:solidFill>
                  <a:schemeClr val="dk1"/>
                </a:solidFill>
                <a:latin typeface="Times New Roman"/>
                <a:ea typeface="Times New Roman"/>
                <a:cs typeface="Times New Roman"/>
                <a:sym typeface="Times New Roman"/>
              </a:rPr>
              <a:t>היא רק כי בא לעזור ללכיש . מהפסוק עולה כי לא בטוח שיהושע הלך לכבוש את העיר גזר עצמה, אלא </a:t>
            </a:r>
            <a:endParaRPr b="0" i="0" sz="1400" u="none" cap="none" strike="noStrike">
              <a:solidFill>
                <a:srgbClr val="000000"/>
              </a:solidFill>
              <a:latin typeface="Arial"/>
              <a:ea typeface="Arial"/>
              <a:cs typeface="Arial"/>
              <a:sym typeface="Arial"/>
            </a:endParaRPr>
          </a:p>
          <a:p>
            <a:pPr indent="0" lvl="0" marL="0" marR="0" rtl="1" algn="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רק ניצח את מלך גזר וצבאו שכן כתוב כי מלכיש עלה לעגלון, ולא כתוב שמגזר עלה לעגלון.</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2000" u="none" cap="none" strike="noStrike">
              <a:solidFill>
                <a:schemeClr val="dk1"/>
              </a:solidFill>
              <a:latin typeface="Times New Roman"/>
              <a:ea typeface="Times New Roman"/>
              <a:cs typeface="Times New Roman"/>
              <a:sym typeface="Times New Roman"/>
            </a:endParaRPr>
          </a:p>
          <a:p>
            <a:pPr indent="0" lvl="0" marL="0" marR="0" rtl="1" algn="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4. בכיבוש </a:t>
            </a:r>
            <a:r>
              <a:rPr b="1" i="0" lang="iw-IL" sz="1800" u="none" cap="none" strike="noStrike">
                <a:solidFill>
                  <a:schemeClr val="dk1"/>
                </a:solidFill>
                <a:latin typeface="Times New Roman"/>
                <a:ea typeface="Times New Roman"/>
                <a:cs typeface="Times New Roman"/>
                <a:sym typeface="Times New Roman"/>
              </a:rPr>
              <a:t>חברון </a:t>
            </a:r>
            <a:r>
              <a:rPr b="0" i="0" lang="iw-IL" sz="1800" u="none" cap="none" strike="noStrike">
                <a:solidFill>
                  <a:schemeClr val="dk1"/>
                </a:solidFill>
                <a:latin typeface="Times New Roman"/>
                <a:ea typeface="Times New Roman"/>
                <a:cs typeface="Times New Roman"/>
                <a:sym typeface="Times New Roman"/>
              </a:rPr>
              <a:t>מוזכרת הריגת המלך למרות שבעצם כבר הומת עם 5 המלכים במערה במקידה.</a:t>
            </a:r>
            <a:endParaRPr b="0" i="0" sz="2000" u="none" cap="none" strike="noStrike">
              <a:solidFill>
                <a:schemeClr val="dk1"/>
              </a:solidFill>
              <a:latin typeface="Times New Roman"/>
              <a:ea typeface="Times New Roman"/>
              <a:cs typeface="Times New Roman"/>
              <a:sym typeface="Times New Roman"/>
            </a:endParaRPr>
          </a:p>
        </p:txBody>
      </p:sp>
    </p:spTree>
  </p:cSld>
  <p:clrMapOvr>
    <a:masterClrMapping/>
  </p:clrMapOvr>
  <mc:AlternateContent>
    <mc:Choice Requires="p14">
      <p:transition spd="slow" p14:dur="1200">
        <p14:prism dir="l"/>
      </p:transition>
    </mc:Choice>
    <mc:Fallback>
      <p:transition spd="slow">
        <p:fade/>
      </p:transition>
    </mc:Fallback>
  </mc:AlternateContent>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30"/>
          <p:cNvSpPr/>
          <p:nvPr/>
        </p:nvSpPr>
        <p:spPr>
          <a:xfrm>
            <a:off x="6968358" y="110645"/>
            <a:ext cx="4987343" cy="6717223"/>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0" rtl="1" algn="ctr">
              <a:lnSpc>
                <a:spcPct val="100000"/>
              </a:lnSpc>
              <a:spcBef>
                <a:spcPts val="0"/>
              </a:spcBef>
              <a:spcAft>
                <a:spcPts val="0"/>
              </a:spcAft>
              <a:buClr>
                <a:srgbClr val="000000"/>
              </a:buClr>
              <a:buSzPts val="2800"/>
              <a:buFont typeface="Arial"/>
              <a:buNone/>
            </a:pPr>
            <a:r>
              <a:rPr b="1" i="0" lang="iw-IL" sz="2800" u="sng" cap="none" strike="noStrike">
                <a:solidFill>
                  <a:srgbClr val="C00000"/>
                </a:solidFill>
                <a:latin typeface="Times New Roman"/>
                <a:ea typeface="Times New Roman"/>
                <a:cs typeface="Times New Roman"/>
                <a:sym typeface="Times New Roman"/>
              </a:rPr>
              <a:t>סיכום כיבוש ממלכות הדרום </a:t>
            </a:r>
            <a:r>
              <a:rPr b="1" i="0" lang="iw-IL" sz="2000" u="sng" cap="none" strike="noStrike">
                <a:solidFill>
                  <a:srgbClr val="C00000"/>
                </a:solidFill>
                <a:latin typeface="Times New Roman"/>
                <a:ea typeface="Times New Roman"/>
                <a:cs typeface="Times New Roman"/>
                <a:sym typeface="Times New Roman"/>
              </a:rPr>
              <a:t>(מ-מג)</a:t>
            </a:r>
            <a:endParaRPr b="0"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200"/>
              <a:buFont typeface="Arial"/>
              <a:buNone/>
            </a:pPr>
            <a:r>
              <a:rPr b="1" i="0" lang="iw-IL" sz="200" u="none" cap="none" strike="noStrike">
                <a:solidFill>
                  <a:schemeClr val="dk1"/>
                </a:solidFill>
                <a:latin typeface="Times New Roman"/>
                <a:ea typeface="Times New Roman"/>
                <a:cs typeface="Times New Roman"/>
                <a:sym typeface="Times New Roman"/>
              </a:rPr>
              <a:t> </a:t>
            </a:r>
            <a:endParaRPr b="0" i="0" sz="3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האזור המוכה </a:t>
            </a:r>
            <a:r>
              <a:rPr b="1" i="0" lang="iw-IL" sz="1200" u="none" cap="none" strike="noStrike">
                <a:solidFill>
                  <a:srgbClr val="C00000"/>
                </a:solidFill>
                <a:latin typeface="Times New Roman"/>
                <a:ea typeface="Times New Roman"/>
                <a:cs typeface="Times New Roman"/>
                <a:sym typeface="Times New Roman"/>
              </a:rPr>
              <a:t>(מ)</a:t>
            </a:r>
            <a:r>
              <a:rPr b="1" i="0" lang="iw-IL" sz="18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וַיַּכֶּה יְהוֹשֻׁעַ אֶת כָּל-הָאָרֶץ: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הָהָר וְהַנֶּגֶב וְהַשְּׁפֵלָה וְהָאֲשֵׁדוֹת </a:t>
            </a:r>
            <a:r>
              <a:rPr b="0" i="0" lang="iw-IL" sz="1200" u="none" cap="none" strike="noStrike">
                <a:solidFill>
                  <a:schemeClr val="dk1"/>
                </a:solidFill>
                <a:latin typeface="Times New Roman"/>
                <a:ea typeface="Times New Roman"/>
                <a:cs typeface="Times New Roman"/>
                <a:sym typeface="Times New Roman"/>
              </a:rPr>
              <a:t>(=המורדות מהרי-יהודה לים המלח)</a:t>
            </a:r>
            <a:r>
              <a:rPr b="0" i="0" lang="iw-IL" sz="18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וְאֵת כָּל-מַלְכֵיהֶם !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050"/>
              <a:buFont typeface="Arial"/>
              <a:buNone/>
            </a:pPr>
            <a:r>
              <a:rPr b="1" i="0" lang="iw-IL" sz="1050" u="none" cap="none" strike="noStrike">
                <a:solidFill>
                  <a:schemeClr val="dk1"/>
                </a:solidFill>
                <a:latin typeface="Times New Roman"/>
                <a:ea typeface="Times New Roman"/>
                <a:cs typeface="Times New Roman"/>
                <a:sym typeface="Times New Roman"/>
              </a:rPr>
              <a:t> </a:t>
            </a:r>
            <a:endParaRPr b="0" i="0" sz="9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הריגה כוללת </a:t>
            </a:r>
            <a:r>
              <a:rPr b="1" i="0" lang="iw-IL" sz="1200" u="none" cap="none" strike="noStrike">
                <a:solidFill>
                  <a:srgbClr val="C00000"/>
                </a:solidFill>
                <a:latin typeface="Times New Roman"/>
                <a:ea typeface="Times New Roman"/>
                <a:cs typeface="Times New Roman"/>
                <a:sym typeface="Times New Roman"/>
              </a:rPr>
              <a:t>(מ-מא)</a:t>
            </a:r>
            <a:r>
              <a:rPr b="1" i="0" lang="iw-IL" sz="18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לֹא הִשְׁאִיר שָׂרִיד וְאֵת כָּל-הַנְּשָׁמָה הֶחֱרִים </a:t>
            </a:r>
            <a:r>
              <a:rPr b="0" i="0" lang="iw-IL" sz="1200" u="none" cap="none" strike="noStrike">
                <a:solidFill>
                  <a:schemeClr val="dk1"/>
                </a:solidFill>
                <a:latin typeface="Times New Roman"/>
                <a:ea typeface="Times New Roman"/>
                <a:cs typeface="Times New Roman"/>
                <a:sym typeface="Times New Roman"/>
              </a:rPr>
              <a:t>(הרג) </a:t>
            </a:r>
            <a:r>
              <a:rPr b="0" i="0" lang="iw-IL" sz="1800" u="none" cap="none" strike="noStrike">
                <a:solidFill>
                  <a:schemeClr val="dk1"/>
                </a:solidFill>
                <a:latin typeface="Times New Roman"/>
                <a:ea typeface="Times New Roman"/>
                <a:cs typeface="Times New Roman"/>
                <a:sym typeface="Times New Roman"/>
              </a:rPr>
              <a:t>!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500"/>
              <a:buFont typeface="Arial"/>
              <a:buNone/>
            </a:pPr>
            <a:r>
              <a:t/>
            </a:r>
            <a:endParaRPr b="0" i="0" sz="5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נימוק:</a:t>
            </a:r>
            <a:r>
              <a:rPr b="0" i="0" lang="iw-IL" sz="1800" u="none" cap="none" strike="noStrike">
                <a:solidFill>
                  <a:schemeClr val="dk1"/>
                </a:solidFill>
                <a:latin typeface="Times New Roman"/>
                <a:ea typeface="Times New Roman"/>
                <a:cs typeface="Times New Roman"/>
                <a:sym typeface="Times New Roman"/>
              </a:rPr>
              <a:t> כַּאֲשֶׁר צִוָּה ה' אֱלֹהֵי-יִשְׂרָאֵל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וַיַּכֵּם יְהוֹשֻׁעַ מִקָּדֵשׁ-בַּרְנֵעַ וְעַד-עַזָּה, </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800"/>
              <a:buFont typeface="Arial"/>
              <a:buNone/>
            </a:pPr>
            <a:r>
              <a:t/>
            </a:r>
            <a:endParaRPr b="0" i="0" sz="8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וְאֵת כָּל אֶרֶץ-גֹּשֶׁן </a:t>
            </a:r>
            <a:r>
              <a:rPr b="0" i="0" lang="iw-IL" sz="1200" u="none" cap="none" strike="noStrike">
                <a:solidFill>
                  <a:schemeClr val="dk1"/>
                </a:solidFill>
                <a:latin typeface="Times New Roman"/>
                <a:ea typeface="Times New Roman"/>
                <a:cs typeface="Times New Roman"/>
                <a:sym typeface="Times New Roman"/>
              </a:rPr>
              <a:t>(=אולי חבל-ארץ מדרום לפלשתים) </a:t>
            </a:r>
            <a:r>
              <a:rPr b="0" i="0" lang="iw-IL" sz="1800" u="none" cap="none" strike="noStrike">
                <a:solidFill>
                  <a:schemeClr val="dk1"/>
                </a:solidFill>
                <a:latin typeface="Times New Roman"/>
                <a:ea typeface="Times New Roman"/>
                <a:cs typeface="Times New Roman"/>
                <a:sym typeface="Times New Roman"/>
              </a:rPr>
              <a:t>וְעַד-גִּבְעוֹן.</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600"/>
              <a:buFont typeface="Arial"/>
              <a:buNone/>
            </a:pPr>
            <a:r>
              <a:t/>
            </a:r>
            <a:endParaRPr b="1" i="0" sz="6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כיבוש במסע אחד </a:t>
            </a:r>
            <a:r>
              <a:rPr b="1" i="0" lang="iw-IL" sz="1200" u="none" cap="none" strike="noStrike">
                <a:solidFill>
                  <a:srgbClr val="C00000"/>
                </a:solidFill>
                <a:latin typeface="Times New Roman"/>
                <a:ea typeface="Times New Roman"/>
                <a:cs typeface="Times New Roman"/>
                <a:sym typeface="Times New Roman"/>
              </a:rPr>
              <a:t>(מב)</a:t>
            </a:r>
            <a:r>
              <a:rPr b="1" i="0" lang="iw-IL" sz="1800" u="none" cap="none" strike="noStrike">
                <a:solidFill>
                  <a:srgbClr val="C00000"/>
                </a:solidFill>
                <a:latin typeface="Times New Roman"/>
                <a:ea typeface="Times New Roman"/>
                <a:cs typeface="Times New Roman"/>
                <a:sym typeface="Times New Roman"/>
              </a:rPr>
              <a:t>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וְאֵת כָּל הַמְּלָכִים הָאֵלֶּה וְאֶת אַרְצָם</a:t>
            </a:r>
            <a:endParaRPr b="0" i="0" sz="1400" u="none" cap="none" strike="noStrike">
              <a:solidFill>
                <a:srgbClr val="000000"/>
              </a:solidFill>
              <a:latin typeface="Arial"/>
              <a:ea typeface="Arial"/>
              <a:cs typeface="Arial"/>
              <a:sym typeface="Arial"/>
            </a:endParaRPr>
          </a:p>
          <a:p>
            <a:pPr indent="0" lvl="0" marL="0" marR="0" rtl="1" algn="ctr">
              <a:lnSpc>
                <a:spcPct val="100000"/>
              </a:lnSpc>
              <a:spcBef>
                <a:spcPts val="0"/>
              </a:spcBef>
              <a:spcAft>
                <a:spcPts val="0"/>
              </a:spcAft>
              <a:buClr>
                <a:srgbClr val="000000"/>
              </a:buClr>
              <a:buSzPts val="700"/>
              <a:buFont typeface="Arial"/>
              <a:buNone/>
            </a:pPr>
            <a:r>
              <a:t/>
            </a:r>
            <a:endParaRPr b="0" i="0" sz="7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 לָכַד יְהוֹשֻׁעַ פַּעַם-אֶחָת </a:t>
            </a:r>
            <a:r>
              <a:rPr b="0" i="0" lang="iw-IL" sz="1200" u="none" cap="none" strike="noStrike">
                <a:solidFill>
                  <a:schemeClr val="dk1"/>
                </a:solidFill>
                <a:latin typeface="Times New Roman"/>
                <a:ea typeface="Times New Roman"/>
                <a:cs typeface="Times New Roman"/>
                <a:sym typeface="Times New Roman"/>
              </a:rPr>
              <a:t>(=במסע כיבוש אחד) </a:t>
            </a:r>
            <a:r>
              <a:rPr b="0" i="0" lang="iw-IL" sz="1800" u="none" cap="none" strike="noStrike">
                <a:solidFill>
                  <a:schemeClr val="dk1"/>
                </a:solidFill>
                <a:latin typeface="Times New Roman"/>
                <a:ea typeface="Times New Roman"/>
                <a:cs typeface="Times New Roman"/>
                <a:sym typeface="Times New Roman"/>
              </a:rPr>
              <a:t>!</a:t>
            </a:r>
            <a:r>
              <a:rPr b="0" i="0" lang="iw-IL" sz="12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700"/>
              <a:buFont typeface="Arial"/>
              <a:buNone/>
            </a:pPr>
            <a:r>
              <a:rPr b="0" i="0" lang="iw-IL" sz="7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200"/>
              <a:buFont typeface="Arial"/>
              <a:buNone/>
            </a:pPr>
            <a:r>
              <a:rPr b="0" i="0" lang="iw-IL" sz="1200" u="none" cap="none" strike="noStrike">
                <a:solidFill>
                  <a:schemeClr val="dk1"/>
                </a:solidFill>
                <a:latin typeface="Times New Roman"/>
                <a:ea typeface="Times New Roman"/>
                <a:cs typeface="Times New Roman"/>
                <a:sym typeface="Times New Roman"/>
              </a:rPr>
              <a:t>נימוק:</a:t>
            </a:r>
            <a:r>
              <a:rPr b="0" i="0" lang="iw-IL" sz="1800" u="none" cap="none" strike="noStrike">
                <a:solidFill>
                  <a:schemeClr val="dk1"/>
                </a:solidFill>
                <a:latin typeface="Times New Roman"/>
                <a:ea typeface="Times New Roman"/>
                <a:cs typeface="Times New Roman"/>
                <a:sym typeface="Times New Roman"/>
              </a:rPr>
              <a:t>  כִּי ה' אֱלֹהֵי-יִשְׂרָאֵל נִלְחָם לְיִשְׂרָאֵל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0"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900"/>
              <a:buFont typeface="Arial"/>
              <a:buNone/>
            </a:pPr>
            <a:r>
              <a:rPr b="1" i="0" lang="iw-IL" sz="900" u="none" cap="none" strike="noStrike">
                <a:solidFill>
                  <a:schemeClr val="dk1"/>
                </a:solidFill>
                <a:latin typeface="Times New Roman"/>
                <a:ea typeface="Times New Roman"/>
                <a:cs typeface="Times New Roman"/>
                <a:sym typeface="Times New Roman"/>
              </a:rPr>
              <a:t> </a:t>
            </a:r>
            <a:endParaRPr b="0" i="0" sz="10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1" i="0" lang="iw-IL" sz="1800" u="none" cap="none" strike="noStrike">
                <a:solidFill>
                  <a:srgbClr val="C00000"/>
                </a:solidFill>
                <a:latin typeface="Times New Roman"/>
                <a:ea typeface="Times New Roman"/>
                <a:cs typeface="Times New Roman"/>
                <a:sym typeface="Times New Roman"/>
              </a:rPr>
              <a:t>חזרה למחנה בגלגל </a:t>
            </a:r>
            <a:r>
              <a:rPr b="1" i="0" lang="iw-IL" sz="1200" u="none" cap="none" strike="noStrike">
                <a:solidFill>
                  <a:srgbClr val="C00000"/>
                </a:solidFill>
                <a:latin typeface="Times New Roman"/>
                <a:ea typeface="Times New Roman"/>
                <a:cs typeface="Times New Roman"/>
                <a:sym typeface="Times New Roman"/>
              </a:rPr>
              <a:t>(מב)    </a:t>
            </a:r>
            <a:endParaRPr b="1" i="0" sz="1400" u="none" cap="none" strike="noStrike">
              <a:solidFill>
                <a:srgbClr val="C00000"/>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800"/>
              <a:buFont typeface="Arial"/>
              <a:buNone/>
            </a:pPr>
            <a:r>
              <a:rPr b="1" i="0" lang="iw-IL" sz="800" u="none" cap="none" strike="noStrike">
                <a:solidFill>
                  <a:schemeClr val="dk1"/>
                </a:solidFill>
                <a:latin typeface="Times New Roman"/>
                <a:ea typeface="Times New Roman"/>
                <a:cs typeface="Times New Roman"/>
                <a:sym typeface="Times New Roman"/>
              </a:rPr>
              <a:t> </a:t>
            </a:r>
            <a:endParaRPr b="0" i="0" sz="1400" u="none" cap="none" strike="noStrike">
              <a:solidFill>
                <a:schemeClr val="dk1"/>
              </a:solidFill>
              <a:latin typeface="Times New Roman"/>
              <a:ea typeface="Times New Roman"/>
              <a:cs typeface="Times New Roman"/>
              <a:sym typeface="Times New Roman"/>
            </a:endParaRPr>
          </a:p>
          <a:p>
            <a:pPr indent="0" lvl="0" marL="0" marR="0" rtl="1" algn="ctr">
              <a:lnSpc>
                <a:spcPct val="100000"/>
              </a:lnSpc>
              <a:spcBef>
                <a:spcPts val="0"/>
              </a:spcBef>
              <a:spcAft>
                <a:spcPts val="0"/>
              </a:spcAft>
              <a:buClr>
                <a:srgbClr val="000000"/>
              </a:buClr>
              <a:buSzPts val="1800"/>
              <a:buFont typeface="Arial"/>
              <a:buNone/>
            </a:pPr>
            <a:r>
              <a:rPr b="0" i="0" lang="iw-IL" sz="1800" u="none" cap="none" strike="noStrike">
                <a:solidFill>
                  <a:schemeClr val="dk1"/>
                </a:solidFill>
                <a:latin typeface="Times New Roman"/>
                <a:ea typeface="Times New Roman"/>
                <a:cs typeface="Times New Roman"/>
                <a:sym typeface="Times New Roman"/>
              </a:rPr>
              <a:t>וַיָּשָׁב יְהוֹשֻׁעַ וְכָל-יִשְׂרָאֵל עִמּוֹ אֶל הַמַּחֲנֶה הַגִּלְגָּלָה.</a:t>
            </a:r>
            <a:endParaRPr b="0" i="0" sz="1400" u="none" cap="none" strike="noStrike">
              <a:solidFill>
                <a:schemeClr val="dk1"/>
              </a:solidFill>
              <a:latin typeface="Times New Roman"/>
              <a:ea typeface="Times New Roman"/>
              <a:cs typeface="Times New Roman"/>
              <a:sym typeface="Times New Roman"/>
            </a:endParaRPr>
          </a:p>
        </p:txBody>
      </p:sp>
      <p:pic>
        <p:nvPicPr>
          <p:cNvPr descr="Joshua 10 Commentary | Old Testament | Matthew Henry | St-Takla.org" id="274" name="Google Shape;274;p30"/>
          <p:cNvPicPr preferRelativeResize="0"/>
          <p:nvPr/>
        </p:nvPicPr>
        <p:blipFill rotWithShape="1">
          <a:blip r:embed="rId3">
            <a:alphaModFix/>
          </a:blip>
          <a:srcRect b="0" l="0" r="0" t="7364"/>
          <a:stretch/>
        </p:blipFill>
        <p:spPr>
          <a:xfrm>
            <a:off x="236299" y="189187"/>
            <a:ext cx="6597982" cy="645405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descr="Joshua 10 Commentary | Old Testament | Matthew Henry | St-Takla.org" id="279" name="Google Shape;279;p31"/>
          <p:cNvPicPr preferRelativeResize="0"/>
          <p:nvPr/>
        </p:nvPicPr>
        <p:blipFill rotWithShape="1">
          <a:blip r:embed="rId3">
            <a:alphaModFix/>
          </a:blip>
          <a:srcRect b="0" l="0" r="0" t="0"/>
          <a:stretch/>
        </p:blipFill>
        <p:spPr>
          <a:xfrm>
            <a:off x="1597901" y="369175"/>
            <a:ext cx="5086350" cy="3429000"/>
          </a:xfrm>
          <a:prstGeom prst="rect">
            <a:avLst/>
          </a:prstGeom>
          <a:noFill/>
          <a:ln>
            <a:noFill/>
          </a:ln>
        </p:spPr>
      </p:pic>
      <p:pic>
        <p:nvPicPr>
          <p:cNvPr descr="Joshua 10: Joshua Commands the Sun to Stand Still" id="280" name="Google Shape;280;p31"/>
          <p:cNvPicPr preferRelativeResize="0"/>
          <p:nvPr/>
        </p:nvPicPr>
        <p:blipFill rotWithShape="1">
          <a:blip r:embed="rId4">
            <a:alphaModFix/>
          </a:blip>
          <a:srcRect b="0" l="0" r="0" t="0"/>
          <a:stretch/>
        </p:blipFill>
        <p:spPr>
          <a:xfrm>
            <a:off x="8945453" y="506960"/>
            <a:ext cx="1952625" cy="2333625"/>
          </a:xfrm>
          <a:prstGeom prst="rect">
            <a:avLst/>
          </a:prstGeom>
          <a:noFill/>
          <a:ln>
            <a:noFill/>
          </a:ln>
        </p:spPr>
      </p:pic>
      <p:pic>
        <p:nvPicPr>
          <p:cNvPr descr="Joshua 10 Commentary | Old Testament | Matthew Henry | St-Takla.org" id="281" name="Google Shape;281;p31"/>
          <p:cNvPicPr preferRelativeResize="0"/>
          <p:nvPr/>
        </p:nvPicPr>
        <p:blipFill rotWithShape="1">
          <a:blip r:embed="rId5">
            <a:alphaModFix/>
          </a:blip>
          <a:srcRect b="0" l="0" r="0" t="0"/>
          <a:stretch/>
        </p:blipFill>
        <p:spPr>
          <a:xfrm>
            <a:off x="7522306" y="3523302"/>
            <a:ext cx="4397167" cy="2969728"/>
          </a:xfrm>
          <a:prstGeom prst="rect">
            <a:avLst/>
          </a:prstGeom>
          <a:noFill/>
          <a:ln>
            <a:noFill/>
          </a:ln>
        </p:spPr>
      </p:pic>
      <p:pic>
        <p:nvPicPr>
          <p:cNvPr descr="יהושע פרק י' 1-15 - כיתות ד'" id="282" name="Google Shape;282;p31"/>
          <p:cNvPicPr preferRelativeResize="0"/>
          <p:nvPr/>
        </p:nvPicPr>
        <p:blipFill rotWithShape="1">
          <a:blip r:embed="rId6">
            <a:alphaModFix/>
          </a:blip>
          <a:srcRect b="0" l="0" r="0" t="0"/>
          <a:stretch/>
        </p:blipFill>
        <p:spPr>
          <a:xfrm>
            <a:off x="1597901" y="2083675"/>
            <a:ext cx="2600325" cy="3810000"/>
          </a:xfrm>
          <a:prstGeom prst="rect">
            <a:avLst/>
          </a:prstGeom>
          <a:noFill/>
          <a:ln>
            <a:noFill/>
          </a:ln>
        </p:spPr>
      </p:pic>
      <p:pic>
        <p:nvPicPr>
          <p:cNvPr descr="ספר יהושע - אלבום ציורים" id="283" name="Google Shape;283;p31"/>
          <p:cNvPicPr preferRelativeResize="0"/>
          <p:nvPr/>
        </p:nvPicPr>
        <p:blipFill rotWithShape="1">
          <a:blip r:embed="rId7">
            <a:alphaModFix/>
          </a:blip>
          <a:srcRect b="0" l="0" r="0" t="0"/>
          <a:stretch/>
        </p:blipFill>
        <p:spPr>
          <a:xfrm>
            <a:off x="4343288" y="2244762"/>
            <a:ext cx="2838450" cy="3810000"/>
          </a:xfrm>
          <a:prstGeom prst="rect">
            <a:avLst/>
          </a:prstGeom>
          <a:noFill/>
          <a:ln>
            <a:noFill/>
          </a:ln>
        </p:spPr>
      </p:pic>
      <p:pic>
        <p:nvPicPr>
          <p:cNvPr descr="יהושע יב: &quot;כל מלכים שלשים ואחד&quot;" id="284" name="Google Shape;284;p31"/>
          <p:cNvPicPr preferRelativeResize="0"/>
          <p:nvPr/>
        </p:nvPicPr>
        <p:blipFill rotWithShape="1">
          <a:blip r:embed="rId8">
            <a:alphaModFix/>
          </a:blip>
          <a:srcRect b="0" l="0" r="0" t="0"/>
          <a:stretch/>
        </p:blipFill>
        <p:spPr>
          <a:xfrm>
            <a:off x="497763" y="1673772"/>
            <a:ext cx="2400300" cy="405765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32"/>
          <p:cNvSpPr/>
          <p:nvPr/>
        </p:nvSpPr>
        <p:spPr>
          <a:xfrm>
            <a:off x="6519133" y="1491889"/>
            <a:ext cx="4842549" cy="2954655"/>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באזורי א"י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לאחר כיבוש מלכי השפילה והדרום</a:t>
            </a:r>
            <a:endParaRPr b="0" i="0" sz="115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pic>
        <p:nvPicPr>
          <p:cNvPr id="290" name="Google Shape;290;p32"/>
          <p:cNvPicPr preferRelativeResize="0"/>
          <p:nvPr/>
        </p:nvPicPr>
        <p:blipFill rotWithShape="1">
          <a:blip r:embed="rId3">
            <a:alphaModFix/>
          </a:blip>
          <a:srcRect b="4007" l="7141" r="0" t="4254"/>
          <a:stretch/>
        </p:blipFill>
        <p:spPr>
          <a:xfrm>
            <a:off x="515007" y="170067"/>
            <a:ext cx="3279228" cy="6517865"/>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33"/>
          <p:cNvSpPr/>
          <p:nvPr/>
        </p:nvSpPr>
        <p:spPr>
          <a:xfrm>
            <a:off x="6519133" y="1491889"/>
            <a:ext cx="4842549" cy="2954655"/>
          </a:xfrm>
          <a:prstGeom prst="rect">
            <a:avLst/>
          </a:prstGeom>
          <a:solidFill>
            <a:schemeClr val="lt1"/>
          </a:solidFill>
          <a:ln cap="flat" cmpd="sng" w="57150">
            <a:solidFill>
              <a:srgbClr val="C00000"/>
            </a:solidFill>
            <a:prstDash val="solid"/>
            <a:round/>
            <a:headEnd len="sm" w="sm" type="none"/>
            <a:tailEnd len="sm" w="sm" type="none"/>
          </a:ln>
        </p:spPr>
        <p:txBody>
          <a:bodyPr anchorCtr="0" anchor="t" bIns="45700" lIns="91425" spcFirstLastPara="1" rIns="91425" wrap="square" tIns="45700">
            <a:noAutofit/>
          </a:bodyPr>
          <a:lstStyle/>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שליטת יהושע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באזורי א"י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לאחר </a:t>
            </a:r>
            <a:endParaRPr b="0" i="0" sz="1400" u="none" cap="none" strike="noStrike">
              <a:solidFill>
                <a:srgbClr val="000000"/>
              </a:solidFill>
              <a:latin typeface="Arial"/>
              <a:ea typeface="Arial"/>
              <a:cs typeface="Arial"/>
              <a:sym typeface="Arial"/>
            </a:endParaRPr>
          </a:p>
          <a:p>
            <a:pPr indent="0" lvl="0" marL="0" marR="228600" rtl="1" algn="ctr">
              <a:lnSpc>
                <a:spcPct val="100000"/>
              </a:lnSpc>
              <a:spcBef>
                <a:spcPts val="0"/>
              </a:spcBef>
              <a:spcAft>
                <a:spcPts val="0"/>
              </a:spcAft>
              <a:buClr>
                <a:srgbClr val="000000"/>
              </a:buClr>
              <a:buSzPts val="4400"/>
              <a:buFont typeface="Arial"/>
              <a:buNone/>
            </a:pPr>
            <a:r>
              <a:rPr b="1" i="0" lang="iw-IL" sz="4400" u="none" cap="none" strike="noStrike">
                <a:solidFill>
                  <a:srgbClr val="C00000"/>
                </a:solidFill>
                <a:latin typeface="Times New Roman"/>
                <a:ea typeface="Times New Roman"/>
                <a:cs typeface="Times New Roman"/>
                <a:sym typeface="Times New Roman"/>
              </a:rPr>
              <a:t>כיבוש הצפון</a:t>
            </a:r>
            <a:endParaRPr b="0" i="0" sz="11500" u="none" cap="none" strike="noStrike">
              <a:solidFill>
                <a:srgbClr val="C00000"/>
              </a:solidFill>
              <a:latin typeface="Times New Roman"/>
              <a:ea typeface="Times New Roman"/>
              <a:cs typeface="Times New Roman"/>
              <a:sym typeface="Times New Roman"/>
            </a:endParaRPr>
          </a:p>
          <a:p>
            <a:pPr indent="0" lvl="0" marL="0" marR="228600" rtl="1" algn="ctr">
              <a:lnSpc>
                <a:spcPct val="100000"/>
              </a:lnSpc>
              <a:spcBef>
                <a:spcPts val="0"/>
              </a:spcBef>
              <a:spcAft>
                <a:spcPts val="0"/>
              </a:spcAft>
              <a:buClr>
                <a:srgbClr val="000000"/>
              </a:buClr>
              <a:buSzPts val="1000"/>
              <a:buFont typeface="Arial"/>
              <a:buNone/>
            </a:pPr>
            <a:r>
              <a:rPr b="0" i="0" lang="iw-IL" sz="1000" u="none" cap="none" strike="noStrike">
                <a:solidFill>
                  <a:schemeClr val="dk1"/>
                </a:solidFill>
                <a:latin typeface="Times New Roman"/>
                <a:ea typeface="Times New Roman"/>
                <a:cs typeface="Times New Roman"/>
                <a:sym typeface="Times New Roman"/>
              </a:rPr>
              <a:t> </a:t>
            </a:r>
            <a:endParaRPr b="0" i="0" sz="2800" u="none" cap="none" strike="noStrike">
              <a:solidFill>
                <a:schemeClr val="dk1"/>
              </a:solidFill>
              <a:latin typeface="Times New Roman"/>
              <a:ea typeface="Times New Roman"/>
              <a:cs typeface="Times New Roman"/>
              <a:sym typeface="Times New Roman"/>
            </a:endParaRPr>
          </a:p>
        </p:txBody>
      </p:sp>
      <p:pic>
        <p:nvPicPr>
          <p:cNvPr id="296" name="Google Shape;296;p33"/>
          <p:cNvPicPr preferRelativeResize="0"/>
          <p:nvPr/>
        </p:nvPicPr>
        <p:blipFill rotWithShape="1">
          <a:blip r:embed="rId3">
            <a:alphaModFix/>
          </a:blip>
          <a:srcRect b="0" l="0" r="0" t="0"/>
          <a:stretch/>
        </p:blipFill>
        <p:spPr>
          <a:xfrm>
            <a:off x="691055" y="0"/>
            <a:ext cx="3200400" cy="6438900"/>
          </a:xfrm>
          <a:prstGeom prst="rect">
            <a:avLst/>
          </a:prstGeom>
          <a:noFill/>
          <a:ln>
            <a:noFill/>
          </a:ln>
        </p:spPr>
      </p:pic>
    </p:spTree>
  </p:cSld>
  <p:clrMapOvr>
    <a:masterClrMapping/>
  </p:clrMapOvr>
  <mc:AlternateContent>
    <mc:Choice Requires="p14">
      <p:transition spd="slow" p14:dur="1200">
        <p14:prism dir="l"/>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