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712" r:id="rId1"/>
  </p:sldMasterIdLst>
  <p:notesMasterIdLst>
    <p:notesMasterId r:id="rId28"/>
  </p:notesMasterIdLst>
  <p:sldIdLst>
    <p:sldId id="304" r:id="rId2"/>
    <p:sldId id="352" r:id="rId3"/>
    <p:sldId id="380" r:id="rId4"/>
    <p:sldId id="381" r:id="rId5"/>
    <p:sldId id="382" r:id="rId6"/>
    <p:sldId id="384" r:id="rId7"/>
    <p:sldId id="385" r:id="rId8"/>
    <p:sldId id="391" r:id="rId9"/>
    <p:sldId id="388" r:id="rId10"/>
    <p:sldId id="389" r:id="rId11"/>
    <p:sldId id="393" r:id="rId12"/>
    <p:sldId id="392" r:id="rId13"/>
    <p:sldId id="390" r:id="rId14"/>
    <p:sldId id="366" r:id="rId15"/>
    <p:sldId id="367" r:id="rId16"/>
    <p:sldId id="370" r:id="rId17"/>
    <p:sldId id="371" r:id="rId18"/>
    <p:sldId id="376" r:id="rId19"/>
    <p:sldId id="377" r:id="rId20"/>
    <p:sldId id="378" r:id="rId21"/>
    <p:sldId id="379" r:id="rId22"/>
    <p:sldId id="368" r:id="rId23"/>
    <p:sldId id="394" r:id="rId24"/>
    <p:sldId id="395" r:id="rId25"/>
    <p:sldId id="396" r:id="rId26"/>
    <p:sldId id="397" r:id="rId2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26" autoAdjust="0"/>
    <p:restoredTop sz="94660"/>
  </p:normalViewPr>
  <p:slideViewPr>
    <p:cSldViewPr snapToGrid="0">
      <p:cViewPr>
        <p:scale>
          <a:sx n="75" d="100"/>
          <a:sy n="75" d="100"/>
        </p:scale>
        <p:origin x="3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F5DBD2C-C127-44F0-A148-2230FA6945A0}" type="datetimeFigureOut">
              <a:rPr lang="he-IL" smtClean="0"/>
              <a:t>י"ב/אייר/תש"פ</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ABD95B6-5BB9-4E11-A8BC-8D3504ECFACA}" type="slidenum">
              <a:rPr lang="he-IL" smtClean="0"/>
              <a:t>‹#›</a:t>
            </a:fld>
            <a:endParaRPr lang="he-IL"/>
          </a:p>
        </p:txBody>
      </p:sp>
    </p:spTree>
    <p:extLst>
      <p:ext uri="{BB962C8B-B14F-4D97-AF65-F5344CB8AC3E}">
        <p14:creationId xmlns:p14="http://schemas.microsoft.com/office/powerpoint/2010/main" val="35974281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בפתיחת</a:t>
            </a:r>
            <a:r>
              <a:rPr lang="he-IL" baseline="0" dirty="0"/>
              <a:t>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a:t>
            </a:r>
            <a:r>
              <a:rPr lang="he-IL" baseline="0" dirty="0" err="1"/>
              <a:t>לחבירו</a:t>
            </a:r>
            <a:r>
              <a:rPr lang="he-IL" baseline="0" dirty="0"/>
              <a:t>. יש לכך כמה משמעויות לענייננו:</a:t>
            </a:r>
          </a:p>
          <a:p>
            <a:pPr marL="228600" indent="-228600">
              <a:buAutoNum type="arabicPeriod"/>
            </a:pPr>
            <a:r>
              <a:rPr lang="he-IL" baseline="0" dirty="0"/>
              <a:t>התורה מייחסת לכך חשיבות. אדם ישר מנהל את חיי היום-יום שלו בצדק. תקלות ועימותים קורים אולם אדם הגון מנסה לפתור אותם בדרכי צדק, ומקבל את הכרעות הדיין. </a:t>
            </a:r>
          </a:p>
          <a:p>
            <a:pPr marL="228600" indent="-228600">
              <a:buAutoNum type="arabicPeriod"/>
            </a:pPr>
            <a:r>
              <a:rPr lang="he-IL" dirty="0"/>
              <a:t>המודל</a:t>
            </a:r>
            <a:r>
              <a:rPr lang="he-IL" baseline="0" dirty="0"/>
              <a:t> הוא: מקרה-דין. הדיין לא יכול לפסוק מבלי שהמקרה ברור, גם אנו בפרשת משפטים נראה בכל מקור מהו המקרה המוצג ורק אז נלמד כיצד התורה פוסקת.</a:t>
            </a:r>
          </a:p>
          <a:p>
            <a:pPr marL="228600" indent="-228600">
              <a:buAutoNum type="arabicPeriod"/>
            </a:pPr>
            <a:r>
              <a:rPr lang="he-IL" baseline="0" dirty="0" err="1"/>
              <a:t>הריאליה</a:t>
            </a:r>
            <a:r>
              <a:rPr lang="he-IL" baseline="0" dirty="0"/>
              <a:t> בזמן התורה שונה </a:t>
            </a:r>
            <a:r>
              <a:rPr lang="he-IL" baseline="0" dirty="0" err="1"/>
              <a:t>מהריאליה</a:t>
            </a:r>
            <a:r>
              <a:rPr lang="he-IL" baseline="0" dirty="0"/>
              <a:t> כיום, ולכן צריך להבין את מקומם של "שור" או "עבד" במציאות אליה מתייחסת התורה.</a:t>
            </a:r>
            <a:endParaRPr lang="he-IL" dirty="0"/>
          </a:p>
        </p:txBody>
      </p:sp>
      <p:sp>
        <p:nvSpPr>
          <p:cNvPr id="4" name="מציין מיקום של מספר שקופית 3"/>
          <p:cNvSpPr>
            <a:spLocks noGrp="1"/>
          </p:cNvSpPr>
          <p:nvPr>
            <p:ph type="sldNum" sz="quarter" idx="10"/>
          </p:nvPr>
        </p:nvSpPr>
        <p:spPr/>
        <p:txBody>
          <a:bodyPr/>
          <a:lstStyle/>
          <a:p>
            <a:fld id="{51E95526-C685-4AFB-9B33-79C9CDB55AD6}" type="slidenum">
              <a:rPr lang="he-IL" smtClean="0"/>
              <a:t>1</a:t>
            </a:fld>
            <a:endParaRPr lang="he-IL"/>
          </a:p>
        </p:txBody>
      </p:sp>
    </p:spTree>
    <p:extLst>
      <p:ext uri="{BB962C8B-B14F-4D97-AF65-F5344CB8AC3E}">
        <p14:creationId xmlns:p14="http://schemas.microsoft.com/office/powerpoint/2010/main" val="3114611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607938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1083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48663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80796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8" name="Footer Placeholder 7"/>
          <p:cNvSpPr>
            <a:spLocks noGrp="1"/>
          </p:cNvSpPr>
          <p:nvPr>
            <p:ph type="ftr" sz="quarter" idx="11"/>
          </p:nvPr>
        </p:nvSpPr>
        <p:spPr/>
        <p:txBody>
          <a:bodyPr/>
          <a:lstStyle/>
          <a:p>
            <a:endParaRPr lang="he-I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10526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4" name="Footer Placeholder 3"/>
          <p:cNvSpPr>
            <a:spLocks noGrp="1"/>
          </p:cNvSpPr>
          <p:nvPr>
            <p:ph type="ftr" sz="quarter" idx="11"/>
          </p:nvPr>
        </p:nvSpPr>
        <p:spPr/>
        <p:txBody>
          <a:bodyPr/>
          <a:lstStyle/>
          <a:p>
            <a:endParaRPr lang="he-I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91562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3" name="Footer Placeholder 2"/>
          <p:cNvSpPr>
            <a:spLocks noGrp="1"/>
          </p:cNvSpPr>
          <p:nvPr>
            <p:ph type="ftr" sz="quarter" idx="11"/>
          </p:nvPr>
        </p:nvSpPr>
        <p:spPr/>
        <p:txBody>
          <a:bodyPr/>
          <a:lstStyle/>
          <a:p>
            <a:endParaRPr lang="he-I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52183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08557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18580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939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56177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78076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159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smtClean="0"/>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smtClean="0"/>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smtClean="0"/>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691587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4577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י"ב/אייר/תש"פ</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02642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7144081-C10E-4F8E-BA77-E79675162B2E}" type="datetimeFigureOut">
              <a:rPr lang="he-IL" smtClean="0"/>
              <a:t>י"ב/אייר/תש"פ</a:t>
            </a:fld>
            <a:endParaRPr lang="he-I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0208571-FD2A-4577-8D7E-846B04088FBC}" type="slidenum">
              <a:rPr lang="he-IL" smtClean="0"/>
              <a:t>‹#›</a:t>
            </a:fld>
            <a:endParaRPr lang="he-IL"/>
          </a:p>
        </p:txBody>
      </p:sp>
    </p:spTree>
    <p:extLst>
      <p:ext uri="{BB962C8B-B14F-4D97-AF65-F5344CB8AC3E}">
        <p14:creationId xmlns:p14="http://schemas.microsoft.com/office/powerpoint/2010/main" val="195024724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919535" y="794327"/>
            <a:ext cx="9117919" cy="4598940"/>
          </a:xfrm>
        </p:spPr>
        <p:txBody>
          <a:bodyPr>
            <a:normAutofit/>
          </a:bodyPr>
          <a:lstStyle/>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סֵפֶר יְהוֹשֻׁעַ</a:t>
            </a: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פֶּרֶק יא</a:t>
            </a: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מִלְחֶמֶת מַלְכֵי הַצָּפוֹן</a:t>
            </a:r>
            <a:endPar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endParaRPr>
          </a:p>
        </p:txBody>
      </p:sp>
      <p:pic>
        <p:nvPicPr>
          <p:cNvPr id="4" name="מציין מיקום תוכן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11" y="1598438"/>
            <a:ext cx="2267717" cy="3462535"/>
          </a:xfrm>
          <a:prstGeom prst="rect">
            <a:avLst/>
          </a:prstGeom>
        </p:spPr>
      </p:pic>
    </p:spTree>
    <p:extLst>
      <p:ext uri="{BB962C8B-B14F-4D97-AF65-F5344CB8AC3E}">
        <p14:creationId xmlns:p14="http://schemas.microsoft.com/office/powerpoint/2010/main" val="16281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סִכּוּם מִלְחֲמוֹת הַדָּרוֹם</a:t>
            </a:r>
            <a:endParaRPr lang="he-IL" sz="5000" dirty="0">
              <a:solidFill>
                <a:schemeClr val="tx1"/>
              </a:solidFill>
              <a:latin typeface="David" panose="020E0502060401010101" pitchFamily="34" charset="-79"/>
              <a:ea typeface="+mn-ea"/>
              <a:cs typeface="David" panose="020E0502060401010101" pitchFamily="34" charset="-79"/>
            </a:endParaRPr>
          </a:p>
        </p:txBody>
      </p:sp>
      <p:pic>
        <p:nvPicPr>
          <p:cNvPr id="4" name="מציין מיקום תוכן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825" r="51184" b="25654"/>
          <a:stretch/>
        </p:blipFill>
        <p:spPr>
          <a:xfrm>
            <a:off x="3597216" y="1587260"/>
            <a:ext cx="4804913" cy="5157160"/>
          </a:xfrm>
        </p:spPr>
      </p:pic>
    </p:spTree>
    <p:extLst>
      <p:ext uri="{BB962C8B-B14F-4D97-AF65-F5344CB8AC3E}">
        <p14:creationId xmlns:p14="http://schemas.microsoft.com/office/powerpoint/2010/main" val="1895269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ea typeface="+mn-ea"/>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a:t>
            </a:r>
            <a:r>
              <a:rPr lang="he-IL" sz="2200" dirty="0">
                <a:solidFill>
                  <a:schemeClr val="tx1"/>
                </a:solidFill>
                <a:latin typeface="David" panose="020E0502060401010101" pitchFamily="34" charset="-79"/>
                <a:cs typeface="David" panose="020E0502060401010101" pitchFamily="34" charset="-79"/>
              </a:rPr>
              <a:t>וַיְהִי כִּשְׁמֹעַ יָבִין מֶלֶךְ חָצוֹר וַיִּשְׁלַח אֶל </a:t>
            </a:r>
            <a:r>
              <a:rPr lang="he-IL" sz="2200" dirty="0" err="1">
                <a:solidFill>
                  <a:schemeClr val="tx1"/>
                </a:solidFill>
                <a:latin typeface="David" panose="020E0502060401010101" pitchFamily="34" charset="-79"/>
                <a:cs typeface="David" panose="020E0502060401010101" pitchFamily="34" charset="-79"/>
              </a:rPr>
              <a:t>יוֹבָב</a:t>
            </a:r>
            <a:r>
              <a:rPr lang="he-IL" sz="2200" dirty="0">
                <a:solidFill>
                  <a:schemeClr val="tx1"/>
                </a:solidFill>
                <a:latin typeface="David" panose="020E0502060401010101" pitchFamily="34" charset="-79"/>
                <a:cs typeface="David" panose="020E0502060401010101" pitchFamily="34" charset="-79"/>
              </a:rPr>
              <a:t> מֶלֶךְ מָדוֹן וְאֶל מֶלֶךְ שִׁמְרוֹן וְאֶל מֶלֶךְ אַכְשָׁף:</a:t>
            </a:r>
          </a:p>
          <a:p>
            <a:r>
              <a:rPr lang="he-IL" sz="2200" dirty="0">
                <a:solidFill>
                  <a:schemeClr val="tx1"/>
                </a:solidFill>
                <a:latin typeface="David" panose="020E0502060401010101" pitchFamily="34" charset="-79"/>
                <a:cs typeface="David" panose="020E0502060401010101" pitchFamily="34" charset="-79"/>
              </a:rPr>
              <a:t>ב וְאֶל הַמְּלָכִים אֲשֶׁר מִצְּפוֹן בָּהָר וּבָעֲרָבָה נֶגֶב כִּנְרוֹת וּבַשְּׁפֵלָה וּבְנָפוֹת דּוֹר מִיָּם:</a:t>
            </a:r>
          </a:p>
          <a:p>
            <a:r>
              <a:rPr lang="he-IL" sz="2200" dirty="0">
                <a:solidFill>
                  <a:schemeClr val="tx1"/>
                </a:solidFill>
                <a:latin typeface="David" panose="020E0502060401010101" pitchFamily="34" charset="-79"/>
                <a:cs typeface="David" panose="020E0502060401010101" pitchFamily="34" charset="-79"/>
              </a:rPr>
              <a:t>ג הַכְּנַעֲנִי מִמִּזְרָח וּמִיָּם </a:t>
            </a:r>
            <a:r>
              <a:rPr lang="he-IL" sz="2200" dirty="0" err="1">
                <a:solidFill>
                  <a:schemeClr val="tx1"/>
                </a:solidFill>
                <a:latin typeface="David" panose="020E0502060401010101" pitchFamily="34" charset="-79"/>
                <a:cs typeface="David" panose="020E0502060401010101" pitchFamily="34" charset="-79"/>
              </a:rPr>
              <a:t>וְהָאֱמֹרִי</a:t>
            </a:r>
            <a:r>
              <a:rPr lang="he-IL" sz="2200" dirty="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וְהַחִתִּי</a:t>
            </a:r>
            <a:r>
              <a:rPr lang="he-IL" sz="2200" dirty="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וְהַפְּרִזִּי</a:t>
            </a:r>
            <a:r>
              <a:rPr lang="he-IL" sz="2200" dirty="0">
                <a:solidFill>
                  <a:schemeClr val="tx1"/>
                </a:solidFill>
                <a:latin typeface="David" panose="020E0502060401010101" pitchFamily="34" charset="-79"/>
                <a:cs typeface="David" panose="020E0502060401010101" pitchFamily="34" charset="-79"/>
              </a:rPr>
              <a:t> וְהַיְבוּסִי בָּהָר </a:t>
            </a:r>
            <a:r>
              <a:rPr lang="he-IL" sz="2200" dirty="0" err="1">
                <a:solidFill>
                  <a:schemeClr val="tx1"/>
                </a:solidFill>
                <a:latin typeface="David" panose="020E0502060401010101" pitchFamily="34" charset="-79"/>
                <a:cs typeface="David" panose="020E0502060401010101" pitchFamily="34" charset="-79"/>
              </a:rPr>
              <a:t>וְהַחִוִּי</a:t>
            </a:r>
            <a:r>
              <a:rPr lang="he-IL" sz="2200" dirty="0">
                <a:solidFill>
                  <a:schemeClr val="tx1"/>
                </a:solidFill>
                <a:latin typeface="David" panose="020E0502060401010101" pitchFamily="34" charset="-79"/>
                <a:cs typeface="David" panose="020E0502060401010101" pitchFamily="34" charset="-79"/>
              </a:rPr>
              <a:t> 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עַם רָב כַּחוֹל אֲשֶׁר עַל שְׂפַת הַיָּם לָרֹב וְסוּס וָרֶכֶב רַב מְאֹד:</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a:t>
            </a:r>
            <a:r>
              <a:rPr lang="he-IL" sz="2200" dirty="0" smtClean="0">
                <a:solidFill>
                  <a:schemeClr val="tx1"/>
                </a:solidFill>
                <a:latin typeface="David" panose="020E0502060401010101" pitchFamily="34" charset="-79"/>
                <a:cs typeface="David" panose="020E0502060401010101" pitchFamily="34" charset="-79"/>
              </a:rPr>
              <a:t>מֵרוֹם</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he-IL" sz="2200" dirty="0" smtClean="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לְהִלָּחֵם</a:t>
            </a:r>
            <a:r>
              <a:rPr lang="he-IL" sz="2200" dirty="0">
                <a:solidFill>
                  <a:schemeClr val="tx1"/>
                </a:solidFill>
                <a:latin typeface="David" panose="020E0502060401010101" pitchFamily="34" charset="-79"/>
                <a:cs typeface="David" panose="020E0502060401010101" pitchFamily="34" charset="-79"/>
              </a:rPr>
              <a:t> עִם-יִשְׂרָאֵל:</a:t>
            </a:r>
          </a:p>
        </p:txBody>
      </p:sp>
    </p:spTree>
    <p:extLst>
      <p:ext uri="{BB962C8B-B14F-4D97-AF65-F5344CB8AC3E}">
        <p14:creationId xmlns:p14="http://schemas.microsoft.com/office/powerpoint/2010/main" val="29926655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a:t>
            </a:r>
            <a:r>
              <a:rPr lang="he-IL" sz="2200" dirty="0">
                <a:solidFill>
                  <a:schemeClr val="tx1"/>
                </a:solidFill>
                <a:latin typeface="David" panose="020E0502060401010101" pitchFamily="34" charset="-79"/>
                <a:cs typeface="David" panose="020E0502060401010101" pitchFamily="34" charset="-79"/>
              </a:rPr>
              <a:t>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עַם רָב כַּחוֹל אֲשֶׁר עַל שְׂפַת הַיָּם לָרֹב וְסוּס וָרֶכֶב רַב מְאֹד:</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מֵרוֹם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he-IL" sz="2200" dirty="0" err="1" smtClean="0">
                <a:solidFill>
                  <a:schemeClr val="tx1"/>
                </a:solidFill>
                <a:latin typeface="David" panose="020E0502060401010101" pitchFamily="34" charset="-79"/>
                <a:cs typeface="David" panose="020E0502060401010101" pitchFamily="34" charset="-79"/>
              </a:rPr>
              <a:t>לְהִלָּחֵם</a:t>
            </a:r>
            <a:r>
              <a:rPr lang="he-IL" sz="2200" dirty="0" smtClean="0">
                <a:solidFill>
                  <a:schemeClr val="tx1"/>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עִם-יִשְׂרָאֵל:</a:t>
            </a:r>
          </a:p>
        </p:txBody>
      </p:sp>
    </p:spTree>
    <p:extLst>
      <p:ext uri="{BB962C8B-B14F-4D97-AF65-F5344CB8AC3E}">
        <p14:creationId xmlns:p14="http://schemas.microsoft.com/office/powerpoint/2010/main" val="28701688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a:t>
            </a:r>
            <a:r>
              <a:rPr lang="he-IL" sz="2200" dirty="0">
                <a:solidFill>
                  <a:schemeClr val="tx1"/>
                </a:solidFill>
                <a:latin typeface="David" panose="020E0502060401010101" pitchFamily="34" charset="-79"/>
                <a:cs typeface="David" panose="020E0502060401010101" pitchFamily="34" charset="-79"/>
              </a:rPr>
              <a:t>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a:t>
            </a:r>
            <a:r>
              <a:rPr lang="he-IL" sz="2200" b="1" dirty="0">
                <a:solidFill>
                  <a:srgbClr val="7030A0"/>
                </a:solidFill>
                <a:latin typeface="David" panose="020E0502060401010101" pitchFamily="34" charset="-79"/>
                <a:cs typeface="David" panose="020E0502060401010101" pitchFamily="34" charset="-79"/>
              </a:rPr>
              <a:t>עַם רָב כַּחוֹל אֲשֶׁר עַל שְׂפַת הַיָּם לָרֹב וְסוּס וָרֶכֶב רַב מְאֹד</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מֵרוֹם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he-IL" sz="2200" dirty="0" err="1" smtClean="0">
                <a:solidFill>
                  <a:schemeClr val="tx1"/>
                </a:solidFill>
                <a:latin typeface="David" panose="020E0502060401010101" pitchFamily="34" charset="-79"/>
                <a:cs typeface="David" panose="020E0502060401010101" pitchFamily="34" charset="-79"/>
              </a:rPr>
              <a:t>לְהִלָּחֵם</a:t>
            </a:r>
            <a:r>
              <a:rPr lang="he-IL" sz="2200" dirty="0" smtClean="0">
                <a:solidFill>
                  <a:schemeClr val="tx1"/>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עִם-יִשְׂרָאֵל:</a:t>
            </a: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11" y="1598438"/>
            <a:ext cx="2267717" cy="3462535"/>
          </a:xfrm>
          <a:prstGeom prst="rect">
            <a:avLst/>
          </a:prstGeom>
        </p:spPr>
      </p:pic>
      <p:pic>
        <p:nvPicPr>
          <p:cNvPr id="5" name="תמונה 4"/>
          <p:cNvPicPr>
            <a:picLocks noChangeAspect="1"/>
          </p:cNvPicPr>
          <p:nvPr/>
        </p:nvPicPr>
        <p:blipFill>
          <a:blip r:embed="rId3"/>
          <a:stretch>
            <a:fillRect/>
          </a:stretch>
        </p:blipFill>
        <p:spPr>
          <a:xfrm>
            <a:off x="2337657" y="4243381"/>
            <a:ext cx="2665125" cy="2485433"/>
          </a:xfrm>
          <a:prstGeom prst="rect">
            <a:avLst/>
          </a:prstGeom>
        </p:spPr>
      </p:pic>
    </p:spTree>
    <p:extLst>
      <p:ext uri="{BB962C8B-B14F-4D97-AF65-F5344CB8AC3E}">
        <p14:creationId xmlns:p14="http://schemas.microsoft.com/office/powerpoint/2010/main" val="73076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a:t>
            </a:r>
            <a:r>
              <a:rPr lang="he-IL" sz="2200" dirty="0">
                <a:solidFill>
                  <a:schemeClr val="tx1"/>
                </a:solidFill>
                <a:latin typeface="David" panose="020E0502060401010101" pitchFamily="34" charset="-79"/>
                <a:cs typeface="David" panose="020E0502060401010101" pitchFamily="34" charset="-79"/>
              </a:rPr>
              <a:t>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a:t>
            </a:r>
            <a:r>
              <a:rPr lang="he-IL" sz="2200" b="1" dirty="0">
                <a:solidFill>
                  <a:srgbClr val="7030A0"/>
                </a:solidFill>
                <a:latin typeface="David" panose="020E0502060401010101" pitchFamily="34" charset="-79"/>
                <a:cs typeface="David" panose="020E0502060401010101" pitchFamily="34" charset="-79"/>
              </a:rPr>
              <a:t>עַם רָב כַּחוֹל אֲשֶׁר עַל שְׂפַת הַיָּם לָרֹב וְסוּס וָרֶכֶב רַב מְאֹד</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a:t>
            </a:r>
            <a:r>
              <a:rPr lang="he-IL" sz="2200" b="1" dirty="0">
                <a:solidFill>
                  <a:srgbClr val="FFC000"/>
                </a:solidFill>
                <a:latin typeface="David" panose="020E0502060401010101" pitchFamily="34" charset="-79"/>
                <a:cs typeface="David" panose="020E0502060401010101" pitchFamily="34" charset="-79"/>
              </a:rPr>
              <a:t>מֵי מֵרוֹם</a:t>
            </a:r>
            <a:r>
              <a:rPr lang="he-IL"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he-IL" sz="2200" dirty="0" err="1" smtClean="0">
                <a:solidFill>
                  <a:schemeClr val="tx1"/>
                </a:solidFill>
                <a:latin typeface="David" panose="020E0502060401010101" pitchFamily="34" charset="-79"/>
                <a:cs typeface="David" panose="020E0502060401010101" pitchFamily="34" charset="-79"/>
              </a:rPr>
              <a:t>לְהִלָּחֵם</a:t>
            </a:r>
            <a:r>
              <a:rPr lang="he-IL" sz="2200" dirty="0" smtClean="0">
                <a:solidFill>
                  <a:schemeClr val="tx1"/>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עִם-יִשְׂרָאֵל:</a:t>
            </a: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533" y="330679"/>
            <a:ext cx="4276840" cy="6257186"/>
          </a:xfrm>
          <a:prstGeom prst="rect">
            <a:avLst/>
          </a:prstGeom>
        </p:spPr>
      </p:pic>
      <p:sp>
        <p:nvSpPr>
          <p:cNvPr id="5" name="אליפסה 4"/>
          <p:cNvSpPr/>
          <p:nvPr/>
        </p:nvSpPr>
        <p:spPr>
          <a:xfrm>
            <a:off x="2311879" y="3692106"/>
            <a:ext cx="741872" cy="612475"/>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343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589212" y="1547003"/>
            <a:ext cx="8915400" cy="3777622"/>
          </a:xfrm>
        </p:spPr>
        <p:txBody>
          <a:bodyPr>
            <a:normAutofit/>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ו. </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he-IL" sz="2200" dirty="0" smtClean="0">
                <a:solidFill>
                  <a:schemeClr val="tx1"/>
                </a:solidFill>
                <a:latin typeface="David" panose="020E0502060401010101" pitchFamily="34" charset="-79"/>
                <a:cs typeface="David" panose="020E0502060401010101" pitchFamily="34" charset="-79"/>
              </a:rPr>
              <a:t>ה'</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ירָא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מִפ</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נֵיהֶם</a:t>
            </a:r>
            <a:r>
              <a:rPr lang="en-US" sz="2200" dirty="0">
                <a:solidFill>
                  <a:schemeClr val="tx1"/>
                </a:solidFill>
                <a:latin typeface="David" panose="020E0502060401010101" pitchFamily="34" charset="-79"/>
                <a:cs typeface="David" panose="020E0502060401010101" pitchFamily="34" charset="-79"/>
              </a:rPr>
              <a:t> כִּי </a:t>
            </a:r>
            <a:r>
              <a:rPr lang="en-US" sz="2200" dirty="0" err="1">
                <a:solidFill>
                  <a:schemeClr val="tx1"/>
                </a:solidFill>
                <a:latin typeface="David" panose="020E0502060401010101" pitchFamily="34" charset="-79"/>
                <a:cs typeface="David" panose="020E0502060401010101" pitchFamily="34" charset="-79"/>
              </a:rPr>
              <a:t>מָחָר</a:t>
            </a:r>
            <a:r>
              <a:rPr lang="en-US" sz="2200" dirty="0">
                <a:solidFill>
                  <a:schemeClr val="tx1"/>
                </a:solidFill>
                <a:latin typeface="David" panose="020E0502060401010101" pitchFamily="34" charset="-79"/>
                <a:cs typeface="David" panose="020E0502060401010101" pitchFamily="34" charset="-79"/>
              </a:rPr>
              <a:t> כָּ</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הַז</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אָנֹכִי</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נֹתֵן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כֻּלָּם </a:t>
            </a:r>
            <a:r>
              <a:rPr lang="en-US" sz="2200" dirty="0" err="1">
                <a:solidFill>
                  <a:schemeClr val="tx1"/>
                </a:solidFill>
                <a:latin typeface="David" panose="020E0502060401010101" pitchFamily="34" charset="-79"/>
                <a:cs typeface="David" panose="020E0502060401010101" pitchFamily="34" charset="-79"/>
              </a:rPr>
              <a:t>חֲלָלִים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וְאֶת</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תִּשְׂ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 y="2075438"/>
            <a:ext cx="5681233" cy="4756683"/>
          </a:xfrm>
          <a:prstGeom prst="rect">
            <a:avLst/>
          </a:prstGeom>
        </p:spPr>
      </p:pic>
    </p:spTree>
    <p:extLst>
      <p:ext uri="{BB962C8B-B14F-4D97-AF65-F5344CB8AC3E}">
        <p14:creationId xmlns:p14="http://schemas.microsoft.com/office/powerpoint/2010/main" val="204878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589212" y="1547003"/>
            <a:ext cx="8915400" cy="3777622"/>
          </a:xfrm>
        </p:spPr>
        <p:txBody>
          <a:bodyPr>
            <a:normAutofit/>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ו. </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he-IL" sz="2200" dirty="0" smtClean="0">
                <a:solidFill>
                  <a:schemeClr val="tx1"/>
                </a:solidFill>
                <a:latin typeface="David" panose="020E0502060401010101" pitchFamily="34" charset="-79"/>
                <a:cs typeface="David" panose="020E0502060401010101" pitchFamily="34" charset="-79"/>
              </a:rPr>
              <a:t>ה'</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ירָא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מִפ</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נֵיהֶם</a:t>
            </a:r>
            <a:r>
              <a:rPr lang="en-US" sz="2200" dirty="0">
                <a:solidFill>
                  <a:schemeClr val="tx1"/>
                </a:solidFill>
                <a:latin typeface="David" panose="020E0502060401010101" pitchFamily="34" charset="-79"/>
                <a:cs typeface="David" panose="020E0502060401010101" pitchFamily="34" charset="-79"/>
              </a:rPr>
              <a:t> כִּי </a:t>
            </a:r>
            <a:r>
              <a:rPr lang="en-US" sz="2200" dirty="0" err="1">
                <a:solidFill>
                  <a:schemeClr val="tx1"/>
                </a:solidFill>
                <a:latin typeface="David" panose="020E0502060401010101" pitchFamily="34" charset="-79"/>
                <a:cs typeface="David" panose="020E0502060401010101" pitchFamily="34" charset="-79"/>
              </a:rPr>
              <a:t>מָחָר</a:t>
            </a:r>
            <a:r>
              <a:rPr lang="en-US" sz="2200" dirty="0">
                <a:solidFill>
                  <a:schemeClr val="tx1"/>
                </a:solidFill>
                <a:latin typeface="David" panose="020E0502060401010101" pitchFamily="34" charset="-79"/>
                <a:cs typeface="David" panose="020E0502060401010101" pitchFamily="34" charset="-79"/>
              </a:rPr>
              <a:t> כָּ</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הַז</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אָנֹכִי</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נֹתֵן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כֻּלָּם </a:t>
            </a:r>
            <a:r>
              <a:rPr lang="en-US" sz="2200" dirty="0" err="1">
                <a:solidFill>
                  <a:schemeClr val="tx1"/>
                </a:solidFill>
                <a:latin typeface="David" panose="020E0502060401010101" pitchFamily="34" charset="-79"/>
                <a:cs typeface="David" panose="020E0502060401010101" pitchFamily="34" charset="-79"/>
              </a:rPr>
              <a:t>חֲלָלִים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וְאֶת</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תִּשְׂ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 y="2075438"/>
            <a:ext cx="5681233" cy="4756683"/>
          </a:xfrm>
          <a:prstGeom prst="rect">
            <a:avLst/>
          </a:prstGeom>
        </p:spPr>
      </p:pic>
      <p:pic>
        <p:nvPicPr>
          <p:cNvPr id="5" name="WhatsApp Video 2020-04-28 at 17.01.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5646" y="2075438"/>
            <a:ext cx="4968998" cy="4968998"/>
          </a:xfrm>
          <a:prstGeom prst="rect">
            <a:avLst/>
          </a:prstGeom>
        </p:spPr>
      </p:pic>
    </p:spTree>
    <p:extLst>
      <p:ext uri="{BB962C8B-B14F-4D97-AF65-F5344CB8AC3E}">
        <p14:creationId xmlns:p14="http://schemas.microsoft.com/office/powerpoint/2010/main" val="135901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ז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פִּ</a:t>
            </a:r>
            <a:r>
              <a:rPr lang="en-US" sz="2200" dirty="0" err="1" smtClean="0">
                <a:solidFill>
                  <a:schemeClr val="tx1"/>
                </a:solidFill>
                <a:latin typeface="David" panose="020E0502060401010101" pitchFamily="34" charset="-79"/>
                <a:cs typeface="David" panose="020E0502060401010101" pitchFamily="34" charset="-79"/>
              </a:rPr>
              <a:t>תְאֹם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533" y="330679"/>
            <a:ext cx="4276840" cy="6257186"/>
          </a:xfrm>
          <a:prstGeom prst="rect">
            <a:avLst/>
          </a:prstGeom>
        </p:spPr>
      </p:pic>
      <p:cxnSp>
        <p:nvCxnSpPr>
          <p:cNvPr id="6" name="מחבר מעוקל 5"/>
          <p:cNvCxnSpPr/>
          <p:nvPr/>
        </p:nvCxnSpPr>
        <p:spPr>
          <a:xfrm rot="16200000" flipV="1">
            <a:off x="2149995" y="5666855"/>
            <a:ext cx="1291966" cy="550056"/>
          </a:xfrm>
          <a:prstGeom prst="curvedConnector3">
            <a:avLst>
              <a:gd name="adj1" fmla="val 50000"/>
            </a:avLst>
          </a:prstGeom>
          <a:ln w="28575">
            <a:solidFill>
              <a:srgbClr val="005B3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מחבר מעוקל 11"/>
          <p:cNvCxnSpPr/>
          <p:nvPr/>
        </p:nvCxnSpPr>
        <p:spPr>
          <a:xfrm rot="5400000" flipH="1" flipV="1">
            <a:off x="2008981" y="4588669"/>
            <a:ext cx="1092200" cy="68262"/>
          </a:xfrm>
          <a:prstGeom prst="curvedConnector3">
            <a:avLst>
              <a:gd name="adj1" fmla="val 100000"/>
            </a:avLst>
          </a:prstGeom>
          <a:ln w="28575">
            <a:solidFill>
              <a:srgbClr val="005B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ppt_x</p:attrName>
                                        </p:attrNameLst>
                                      </p:cBhvr>
                                      <p:tavLst>
                                        <p:tav tm="0">
                                          <p:val>
                                            <p:strVal val="#ppt_x"/>
                                          </p:val>
                                        </p:tav>
                                        <p:tav tm="100000">
                                          <p:val>
                                            <p:strVal val="#ppt_x"/>
                                          </p:val>
                                        </p:tav>
                                      </p:tavLst>
                                    </p:anim>
                                    <p:anim calcmode="lin" valueType="num">
                                      <p:cBhvr>
                                        <p:cTn id="15"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anim calcmode="lin" valueType="num">
                                      <p:cBhvr>
                                        <p:cTn id="21" dur="2000" fill="hold"/>
                                        <p:tgtEl>
                                          <p:spTgt spid="12"/>
                                        </p:tgtEl>
                                        <p:attrNameLst>
                                          <p:attrName>ppt_x</p:attrName>
                                        </p:attrNameLst>
                                      </p:cBhvr>
                                      <p:tavLst>
                                        <p:tav tm="0">
                                          <p:val>
                                            <p:strVal val="#ppt_x"/>
                                          </p:val>
                                        </p:tav>
                                        <p:tav tm="100000">
                                          <p:val>
                                            <p:strVal val="#ppt_x"/>
                                          </p:val>
                                        </p:tav>
                                      </p:tavLst>
                                    </p:anim>
                                    <p:anim calcmode="lin" valueType="num">
                                      <p:cBhvr>
                                        <p:cTn id="22"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752846" y="2142948"/>
            <a:ext cx="8915400" cy="3777622"/>
          </a:xfrm>
        </p:spPr>
        <p:txBody>
          <a:bodyPr>
            <a:normAutofit lnSpcReduction="10000"/>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ז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פִּ</a:t>
            </a:r>
            <a:r>
              <a:rPr lang="en-US" sz="2200" dirty="0" err="1" smtClean="0">
                <a:solidFill>
                  <a:schemeClr val="tx1"/>
                </a:solidFill>
                <a:latin typeface="David" panose="020E0502060401010101" pitchFamily="34" charset="-79"/>
                <a:cs typeface="David" panose="020E0502060401010101" pitchFamily="34" charset="-79"/>
              </a:rPr>
              <a:t>תְאֹם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smtClean="0">
                <a:solidFill>
                  <a:schemeClr val="tx1"/>
                </a:solidFill>
                <a:latin typeface="David" panose="020E0502060401010101" pitchFamily="34" charset="-79"/>
                <a:cs typeface="David" panose="020E0502060401010101" pitchFamily="34" charset="-79"/>
              </a:rPr>
              <a:t>:</a:t>
            </a:r>
            <a:endParaRPr lang="he-IL" sz="2200" dirty="0" smtClean="0">
              <a:solidFill>
                <a:schemeClr val="tx1"/>
              </a:solidFill>
              <a:latin typeface="David" panose="020E0502060401010101" pitchFamily="34" charset="-79"/>
              <a:cs typeface="David" panose="020E0502060401010101" pitchFamily="34" charset="-79"/>
            </a:endParaRPr>
          </a:p>
          <a:p>
            <a:pPr marL="0" indent="0">
              <a:buNone/>
            </a:pPr>
            <a:r>
              <a:rPr lang="he-IL" sz="2200" b="1" dirty="0" smtClean="0">
                <a:solidFill>
                  <a:schemeClr val="tx1"/>
                </a:solidFill>
                <a:latin typeface="David" panose="020E0502060401010101" pitchFamily="34" charset="-79"/>
                <a:cs typeface="David" panose="020E0502060401010101" pitchFamily="34" charset="-79"/>
              </a:rPr>
              <a:t>ח</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ִּתְּ</a:t>
            </a:r>
            <a:r>
              <a:rPr lang="en-US" sz="2200" dirty="0" err="1" smtClean="0">
                <a:solidFill>
                  <a:schemeClr val="tx1"/>
                </a:solidFill>
                <a:latin typeface="David" panose="020E0502060401010101" pitchFamily="34" charset="-79"/>
                <a:cs typeface="David" panose="020E0502060401010101" pitchFamily="34" charset="-79"/>
              </a:rPr>
              <a:t>נֵם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מַיִם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שָׂ</a:t>
            </a:r>
            <a:r>
              <a:rPr lang="en-US" sz="2200" dirty="0" err="1" smtClean="0">
                <a:solidFill>
                  <a:schemeClr val="tx1"/>
                </a:solidFill>
                <a:latin typeface="David" panose="020E0502060401010101" pitchFamily="34" charset="-79"/>
                <a:cs typeface="David" panose="020E0502060401010101" pitchFamily="34" charset="-79"/>
              </a:rPr>
              <a:t>רִיד</a:t>
            </a:r>
            <a:r>
              <a:rPr lang="he-IL" sz="2200" dirty="0" smtClean="0">
                <a:solidFill>
                  <a:schemeClr val="tx1"/>
                </a:solidFill>
                <a:latin typeface="David" panose="020E0502060401010101" pitchFamily="34" charset="-79"/>
                <a:cs typeface="David" panose="020E0502060401010101" pitchFamily="34" charset="-79"/>
              </a:rPr>
              <a:t>:</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900" dirty="0" smtClean="0">
                <a:solidFill>
                  <a:schemeClr val="tx1"/>
                </a:solidFill>
                <a:latin typeface="David" panose="020E0502060401010101" pitchFamily="34" charset="-79"/>
                <a:cs typeface="David" panose="020E0502060401010101" pitchFamily="34" charset="-79"/>
              </a:rPr>
              <a:t/>
            </a:r>
            <a:br>
              <a:rPr lang="en-US" sz="900" dirty="0" smtClean="0">
                <a:solidFill>
                  <a:schemeClr val="tx1"/>
                </a:solidFill>
                <a:latin typeface="David" panose="020E0502060401010101" pitchFamily="34" charset="-79"/>
                <a:cs typeface="David" panose="020E0502060401010101" pitchFamily="34" charset="-79"/>
              </a:rPr>
            </a:br>
            <a:r>
              <a:rPr lang="he-IL" sz="2200" b="1" dirty="0" smtClean="0">
                <a:solidFill>
                  <a:schemeClr val="tx1"/>
                </a:solidFill>
                <a:latin typeface="David" panose="020E0502060401010101" pitchFamily="34" charset="-79"/>
                <a:cs typeface="David" panose="020E0502060401010101" pitchFamily="34" charset="-79"/>
              </a:rPr>
              <a:t>ט</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עַש</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מַרְכ</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בֹתֵיהֶם</a:t>
            </a:r>
            <a:r>
              <a:rPr lang="en-US" sz="2200" dirty="0" smtClean="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בָּ</a:t>
            </a:r>
            <a:r>
              <a:rPr lang="en-US" sz="2200" dirty="0" err="1" smtClean="0">
                <a:solidFill>
                  <a:schemeClr val="tx1"/>
                </a:solidFill>
                <a:latin typeface="David" panose="020E0502060401010101" pitchFamily="34" charset="-79"/>
                <a:cs typeface="David" panose="020E0502060401010101" pitchFamily="34" charset="-79"/>
              </a:rPr>
              <a:t>אֵש</a:t>
            </a:r>
            <a:r>
              <a:rPr lang="en-US" sz="2200" dirty="0" smtClean="0">
                <a:solidFill>
                  <a:schemeClr val="tx1"/>
                </a:solidFill>
                <a:latin typeface="David" panose="020E0502060401010101" pitchFamily="34" charset="-79"/>
                <a:cs typeface="David" panose="020E0502060401010101" pitchFamily="34" charset="-79"/>
              </a:rPr>
              <a:t>ׁ:</a:t>
            </a:r>
          </a:p>
          <a:p>
            <a:pPr marL="0" indent="0">
              <a:buNone/>
            </a:pPr>
            <a:r>
              <a:rPr lang="he-IL" sz="2200" dirty="0" smtClean="0">
                <a:solidFill>
                  <a:schemeClr val="tx1"/>
                </a:solidFill>
                <a:latin typeface="David" panose="020E0502060401010101" pitchFamily="34" charset="-79"/>
                <a:cs typeface="David" panose="020E0502060401010101" pitchFamily="34" charset="-79"/>
              </a:rPr>
              <a:t>י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הָאֵל</a:t>
            </a:r>
            <a:r>
              <a:rPr lang="en-US" sz="2200" dirty="0" smtClean="0">
                <a:solidFill>
                  <a:schemeClr val="tx1"/>
                </a:solidFill>
                <a:latin typeface="David" panose="020E0502060401010101" pitchFamily="34" charset="-79"/>
                <a:cs typeface="David" panose="020E0502060401010101" pitchFamily="34" charset="-79"/>
              </a:rPr>
              <a:t>ֶּה:</a:t>
            </a:r>
          </a:p>
          <a:p>
            <a:pPr marL="0" indent="0">
              <a:buNone/>
            </a:pPr>
            <a:r>
              <a:rPr lang="he-IL" sz="2200" dirty="0" smtClean="0">
                <a:solidFill>
                  <a:schemeClr val="tx1"/>
                </a:solidFill>
                <a:latin typeface="David" panose="020E0502060401010101" pitchFamily="34" charset="-79"/>
                <a:cs typeface="David" panose="020E0502060401010101" pitchFamily="34" charset="-79"/>
              </a:rPr>
              <a:t>יא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כּו</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וְאֶת</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514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752846" y="2142948"/>
            <a:ext cx="8915400" cy="3777622"/>
          </a:xfrm>
        </p:spPr>
        <p:txBody>
          <a:bodyPr>
            <a:normAutofit lnSpcReduction="10000"/>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ז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פִּ</a:t>
            </a:r>
            <a:r>
              <a:rPr lang="en-US" sz="2200" dirty="0" err="1" smtClean="0">
                <a:solidFill>
                  <a:schemeClr val="tx1"/>
                </a:solidFill>
                <a:latin typeface="David" panose="020E0502060401010101" pitchFamily="34" charset="-79"/>
                <a:cs typeface="David" panose="020E0502060401010101" pitchFamily="34" charset="-79"/>
              </a:rPr>
              <a:t>תְאֹם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smtClean="0">
                <a:solidFill>
                  <a:schemeClr val="tx1"/>
                </a:solidFill>
                <a:latin typeface="David" panose="020E0502060401010101" pitchFamily="34" charset="-79"/>
                <a:cs typeface="David" panose="020E0502060401010101" pitchFamily="34" charset="-79"/>
              </a:rPr>
              <a:t>:</a:t>
            </a:r>
            <a:endParaRPr lang="he-IL" sz="2200" dirty="0" smtClean="0">
              <a:solidFill>
                <a:schemeClr val="tx1"/>
              </a:solidFill>
              <a:latin typeface="David" panose="020E0502060401010101" pitchFamily="34" charset="-79"/>
              <a:cs typeface="David" panose="020E0502060401010101" pitchFamily="34" charset="-79"/>
            </a:endParaRPr>
          </a:p>
          <a:p>
            <a:pPr marL="0" indent="0">
              <a:buNone/>
            </a:pPr>
            <a:r>
              <a:rPr lang="he-IL" sz="2200" b="1" dirty="0" smtClean="0">
                <a:solidFill>
                  <a:schemeClr val="tx1"/>
                </a:solidFill>
                <a:latin typeface="David" panose="020E0502060401010101" pitchFamily="34" charset="-79"/>
                <a:cs typeface="David" panose="020E0502060401010101" pitchFamily="34" charset="-79"/>
              </a:rPr>
              <a:t>ח</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ִּתְּ</a:t>
            </a:r>
            <a:r>
              <a:rPr lang="en-US" sz="2200" dirty="0" err="1" smtClean="0">
                <a:solidFill>
                  <a:schemeClr val="tx1"/>
                </a:solidFill>
                <a:latin typeface="David" panose="020E0502060401010101" pitchFamily="34" charset="-79"/>
                <a:cs typeface="David" panose="020E0502060401010101" pitchFamily="34" charset="-79"/>
              </a:rPr>
              <a:t>נֵם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מַיִם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שָׂ</a:t>
            </a:r>
            <a:r>
              <a:rPr lang="en-US" sz="2200" dirty="0" err="1" smtClean="0">
                <a:solidFill>
                  <a:schemeClr val="tx1"/>
                </a:solidFill>
                <a:latin typeface="David" panose="020E0502060401010101" pitchFamily="34" charset="-79"/>
                <a:cs typeface="David" panose="020E0502060401010101" pitchFamily="34" charset="-79"/>
              </a:rPr>
              <a:t>רִיד</a:t>
            </a:r>
            <a:r>
              <a:rPr lang="he-IL" sz="2200" dirty="0" smtClean="0">
                <a:solidFill>
                  <a:schemeClr val="tx1"/>
                </a:solidFill>
                <a:latin typeface="David" panose="020E0502060401010101" pitchFamily="34" charset="-79"/>
                <a:cs typeface="David" panose="020E0502060401010101" pitchFamily="34" charset="-79"/>
              </a:rPr>
              <a:t>:</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900" dirty="0" smtClean="0">
                <a:solidFill>
                  <a:schemeClr val="tx1"/>
                </a:solidFill>
                <a:latin typeface="David" panose="020E0502060401010101" pitchFamily="34" charset="-79"/>
                <a:cs typeface="David" panose="020E0502060401010101" pitchFamily="34" charset="-79"/>
              </a:rPr>
              <a:t/>
            </a:r>
            <a:br>
              <a:rPr lang="en-US" sz="900" dirty="0" smtClean="0">
                <a:solidFill>
                  <a:schemeClr val="tx1"/>
                </a:solidFill>
                <a:latin typeface="David" panose="020E0502060401010101" pitchFamily="34" charset="-79"/>
                <a:cs typeface="David" panose="020E0502060401010101" pitchFamily="34" charset="-79"/>
              </a:rPr>
            </a:br>
            <a:r>
              <a:rPr lang="he-IL" sz="2200" b="1" dirty="0" smtClean="0">
                <a:solidFill>
                  <a:schemeClr val="tx1"/>
                </a:solidFill>
                <a:latin typeface="David" panose="020E0502060401010101" pitchFamily="34" charset="-79"/>
                <a:cs typeface="David" panose="020E0502060401010101" pitchFamily="34" charset="-79"/>
              </a:rPr>
              <a:t>ט</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עַש</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סוּסֵיהֶם</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עִק</a:t>
            </a:r>
            <a:r>
              <a:rPr lang="en-US" sz="2200" b="1" dirty="0">
                <a:solidFill>
                  <a:srgbClr val="FF0000"/>
                </a:solidFill>
                <a:latin typeface="David" panose="020E0502060401010101" pitchFamily="34" charset="-79"/>
                <a:cs typeface="David" panose="020E0502060401010101" pitchFamily="34" charset="-79"/>
              </a:rPr>
              <a:t>ֵּר </a:t>
            </a:r>
            <a:r>
              <a:rPr lang="en-US" sz="2200" b="1" dirty="0" err="1">
                <a:solidFill>
                  <a:srgbClr val="FF0000"/>
                </a:solidFill>
                <a:latin typeface="David" panose="020E0502060401010101" pitchFamily="34" charset="-79"/>
                <a:cs typeface="David" panose="020E0502060401010101" pitchFamily="34" charset="-79"/>
              </a:rPr>
              <a:t>וְאֶת</a:t>
            </a:r>
            <a:r>
              <a:rPr lang="en-US" sz="2200" b="1" dirty="0">
                <a:solidFill>
                  <a:srgbClr val="FF0000"/>
                </a:solidFill>
                <a:latin typeface="David" panose="020E0502060401010101" pitchFamily="34" charset="-79"/>
                <a:cs typeface="David" panose="020E0502060401010101" pitchFamily="34" charset="-79"/>
              </a:rPr>
              <a:t> </a:t>
            </a:r>
            <a:r>
              <a:rPr lang="en-US" sz="2200" b="1" dirty="0" smtClean="0">
                <a:solidFill>
                  <a:srgbClr val="FF0000"/>
                </a:solidFill>
                <a:latin typeface="David" panose="020E0502060401010101" pitchFamily="34" charset="-79"/>
                <a:cs typeface="David" panose="020E0502060401010101" pitchFamily="34" charset="-79"/>
              </a:rPr>
              <a:t/>
            </a:r>
            <a:br>
              <a:rPr lang="en-US" sz="2200" b="1" dirty="0" smtClean="0">
                <a:solidFill>
                  <a:srgbClr val="FF0000"/>
                </a:solidFill>
                <a:latin typeface="David" panose="020E0502060401010101" pitchFamily="34" charset="-79"/>
                <a:cs typeface="David" panose="020E0502060401010101" pitchFamily="34" charset="-79"/>
              </a:rPr>
            </a:br>
            <a:r>
              <a:rPr lang="en-US" sz="2200" b="1" dirty="0" err="1" smtClean="0">
                <a:solidFill>
                  <a:srgbClr val="FF0000"/>
                </a:solidFill>
                <a:latin typeface="David" panose="020E0502060401010101" pitchFamily="34" charset="-79"/>
                <a:cs typeface="David" panose="020E0502060401010101" pitchFamily="34" charset="-79"/>
              </a:rPr>
              <a:t>מַרְכ</a:t>
            </a:r>
            <a:r>
              <a:rPr lang="en-US" sz="2200" b="1" dirty="0" smtClean="0">
                <a:solidFill>
                  <a:srgbClr val="FF0000"/>
                </a:solidFill>
                <a:latin typeface="David" panose="020E0502060401010101" pitchFamily="34" charset="-79"/>
                <a:cs typeface="David" panose="020E0502060401010101" pitchFamily="34" charset="-79"/>
              </a:rPr>
              <a:t>ְּ</a:t>
            </a:r>
            <a:r>
              <a:rPr lang="en-US" sz="2200" b="1" dirty="0" err="1" smtClean="0">
                <a:solidFill>
                  <a:srgbClr val="FF0000"/>
                </a:solidFill>
                <a:latin typeface="David" panose="020E0502060401010101" pitchFamily="34" charset="-79"/>
                <a:cs typeface="David" panose="020E0502060401010101" pitchFamily="34" charset="-79"/>
              </a:rPr>
              <a:t>בֹתֵיהֶם</a:t>
            </a:r>
            <a:r>
              <a:rPr lang="en-US" sz="2200" b="1" dirty="0" smtClean="0">
                <a:solidFill>
                  <a:srgbClr val="FF0000"/>
                </a:solidFill>
                <a:latin typeface="David" panose="020E0502060401010101" pitchFamily="34" charset="-79"/>
                <a:cs typeface="David" panose="020E0502060401010101" pitchFamily="34" charset="-79"/>
              </a:rPr>
              <a:t> </a:t>
            </a:r>
            <a:r>
              <a:rPr lang="en-US" sz="2200" b="1" dirty="0">
                <a:solidFill>
                  <a:srgbClr val="FF0000"/>
                </a:solidFill>
                <a:latin typeface="David" panose="020E0502060401010101" pitchFamily="34" charset="-79"/>
                <a:cs typeface="David" panose="020E0502060401010101" pitchFamily="34" charset="-79"/>
              </a:rPr>
              <a:t>שָׂ</a:t>
            </a:r>
            <a:r>
              <a:rPr lang="en-US" sz="2200" b="1" dirty="0" err="1">
                <a:solidFill>
                  <a:srgbClr val="FF0000"/>
                </a:solidFill>
                <a:latin typeface="David" panose="020E0502060401010101" pitchFamily="34" charset="-79"/>
                <a:cs typeface="David" panose="020E0502060401010101" pitchFamily="34" charset="-79"/>
              </a:rPr>
              <a:t>רַף</a:t>
            </a:r>
            <a:r>
              <a:rPr lang="en-US" sz="2200" b="1" dirty="0">
                <a:solidFill>
                  <a:srgbClr val="FF0000"/>
                </a:solidFill>
                <a:latin typeface="David" panose="020E0502060401010101" pitchFamily="34" charset="-79"/>
                <a:cs typeface="David" panose="020E0502060401010101" pitchFamily="34" charset="-79"/>
              </a:rPr>
              <a:t> </a:t>
            </a:r>
            <a:r>
              <a:rPr lang="en-US" sz="2200" b="1" dirty="0" smtClean="0">
                <a:solidFill>
                  <a:srgbClr val="FF0000"/>
                </a:solidFill>
                <a:latin typeface="David" panose="020E0502060401010101" pitchFamily="34" charset="-79"/>
                <a:cs typeface="David" panose="020E0502060401010101" pitchFamily="34" charset="-79"/>
              </a:rPr>
              <a:t>בָּ</a:t>
            </a:r>
            <a:r>
              <a:rPr lang="en-US" sz="2200" b="1" dirty="0" err="1" smtClean="0">
                <a:solidFill>
                  <a:srgbClr val="FF0000"/>
                </a:solidFill>
                <a:latin typeface="David" panose="020E0502060401010101" pitchFamily="34" charset="-79"/>
                <a:cs typeface="David" panose="020E0502060401010101" pitchFamily="34" charset="-79"/>
              </a:rPr>
              <a:t>אֵש</a:t>
            </a:r>
            <a:r>
              <a:rPr lang="en-US" sz="2200" b="1" dirty="0" smtClean="0">
                <a:solidFill>
                  <a:srgbClr val="FF0000"/>
                </a:solidFill>
                <a:latin typeface="David" panose="020E0502060401010101" pitchFamily="34" charset="-79"/>
                <a:cs typeface="David" panose="020E0502060401010101" pitchFamily="34" charset="-79"/>
              </a:rPr>
              <a:t>ׁ</a:t>
            </a:r>
            <a:r>
              <a:rPr lang="en-US" sz="2200" dirty="0" smtClean="0">
                <a:solidFill>
                  <a:schemeClr val="tx1"/>
                </a:solidFill>
                <a:latin typeface="David" panose="020E0502060401010101" pitchFamily="34" charset="-79"/>
                <a:cs typeface="David" panose="020E0502060401010101" pitchFamily="34" charset="-79"/>
              </a:rPr>
              <a:t>:</a:t>
            </a:r>
          </a:p>
          <a:p>
            <a:pPr marL="0" indent="0">
              <a:buNone/>
            </a:pPr>
            <a:r>
              <a:rPr lang="he-IL" sz="2200" dirty="0" smtClean="0">
                <a:solidFill>
                  <a:schemeClr val="tx1"/>
                </a:solidFill>
                <a:latin typeface="David" panose="020E0502060401010101" pitchFamily="34" charset="-79"/>
                <a:cs typeface="David" panose="020E0502060401010101" pitchFamily="34" charset="-79"/>
              </a:rPr>
              <a:t>י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הָאֵל</a:t>
            </a:r>
            <a:r>
              <a:rPr lang="en-US" sz="2200" dirty="0" smtClean="0">
                <a:solidFill>
                  <a:schemeClr val="tx1"/>
                </a:solidFill>
                <a:latin typeface="David" panose="020E0502060401010101" pitchFamily="34" charset="-79"/>
                <a:cs typeface="David" panose="020E0502060401010101" pitchFamily="34" charset="-79"/>
              </a:rPr>
              <a:t>ֶּה:</a:t>
            </a:r>
          </a:p>
          <a:p>
            <a:pPr marL="0" indent="0">
              <a:buNone/>
            </a:pPr>
            <a:r>
              <a:rPr lang="he-IL" sz="2200" dirty="0" smtClean="0">
                <a:solidFill>
                  <a:schemeClr val="tx1"/>
                </a:solidFill>
                <a:latin typeface="David" panose="020E0502060401010101" pitchFamily="34" charset="-79"/>
                <a:cs typeface="David" panose="020E0502060401010101" pitchFamily="34" charset="-79"/>
              </a:rPr>
              <a:t>יא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כּו</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וְאֶת</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10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lnSpcReduction="10000"/>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ז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פִּ</a:t>
            </a:r>
            <a:r>
              <a:rPr lang="en-US" sz="2200" dirty="0" err="1" smtClean="0">
                <a:solidFill>
                  <a:schemeClr val="tx1"/>
                </a:solidFill>
                <a:latin typeface="David" panose="020E0502060401010101" pitchFamily="34" charset="-79"/>
                <a:cs typeface="David" panose="020E0502060401010101" pitchFamily="34" charset="-79"/>
              </a:rPr>
              <a:t>תְאֹם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smtClean="0">
                <a:solidFill>
                  <a:schemeClr val="tx1"/>
                </a:solidFill>
                <a:latin typeface="David" panose="020E0502060401010101" pitchFamily="34" charset="-79"/>
                <a:cs typeface="David" panose="020E0502060401010101" pitchFamily="34" charset="-79"/>
              </a:rPr>
              <a:t>:</a:t>
            </a:r>
            <a:endParaRPr lang="he-IL" sz="2200" dirty="0" smtClean="0">
              <a:solidFill>
                <a:schemeClr val="tx1"/>
              </a:solidFill>
              <a:latin typeface="David" panose="020E0502060401010101" pitchFamily="34" charset="-79"/>
              <a:cs typeface="David" panose="020E0502060401010101" pitchFamily="34" charset="-79"/>
            </a:endParaRPr>
          </a:p>
          <a:p>
            <a:pPr marL="0" indent="0">
              <a:buNone/>
            </a:pPr>
            <a:r>
              <a:rPr lang="he-IL" sz="2200" b="1" dirty="0" smtClean="0">
                <a:solidFill>
                  <a:schemeClr val="tx1"/>
                </a:solidFill>
                <a:latin typeface="David" panose="020E0502060401010101" pitchFamily="34" charset="-79"/>
                <a:cs typeface="David" panose="020E0502060401010101" pitchFamily="34" charset="-79"/>
              </a:rPr>
              <a:t>ח</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ִּתְּ</a:t>
            </a:r>
            <a:r>
              <a:rPr lang="en-US" sz="2200" dirty="0" err="1" smtClean="0">
                <a:solidFill>
                  <a:schemeClr val="tx1"/>
                </a:solidFill>
                <a:latin typeface="David" panose="020E0502060401010101" pitchFamily="34" charset="-79"/>
                <a:cs typeface="David" panose="020E0502060401010101" pitchFamily="34" charset="-79"/>
              </a:rPr>
              <a:t>נֵם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מַיִם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שָׂ</a:t>
            </a:r>
            <a:r>
              <a:rPr lang="en-US" sz="2200" dirty="0" err="1" smtClean="0">
                <a:solidFill>
                  <a:schemeClr val="tx1"/>
                </a:solidFill>
                <a:latin typeface="David" panose="020E0502060401010101" pitchFamily="34" charset="-79"/>
                <a:cs typeface="David" panose="020E0502060401010101" pitchFamily="34" charset="-79"/>
              </a:rPr>
              <a:t>רִיד</a:t>
            </a:r>
            <a:r>
              <a:rPr lang="he-IL" sz="2200" dirty="0" smtClean="0">
                <a:solidFill>
                  <a:schemeClr val="tx1"/>
                </a:solidFill>
                <a:latin typeface="David" panose="020E0502060401010101" pitchFamily="34" charset="-79"/>
                <a:cs typeface="David" panose="020E0502060401010101" pitchFamily="34" charset="-79"/>
              </a:rPr>
              <a:t>:</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900" dirty="0" smtClean="0">
                <a:solidFill>
                  <a:schemeClr val="tx1"/>
                </a:solidFill>
                <a:latin typeface="David" panose="020E0502060401010101" pitchFamily="34" charset="-79"/>
                <a:cs typeface="David" panose="020E0502060401010101" pitchFamily="34" charset="-79"/>
              </a:rPr>
              <a:t/>
            </a:r>
            <a:br>
              <a:rPr lang="en-US" sz="900" dirty="0" smtClean="0">
                <a:solidFill>
                  <a:schemeClr val="tx1"/>
                </a:solidFill>
                <a:latin typeface="David" panose="020E0502060401010101" pitchFamily="34" charset="-79"/>
                <a:cs typeface="David" panose="020E0502060401010101" pitchFamily="34" charset="-79"/>
              </a:rPr>
            </a:br>
            <a:r>
              <a:rPr lang="he-IL" sz="2200" b="1" dirty="0" smtClean="0">
                <a:solidFill>
                  <a:schemeClr val="tx1"/>
                </a:solidFill>
                <a:latin typeface="David" panose="020E0502060401010101" pitchFamily="34" charset="-79"/>
                <a:cs typeface="David" panose="020E0502060401010101" pitchFamily="34" charset="-79"/>
              </a:rPr>
              <a:t>ט</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עַש</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מַרְכ</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בֹתֵיהֶם</a:t>
            </a:r>
            <a:r>
              <a:rPr lang="en-US" sz="2200" dirty="0" smtClean="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בָּ</a:t>
            </a:r>
            <a:r>
              <a:rPr lang="en-US" sz="2200" dirty="0" err="1" smtClean="0">
                <a:solidFill>
                  <a:schemeClr val="tx1"/>
                </a:solidFill>
                <a:latin typeface="David" panose="020E0502060401010101" pitchFamily="34" charset="-79"/>
                <a:cs typeface="David" panose="020E0502060401010101" pitchFamily="34" charset="-79"/>
              </a:rPr>
              <a:t>אֵש</a:t>
            </a:r>
            <a:r>
              <a:rPr lang="en-US" sz="2200" dirty="0" smtClean="0">
                <a:solidFill>
                  <a:schemeClr val="tx1"/>
                </a:solidFill>
                <a:latin typeface="David" panose="020E0502060401010101" pitchFamily="34" charset="-79"/>
                <a:cs typeface="David" panose="020E0502060401010101" pitchFamily="34" charset="-79"/>
              </a:rPr>
              <a:t>ׁ:</a:t>
            </a:r>
          </a:p>
          <a:p>
            <a:pPr marL="0" indent="0">
              <a:buNone/>
            </a:pPr>
            <a:r>
              <a:rPr lang="he-IL" sz="2200" dirty="0" smtClean="0">
                <a:solidFill>
                  <a:schemeClr val="tx1"/>
                </a:solidFill>
                <a:latin typeface="David" panose="020E0502060401010101" pitchFamily="34" charset="-79"/>
                <a:cs typeface="David" panose="020E0502060401010101" pitchFamily="34" charset="-79"/>
              </a:rPr>
              <a:t>י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וַי</a:t>
            </a:r>
            <a:r>
              <a:rPr lang="en-US" sz="2200" b="1" dirty="0">
                <a:solidFill>
                  <a:srgbClr val="FF0000"/>
                </a:solidFill>
                <a:latin typeface="David" panose="020E0502060401010101" pitchFamily="34" charset="-79"/>
                <a:cs typeface="David" panose="020E0502060401010101" pitchFamily="34" charset="-79"/>
              </a:rPr>
              <a:t>ִּ</a:t>
            </a:r>
            <a:r>
              <a:rPr lang="en-US" sz="2200" b="1" dirty="0" err="1">
                <a:solidFill>
                  <a:srgbClr val="FF0000"/>
                </a:solidFill>
                <a:latin typeface="David" panose="020E0502060401010101" pitchFamily="34" charset="-79"/>
                <a:cs typeface="David" panose="020E0502060401010101" pitchFamily="34" charset="-79"/>
              </a:rPr>
              <a:t>לְכ</a:t>
            </a:r>
            <a:r>
              <a:rPr lang="en-US" sz="2200" b="1" dirty="0">
                <a:solidFill>
                  <a:srgbClr val="FF0000"/>
                </a:solidFill>
                <a:latin typeface="David" panose="020E0502060401010101" pitchFamily="34" charset="-79"/>
                <a:cs typeface="David" panose="020E0502060401010101" pitchFamily="34" charset="-79"/>
              </a:rPr>
              <a:t>ֹּד </a:t>
            </a:r>
            <a:r>
              <a:rPr lang="en-US" sz="2200" b="1" dirty="0" err="1">
                <a:solidFill>
                  <a:srgbClr val="FF0000"/>
                </a:solidFill>
                <a:latin typeface="David" panose="020E0502060401010101" pitchFamily="34" charset="-79"/>
                <a:cs typeface="David" panose="020E0502060401010101" pitchFamily="34" charset="-79"/>
              </a:rPr>
              <a:t>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חָצוֹר</a:t>
            </a:r>
            <a:r>
              <a:rPr lang="en-US" sz="2200" b="1" dirty="0">
                <a:solidFill>
                  <a:srgbClr val="FF0000"/>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הָאֵל</a:t>
            </a:r>
            <a:r>
              <a:rPr lang="en-US" sz="2200" dirty="0" smtClean="0">
                <a:solidFill>
                  <a:schemeClr val="tx1"/>
                </a:solidFill>
                <a:latin typeface="David" panose="020E0502060401010101" pitchFamily="34" charset="-79"/>
                <a:cs typeface="David" panose="020E0502060401010101" pitchFamily="34" charset="-79"/>
              </a:rPr>
              <a:t>ֶּה:</a:t>
            </a:r>
          </a:p>
          <a:p>
            <a:pPr marL="0" indent="0">
              <a:buNone/>
            </a:pPr>
            <a:r>
              <a:rPr lang="he-IL" sz="2200" dirty="0" smtClean="0">
                <a:solidFill>
                  <a:schemeClr val="tx1"/>
                </a:solidFill>
                <a:latin typeface="David" panose="020E0502060401010101" pitchFamily="34" charset="-79"/>
                <a:cs typeface="David" panose="020E0502060401010101" pitchFamily="34" charset="-79"/>
              </a:rPr>
              <a:t>יא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כּו</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וְאֶת</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אליפסה 7"/>
          <p:cNvSpPr/>
          <p:nvPr/>
        </p:nvSpPr>
        <p:spPr>
          <a:xfrm>
            <a:off x="2877953" y="2285910"/>
            <a:ext cx="578246" cy="370662"/>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377177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lnSpcReduction="10000"/>
          </a:bodyPr>
          <a:lstStyle/>
          <a:p>
            <a:pPr marL="0" indent="0">
              <a:buNone/>
            </a:pPr>
            <a:r>
              <a:rPr lang="he-IL" sz="2200" b="1" dirty="0" smtClean="0">
                <a:solidFill>
                  <a:schemeClr val="tx1"/>
                </a:solidFill>
                <a:latin typeface="David" panose="020E0502060401010101" pitchFamily="34" charset="-79"/>
                <a:cs typeface="David" panose="020E0502060401010101" pitchFamily="34" charset="-79"/>
              </a:rPr>
              <a:t>ז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פִּ</a:t>
            </a:r>
            <a:r>
              <a:rPr lang="en-US" sz="2200" dirty="0" err="1" smtClean="0">
                <a:solidFill>
                  <a:schemeClr val="tx1"/>
                </a:solidFill>
                <a:latin typeface="David" panose="020E0502060401010101" pitchFamily="34" charset="-79"/>
                <a:cs typeface="David" panose="020E0502060401010101" pitchFamily="34" charset="-79"/>
              </a:rPr>
              <a:t>תְאֹם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smtClean="0">
                <a:solidFill>
                  <a:schemeClr val="tx1"/>
                </a:solidFill>
                <a:latin typeface="David" panose="020E0502060401010101" pitchFamily="34" charset="-79"/>
                <a:cs typeface="David" panose="020E0502060401010101" pitchFamily="34" charset="-79"/>
              </a:rPr>
              <a:t>:</a:t>
            </a:r>
            <a:endParaRPr lang="he-IL" sz="2200" dirty="0" smtClean="0">
              <a:solidFill>
                <a:schemeClr val="tx1"/>
              </a:solidFill>
              <a:latin typeface="David" panose="020E0502060401010101" pitchFamily="34" charset="-79"/>
              <a:cs typeface="David" panose="020E0502060401010101" pitchFamily="34" charset="-79"/>
            </a:endParaRPr>
          </a:p>
          <a:p>
            <a:pPr marL="0" indent="0">
              <a:buNone/>
            </a:pPr>
            <a:r>
              <a:rPr lang="he-IL" sz="2200" b="1" dirty="0" smtClean="0">
                <a:solidFill>
                  <a:schemeClr val="tx1"/>
                </a:solidFill>
                <a:latin typeface="David" panose="020E0502060401010101" pitchFamily="34" charset="-79"/>
                <a:cs typeface="David" panose="020E0502060401010101" pitchFamily="34" charset="-79"/>
              </a:rPr>
              <a:t>ח</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ִּתְּ</a:t>
            </a:r>
            <a:r>
              <a:rPr lang="en-US" sz="2200" dirty="0" err="1" smtClean="0">
                <a:solidFill>
                  <a:schemeClr val="tx1"/>
                </a:solidFill>
                <a:latin typeface="David" panose="020E0502060401010101" pitchFamily="34" charset="-79"/>
                <a:cs typeface="David" panose="020E0502060401010101" pitchFamily="34" charset="-79"/>
              </a:rPr>
              <a:t>נֵם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מַיִם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שָׂ</a:t>
            </a:r>
            <a:r>
              <a:rPr lang="en-US" sz="2200" dirty="0" err="1" smtClean="0">
                <a:solidFill>
                  <a:schemeClr val="tx1"/>
                </a:solidFill>
                <a:latin typeface="David" panose="020E0502060401010101" pitchFamily="34" charset="-79"/>
                <a:cs typeface="David" panose="020E0502060401010101" pitchFamily="34" charset="-79"/>
              </a:rPr>
              <a:t>רִיד</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he-IL" sz="2200" b="1" dirty="0" smtClean="0">
                <a:solidFill>
                  <a:schemeClr val="tx1"/>
                </a:solidFill>
                <a:latin typeface="David" panose="020E0502060401010101" pitchFamily="34" charset="-79"/>
                <a:cs typeface="David" panose="020E0502060401010101" pitchFamily="34" charset="-79"/>
              </a:rPr>
              <a:t>ט</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עַש</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מַרְכ</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בֹתֵיהֶם</a:t>
            </a:r>
            <a:r>
              <a:rPr lang="en-US" sz="2200" dirty="0" smtClean="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בָּ</a:t>
            </a:r>
            <a:r>
              <a:rPr lang="en-US" sz="2200" dirty="0" err="1" smtClean="0">
                <a:solidFill>
                  <a:schemeClr val="tx1"/>
                </a:solidFill>
                <a:latin typeface="David" panose="020E0502060401010101" pitchFamily="34" charset="-79"/>
                <a:cs typeface="David" panose="020E0502060401010101" pitchFamily="34" charset="-79"/>
              </a:rPr>
              <a:t>אֵש</a:t>
            </a:r>
            <a:r>
              <a:rPr lang="en-US" sz="2200" dirty="0" smtClean="0">
                <a:solidFill>
                  <a:schemeClr val="tx1"/>
                </a:solidFill>
                <a:latin typeface="David" panose="020E0502060401010101" pitchFamily="34" charset="-79"/>
                <a:cs typeface="David" panose="020E0502060401010101" pitchFamily="34" charset="-79"/>
              </a:rPr>
              <a:t>ׁ:</a:t>
            </a:r>
          </a:p>
          <a:p>
            <a:pPr marL="0" indent="0">
              <a:buNone/>
            </a:pPr>
            <a:r>
              <a:rPr lang="he-IL" sz="2200" dirty="0" smtClean="0">
                <a:solidFill>
                  <a:schemeClr val="tx1"/>
                </a:solidFill>
                <a:latin typeface="David" panose="020E0502060401010101" pitchFamily="34" charset="-79"/>
                <a:cs typeface="David" panose="020E0502060401010101" pitchFamily="34" charset="-79"/>
              </a:rPr>
              <a:t>י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smtClean="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הָאֵל</a:t>
            </a:r>
            <a:r>
              <a:rPr lang="en-US" sz="2200" dirty="0" smtClean="0">
                <a:solidFill>
                  <a:schemeClr val="tx1"/>
                </a:solidFill>
                <a:latin typeface="David" panose="020E0502060401010101" pitchFamily="34" charset="-79"/>
                <a:cs typeface="David" panose="020E0502060401010101" pitchFamily="34" charset="-79"/>
              </a:rPr>
              <a:t>ֶּה:</a:t>
            </a:r>
          </a:p>
          <a:p>
            <a:pPr marL="0" indent="0">
              <a:buNone/>
            </a:pPr>
            <a:r>
              <a:rPr lang="he-IL" sz="2200" dirty="0" smtClean="0">
                <a:solidFill>
                  <a:schemeClr val="tx1"/>
                </a:solidFill>
                <a:latin typeface="David" panose="020E0502060401010101" pitchFamily="34" charset="-79"/>
                <a:cs typeface="David" panose="020E0502060401010101" pitchFamily="34" charset="-79"/>
              </a:rPr>
              <a:t>יא </a:t>
            </a:r>
            <a:r>
              <a:rPr lang="en-US" sz="2200" dirty="0" err="1" smtClean="0">
                <a:solidFill>
                  <a:schemeClr val="tx1"/>
                </a:solidFill>
                <a:latin typeface="David" panose="020E0502060401010101" pitchFamily="34" charset="-79"/>
                <a:cs typeface="David" panose="020E0502060401010101" pitchFamily="34" charset="-79"/>
              </a:rPr>
              <a:t>וַי</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כּו</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b="1" dirty="0" err="1">
                <a:solidFill>
                  <a:srgbClr val="FF0000"/>
                </a:solidFill>
                <a:latin typeface="David" panose="020E0502060401010101" pitchFamily="34" charset="-79"/>
                <a:cs typeface="David" panose="020E0502060401010101" pitchFamily="34" charset="-79"/>
              </a:rPr>
              <a:t>וְאֶת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חָצוֹר</a:t>
            </a:r>
            <a:r>
              <a:rPr lang="en-US" sz="2200" b="1" dirty="0">
                <a:solidFill>
                  <a:srgbClr val="FF0000"/>
                </a:solidFill>
                <a:latin typeface="David" panose="020E0502060401010101" pitchFamily="34" charset="-79"/>
                <a:cs typeface="David" panose="020E0502060401010101" pitchFamily="34" charset="-79"/>
              </a:rPr>
              <a:t> שָׂ</a:t>
            </a:r>
            <a:r>
              <a:rPr lang="en-US" sz="2200" b="1" dirty="0" err="1">
                <a:solidFill>
                  <a:srgbClr val="FF0000"/>
                </a:solidFill>
                <a:latin typeface="David" panose="020E0502060401010101" pitchFamily="34" charset="-79"/>
                <a:cs typeface="David" panose="020E0502060401010101" pitchFamily="34" charset="-79"/>
              </a:rPr>
              <a:t>רַף</a:t>
            </a:r>
            <a:r>
              <a:rPr lang="en-US" sz="2200" b="1" dirty="0">
                <a:solidFill>
                  <a:srgbClr val="FF0000"/>
                </a:solidFill>
                <a:latin typeface="David" panose="020E0502060401010101" pitchFamily="34" charset="-79"/>
                <a:cs typeface="David" panose="020E0502060401010101" pitchFamily="34" charset="-79"/>
              </a:rPr>
              <a:t> בָּ</a:t>
            </a:r>
            <a:r>
              <a:rPr lang="en-US" sz="2200" b="1" dirty="0" err="1">
                <a:solidFill>
                  <a:srgbClr val="FF0000"/>
                </a:solidFill>
                <a:latin typeface="David" panose="020E0502060401010101" pitchFamily="34" charset="-79"/>
                <a:cs typeface="David" panose="020E0502060401010101" pitchFamily="34" charset="-79"/>
              </a:rPr>
              <a:t>אֵש</a:t>
            </a:r>
            <a:r>
              <a:rPr lang="en-US" sz="2200" b="1" dirty="0">
                <a:solidFill>
                  <a:srgbClr val="FF0000"/>
                </a:solidFill>
                <a:latin typeface="David" panose="020E0502060401010101" pitchFamily="34" charset="-79"/>
                <a:cs typeface="David" panose="020E0502060401010101" pitchFamily="34" charset="-79"/>
              </a:rPr>
              <a:t>ׁ</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4000" y="2181448"/>
            <a:ext cx="571586" cy="856871"/>
          </a:xfrm>
          <a:prstGeom prst="rect">
            <a:avLst/>
          </a:prstGeom>
        </p:spPr>
      </p:pic>
    </p:spTree>
    <p:extLst>
      <p:ext uri="{BB962C8B-B14F-4D97-AF65-F5344CB8AC3E}">
        <p14:creationId xmlns:p14="http://schemas.microsoft.com/office/powerpoint/2010/main" val="320231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sp>
        <p:nvSpPr>
          <p:cNvPr id="2"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4584692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כותרת 4"/>
          <p:cNvSpPr>
            <a:spLocks noGrp="1"/>
          </p:cNvSpPr>
          <p:nvPr>
            <p:ph type="title"/>
          </p:nvPr>
        </p:nvSpPr>
        <p:spPr/>
        <p:txBody>
          <a:bodyPr/>
          <a:lstStyle/>
          <a:p>
            <a:endParaRPr lang="he-IL"/>
          </a:p>
        </p:txBody>
      </p:sp>
      <p:sp>
        <p:nvSpPr>
          <p:cNvPr id="6" name="כותרת 1"/>
          <p:cNvSpPr txBox="1">
            <a:spLocks/>
          </p:cNvSpPr>
          <p:nvPr/>
        </p:nvSpPr>
        <p:spPr>
          <a:xfrm>
            <a:off x="2584459" y="310843"/>
            <a:ext cx="8911687" cy="128089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he-IL" sz="5000" smtClean="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0527485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137051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201755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9"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2494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421321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3561052" y="2008518"/>
            <a:ext cx="392171" cy="291559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5987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r>
              <a:rPr lang="en-US" sz="3500" dirty="0" smtClean="0">
                <a:latin typeface="David" panose="020E0502060401010101" pitchFamily="34" charset="-79"/>
                <a:cs typeface="David" panose="020E0502060401010101" pitchFamily="34" charset="-79"/>
              </a:rPr>
              <a:t>:</a:t>
            </a:r>
            <a:br>
              <a:rPr lang="en-US" sz="35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הָהָר</a:t>
            </a:r>
            <a:r>
              <a:rPr lang="en-US" sz="3500" dirty="0" smtClean="0">
                <a:latin typeface="David" panose="020E0502060401010101" pitchFamily="34" charset="-79"/>
                <a:cs typeface="David" panose="020E0502060401010101" pitchFamily="34" charset="-79"/>
              </a:rPr>
              <a:t> </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smtClean="0">
                <a:latin typeface="David" panose="020E0502060401010101" pitchFamily="34" charset="-79"/>
                <a:cs typeface="David" panose="020E0502060401010101" pitchFamily="34" charset="-79"/>
              </a:rPr>
              <a:t>הַנ</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smtClean="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a:latin typeface="David" panose="020E0502060401010101" pitchFamily="34" charset="-79"/>
                <a:cs typeface="David" panose="020E0502060401010101" pitchFamily="34" charset="-79"/>
              </a:rPr>
              <a:t>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הַג</a:t>
            </a:r>
            <a:r>
              <a:rPr lang="en-US" sz="3500" dirty="0" smtClean="0">
                <a:latin typeface="David" panose="020E0502060401010101" pitchFamily="34" charset="-79"/>
                <a:cs typeface="David" panose="020E0502060401010101" pitchFamily="34" charset="-79"/>
              </a:rPr>
              <a:t>ֹּשֶׁן</a:t>
            </a:r>
            <a:r>
              <a:rPr lang="he-IL" sz="3500" dirty="0" smtClean="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פֵלָה</a:t>
            </a:r>
            <a:r>
              <a:rPr lang="he-IL" sz="3500" dirty="0" smtClean="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הָעֲרָבָה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r>
              <a:rPr lang="en-US" sz="3500" dirty="0" smtClean="0">
                <a:latin typeface="David" panose="020E0502060401010101" pitchFamily="34" charset="-79"/>
                <a:cs typeface="David" panose="020E0502060401010101" pitchFamily="34" charset="-79"/>
              </a:rPr>
              <a:t/>
            </a:r>
            <a:br>
              <a:rPr lang="en-US" sz="3500" dirty="0" smtClean="0">
                <a:latin typeface="David" panose="020E0502060401010101" pitchFamily="34" charset="-79"/>
                <a:cs typeface="David" panose="020E0502060401010101" pitchFamily="34" charset="-79"/>
              </a:rPr>
            </a:br>
            <a:r>
              <a:rPr lang="en-US" sz="1200" dirty="0" smtClean="0">
                <a:latin typeface="David" panose="020E0502060401010101" pitchFamily="34" charset="-79"/>
                <a:cs typeface="David" panose="020E0502060401010101" pitchFamily="34" charset="-79"/>
              </a:rPr>
              <a:t/>
            </a:r>
            <a:br>
              <a:rPr lang="en-US" sz="1200" dirty="0" smtClean="0">
                <a:latin typeface="David" panose="020E0502060401010101" pitchFamily="34" charset="-79"/>
                <a:cs typeface="David" panose="020E0502060401010101" pitchFamily="34" charset="-79"/>
              </a:rPr>
            </a:br>
            <a:r>
              <a:rPr lang="en-US" sz="3500" dirty="0" err="1" smtClean="0">
                <a:latin typeface="David" panose="020E0502060401010101" pitchFamily="34" charset="-79"/>
                <a:cs typeface="David" panose="020E0502060401010101" pitchFamily="34" charset="-79"/>
              </a:rPr>
              <a:t>וְאֶת</a:t>
            </a:r>
            <a:r>
              <a:rPr lang="en-US" sz="3500" dirty="0" smtClean="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smtClean="0">
                <a:latin typeface="David" panose="020E0502060401010101" pitchFamily="34" charset="-79"/>
                <a:cs typeface="David" panose="020E0502060401010101" pitchFamily="34" charset="-79"/>
              </a:rPr>
              <a:t>וּש</a:t>
            </a:r>
            <a:r>
              <a:rPr lang="en-US" sz="3500" dirty="0" smtClean="0">
                <a:latin typeface="David" panose="020E0502060401010101" pitchFamily="34" charset="-79"/>
                <a:cs typeface="David" panose="020E0502060401010101" pitchFamily="34" charset="-79"/>
              </a:rPr>
              <a:t>ְׁ</a:t>
            </a:r>
            <a:r>
              <a:rPr lang="en-US" sz="3500" dirty="0" err="1" smtClean="0">
                <a:latin typeface="David" panose="020E0502060401010101" pitchFamily="34" charset="-79"/>
                <a:cs typeface="David" panose="020E0502060401010101" pitchFamily="34" charset="-79"/>
              </a:rPr>
              <a:t>פֵלָתֹה</a:t>
            </a:r>
            <a:r>
              <a:rPr lang="he-IL" sz="3500" dirty="0" smtClean="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ההר המרכזי של</a:t>
            </a:r>
            <a:r>
              <a:rPr lang="en-US" sz="22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ארץ </a:t>
            </a:r>
            <a:r>
              <a:rPr lang="en-US" sz="2200" dirty="0">
                <a:solidFill>
                  <a:srgbClr val="FF0000"/>
                </a:solidFill>
                <a:latin typeface="David" panose="020E0502060401010101" pitchFamily="34" charset="-79"/>
                <a:cs typeface="David" panose="020E0502060401010101" pitchFamily="34" charset="-79"/>
              </a:rPr>
              <a:t/>
            </a:r>
            <a:br>
              <a:rPr lang="en-US" sz="2200" dirty="0">
                <a:solidFill>
                  <a:srgbClr val="FF0000"/>
                </a:solidFill>
                <a:latin typeface="David" panose="020E0502060401010101" pitchFamily="34" charset="-79"/>
                <a:cs typeface="David" panose="020E0502060401010101" pitchFamily="34" charset="-79"/>
              </a:rPr>
            </a:br>
            <a:r>
              <a:rPr lang="he-IL" sz="2200" dirty="0">
                <a:solidFill>
                  <a:srgbClr val="FF0000"/>
                </a:solidFill>
                <a:latin typeface="David" panose="020E0502060401010101" pitchFamily="34" charset="-79"/>
                <a:cs typeface="David" panose="020E0502060401010101" pitchFamily="34" charset="-79"/>
              </a:rPr>
              <a:t>ישראל והשפלה שלו.</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329132"/>
            <a:ext cx="611373" cy="1886310"/>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2"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133339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5" name="מציין מיקום תוכן 4"/>
          <p:cNvSpPr>
            <a:spLocks noGrp="1"/>
          </p:cNvSpPr>
          <p:nvPr>
            <p:ph idx="1"/>
          </p:nvPr>
        </p:nvSpPr>
        <p:spPr/>
        <p:txBody>
          <a:bodyPr>
            <a:normAutofit/>
          </a:bodyPr>
          <a:lstStyle/>
          <a:p>
            <a:pPr marL="0" indent="0">
              <a:buNone/>
            </a:pPr>
            <a:r>
              <a:rPr lang="he-IL" sz="2200" b="1" dirty="0" err="1" smtClean="0">
                <a:solidFill>
                  <a:schemeClr val="tx1"/>
                </a:solidFill>
                <a:latin typeface="David" panose="020E0502060401010101" pitchFamily="34" charset="-79"/>
                <a:cs typeface="David" panose="020E0502060401010101" pitchFamily="34" charset="-79"/>
              </a:rPr>
              <a:t>יח</a:t>
            </a:r>
            <a:r>
              <a:rPr lang="he-IL" sz="2200"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יָמִים</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 </a:t>
            </a:r>
            <a:r>
              <a:rPr lang="en-US" sz="2200" dirty="0" err="1" smtClean="0">
                <a:solidFill>
                  <a:schemeClr val="tx1"/>
                </a:solidFill>
                <a:latin typeface="David" panose="020E0502060401010101" pitchFamily="34" charset="-79"/>
                <a:cs typeface="David" panose="020E0502060401010101" pitchFamily="34" charset="-79"/>
              </a:rPr>
              <a:t>מִלְחָמָה</a:t>
            </a:r>
            <a:r>
              <a:rPr lang="he-IL" sz="2200" dirty="0" smtClean="0">
                <a:solidFill>
                  <a:schemeClr val="tx1"/>
                </a:solidFill>
                <a:latin typeface="David" panose="020E0502060401010101" pitchFamily="34" charset="-79"/>
                <a:cs typeface="David" panose="020E0502060401010101" pitchFamily="34" charset="-79"/>
              </a:rPr>
              <a:t>: </a:t>
            </a:r>
            <a:r>
              <a:rPr lang="en-US" sz="2200" dirty="0" smtClean="0">
                <a:solidFill>
                  <a:schemeClr val="tx1"/>
                </a:solidFill>
                <a:latin typeface="David" panose="020E0502060401010101" pitchFamily="34" charset="-79"/>
                <a:cs typeface="David" panose="020E0502060401010101" pitchFamily="34" charset="-79"/>
              </a:rPr>
              <a:t> </a:t>
            </a:r>
          </a:p>
          <a:p>
            <a:pPr marL="0" indent="0">
              <a:buNone/>
            </a:pPr>
            <a:r>
              <a:rPr lang="he-IL" sz="2200" b="1" dirty="0" err="1" smtClean="0">
                <a:solidFill>
                  <a:schemeClr val="tx1"/>
                </a:solidFill>
                <a:latin typeface="David" panose="020E0502060401010101" pitchFamily="34" charset="-79"/>
                <a:cs typeface="David" panose="020E0502060401010101" pitchFamily="34" charset="-79"/>
              </a:rPr>
              <a:t>יט</a:t>
            </a:r>
            <a:r>
              <a:rPr lang="he-IL" sz="2200" b="1" dirty="0" smtClean="0">
                <a:solidFill>
                  <a:schemeClr val="tx1"/>
                </a:solidFill>
                <a:latin typeface="David" panose="020E0502060401010101" pitchFamily="34" charset="-79"/>
                <a:cs typeface="David" panose="020E0502060401010101" pitchFamily="34" charset="-79"/>
              </a:rPr>
              <a:t> </a:t>
            </a:r>
            <a:r>
              <a:rPr lang="en-US" sz="2200" dirty="0" err="1" smtClean="0">
                <a:solidFill>
                  <a:schemeClr val="tx1"/>
                </a:solidFill>
                <a:latin typeface="David" panose="020E0502060401010101" pitchFamily="34" charset="-79"/>
                <a:cs typeface="David" panose="020E0502060401010101" pitchFamily="34" charset="-79"/>
              </a:rPr>
              <a:t>לֹא</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הָיְתָה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לִימָה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הַחִו</a:t>
            </a:r>
            <a:r>
              <a:rPr lang="en-US" sz="2200" dirty="0">
                <a:solidFill>
                  <a:schemeClr val="tx1"/>
                </a:solidFill>
                <a:latin typeface="David" panose="020E0502060401010101" pitchFamily="34" charset="-79"/>
                <a:cs typeface="David" panose="020E0502060401010101" pitchFamily="34" charset="-79"/>
              </a:rPr>
              <a:t>ִּי </a:t>
            </a:r>
            <a:r>
              <a:rPr lang="en-US" sz="2200" dirty="0" smtClean="0">
                <a:solidFill>
                  <a:schemeClr val="tx1"/>
                </a:solidFill>
                <a:latin typeface="David" panose="020E0502060401010101" pitchFamily="34" charset="-79"/>
                <a:cs typeface="David" panose="020E0502060401010101" pitchFamily="34" charset="-79"/>
              </a:rPr>
              <a:t/>
            </a:r>
            <a:br>
              <a:rPr lang="en-US" sz="2200" dirty="0" smtClean="0">
                <a:solidFill>
                  <a:schemeClr val="tx1"/>
                </a:solidFill>
                <a:latin typeface="David" panose="020E0502060401010101" pitchFamily="34" charset="-79"/>
                <a:cs typeface="David" panose="020E0502060401010101" pitchFamily="34" charset="-79"/>
              </a:rPr>
            </a:br>
            <a:r>
              <a:rPr lang="en-US" sz="2200" dirty="0" err="1" smtClean="0">
                <a:solidFill>
                  <a:schemeClr val="tx1"/>
                </a:solidFill>
                <a:latin typeface="David" panose="020E0502060401010101" pitchFamily="34" charset="-79"/>
                <a:cs typeface="David" panose="020E0502060401010101" pitchFamily="34" charset="-79"/>
              </a:rPr>
              <a:t>יֹש</a:t>
            </a:r>
            <a:r>
              <a:rPr lang="en-US" sz="2200" dirty="0" smtClean="0">
                <a:solidFill>
                  <a:schemeClr val="tx1"/>
                </a:solidFill>
                <a:latin typeface="David" panose="020E0502060401010101" pitchFamily="34" charset="-79"/>
                <a:cs typeface="David" panose="020E0502060401010101" pitchFamily="34" charset="-79"/>
              </a:rPr>
              <a:t>ְׁ</a:t>
            </a:r>
            <a:r>
              <a:rPr lang="en-US" sz="2200" dirty="0" err="1" smtClean="0">
                <a:solidFill>
                  <a:schemeClr val="tx1"/>
                </a:solidFill>
                <a:latin typeface="David" panose="020E0502060401010101" pitchFamily="34" charset="-79"/>
                <a:cs typeface="David" panose="020E0502060401010101" pitchFamily="34" charset="-79"/>
              </a:rPr>
              <a:t>בֵי</a:t>
            </a:r>
            <a:r>
              <a:rPr lang="en-US" sz="2200" dirty="0" smtClean="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גִבְעוֹן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ֹּל </a:t>
            </a:r>
            <a:r>
              <a:rPr lang="en-US" sz="2200" dirty="0" err="1">
                <a:solidFill>
                  <a:schemeClr val="tx1"/>
                </a:solidFill>
                <a:latin typeface="David" panose="020E0502060401010101" pitchFamily="34" charset="-79"/>
                <a:cs typeface="David" panose="020E0502060401010101" pitchFamily="34" charset="-79"/>
              </a:rPr>
              <a:t>לָקְחו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בַמ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6"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2379" y="3543793"/>
            <a:ext cx="3301828" cy="2474508"/>
          </a:xfrm>
          <a:prstGeom prst="rect">
            <a:avLst/>
          </a:prstGeom>
        </p:spPr>
      </p:pic>
      <p:sp>
        <p:nvSpPr>
          <p:cNvPr id="7" name="מלבן 6"/>
          <p:cNvSpPr/>
          <p:nvPr/>
        </p:nvSpPr>
        <p:spPr>
          <a:xfrm>
            <a:off x="2929468" y="2026521"/>
            <a:ext cx="2728422" cy="923330"/>
          </a:xfrm>
          <a:prstGeom prst="rect">
            <a:avLst/>
          </a:prstGeom>
          <a:noFill/>
        </p:spPr>
        <p:txBody>
          <a:bodyPr wrap="squar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7</a:t>
            </a:r>
            <a:r>
              <a:rPr lang="he-IL"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שָׁנִים</a:t>
            </a:r>
            <a:endParaRPr lang="he-I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8" name="תמונה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222" y="3913891"/>
            <a:ext cx="3211899" cy="1997331"/>
          </a:xfrm>
          <a:prstGeom prst="rect">
            <a:avLst/>
          </a:prstGeom>
        </p:spPr>
      </p:pic>
      <p:pic>
        <p:nvPicPr>
          <p:cNvPr id="9" name="תמונה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9175" y="3860814"/>
            <a:ext cx="3153357" cy="2103483"/>
          </a:xfrm>
          <a:prstGeom prst="rect">
            <a:avLst/>
          </a:prstGeom>
        </p:spPr>
      </p:pic>
    </p:spTree>
    <p:extLst>
      <p:ext uri="{BB962C8B-B14F-4D97-AF65-F5344CB8AC3E}">
        <p14:creationId xmlns:p14="http://schemas.microsoft.com/office/powerpoint/2010/main" val="302628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smtClean="0">
                <a:solidFill>
                  <a:schemeClr val="tx1"/>
                </a:solidFill>
                <a:latin typeface="David" panose="020E0502060401010101" pitchFamily="34" charset="-79"/>
                <a:cs typeface="David" panose="020E0502060401010101" pitchFamily="34" charset="-79"/>
              </a:rPr>
              <a:t>כג</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err="1" smtClean="0">
                <a:solidFill>
                  <a:schemeClr val="tx1"/>
                </a:solidFill>
                <a:latin typeface="David" panose="020E0502060401010101" pitchFamily="34" charset="-79"/>
                <a:cs typeface="David" panose="020E0502060401010101" pitchFamily="34" charset="-79"/>
              </a:rPr>
              <a:t>וַיִּקַּח</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a:solidFill>
                  <a:schemeClr val="tx1"/>
                </a:solidFill>
                <a:latin typeface="David" panose="020E0502060401010101" pitchFamily="34" charset="-79"/>
                <a:cs typeface="David" panose="020E0502060401010101" pitchFamily="34" charset="-79"/>
              </a:rPr>
              <a:t>יְהוֹשֻׁעַ אֶת כָּל הָאָרֶץ כְּכֹל אֲשֶׁר </a:t>
            </a:r>
            <a:r>
              <a:rPr lang="en-US" altLang="he-IL" sz="2200" dirty="0" smtClean="0">
                <a:solidFill>
                  <a:schemeClr val="tx1"/>
                </a:solidFill>
                <a:latin typeface="David" panose="020E0502060401010101" pitchFamily="34" charset="-79"/>
                <a:cs typeface="David" panose="020E0502060401010101" pitchFamily="34" charset="-79"/>
              </a:rPr>
              <a:t/>
            </a:r>
            <a:br>
              <a:rPr lang="en-US" altLang="he-IL" sz="2200" dirty="0" smtClean="0">
                <a:solidFill>
                  <a:schemeClr val="tx1"/>
                </a:solidFill>
                <a:latin typeface="David" panose="020E0502060401010101" pitchFamily="34" charset="-79"/>
                <a:cs typeface="David" panose="020E0502060401010101" pitchFamily="34" charset="-79"/>
              </a:rPr>
            </a:br>
            <a:r>
              <a:rPr lang="he-IL" altLang="he-IL" sz="2200" dirty="0" smtClean="0">
                <a:solidFill>
                  <a:schemeClr val="tx1"/>
                </a:solidFill>
                <a:latin typeface="David" panose="020E0502060401010101" pitchFamily="34" charset="-79"/>
                <a:cs typeface="David" panose="020E0502060401010101" pitchFamily="34" charset="-79"/>
              </a:rPr>
              <a:t>דִּבֶּר ה' אֶל </a:t>
            </a:r>
            <a:r>
              <a:rPr lang="he-IL" altLang="he-IL" sz="2200" dirty="0">
                <a:solidFill>
                  <a:schemeClr val="tx1"/>
                </a:solidFill>
                <a:latin typeface="David" panose="020E0502060401010101" pitchFamily="34" charset="-79"/>
                <a:cs typeface="David" panose="020E0502060401010101" pitchFamily="34" charset="-79"/>
              </a:rPr>
              <a:t>מֹשֶׁה וַיִּתְּנָהּ יְהוֹשֻׁעַ לְנַחֲלָה לְיִשְׂרָאֵל </a:t>
            </a:r>
            <a:r>
              <a:rPr lang="en-US" altLang="he-IL" sz="2200" dirty="0" smtClean="0">
                <a:solidFill>
                  <a:schemeClr val="tx1"/>
                </a:solidFill>
                <a:latin typeface="David" panose="020E0502060401010101" pitchFamily="34" charset="-79"/>
                <a:cs typeface="David" panose="020E0502060401010101" pitchFamily="34" charset="-79"/>
              </a:rPr>
              <a:t/>
            </a:r>
            <a:br>
              <a:rPr lang="en-US" altLang="he-IL" sz="2200" dirty="0" smtClean="0">
                <a:solidFill>
                  <a:schemeClr val="tx1"/>
                </a:solidFill>
                <a:latin typeface="David" panose="020E0502060401010101" pitchFamily="34" charset="-79"/>
                <a:cs typeface="David" panose="020E0502060401010101" pitchFamily="34" charset="-79"/>
              </a:rPr>
            </a:br>
            <a:r>
              <a:rPr lang="he-IL" altLang="he-IL" sz="2200" dirty="0" smtClean="0">
                <a:solidFill>
                  <a:schemeClr val="tx1"/>
                </a:solidFill>
                <a:latin typeface="David" panose="020E0502060401010101" pitchFamily="34" charset="-79"/>
                <a:cs typeface="David" panose="020E0502060401010101" pitchFamily="34" charset="-79"/>
              </a:rPr>
              <a:t>כְּמַחְלְקֹתָם </a:t>
            </a:r>
            <a:r>
              <a:rPr lang="he-IL" altLang="he-IL" sz="2200" dirty="0">
                <a:solidFill>
                  <a:schemeClr val="tx1"/>
                </a:solidFill>
                <a:latin typeface="David" panose="020E0502060401010101" pitchFamily="34" charset="-79"/>
                <a:cs typeface="David" panose="020E0502060401010101" pitchFamily="34" charset="-79"/>
              </a:rPr>
              <a:t>לְשִׁבְטֵיהֶם וְהָאָרֶץ שָׁקְטָה מִמִּלְחָמָה</a:t>
            </a:r>
            <a:r>
              <a:rPr lang="en-US" altLang="he-IL" sz="2200" dirty="0" smtClean="0">
                <a:solidFill>
                  <a:schemeClr val="tx1"/>
                </a:solidFill>
                <a:latin typeface="David" panose="020E0502060401010101" pitchFamily="34" charset="-79"/>
                <a:cs typeface="David" panose="020E0502060401010101" pitchFamily="34" charset="-79"/>
              </a:rPr>
              <a:t>:</a:t>
            </a:r>
            <a:endParaRPr lang="en-US" altLang="he-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776053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smtClean="0">
                <a:solidFill>
                  <a:schemeClr val="tx1"/>
                </a:solidFill>
                <a:latin typeface="David" panose="020E0502060401010101" pitchFamily="34" charset="-79"/>
                <a:cs typeface="David" panose="020E0502060401010101" pitchFamily="34" charset="-79"/>
              </a:rPr>
              <a:t>כג</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err="1" smtClean="0">
                <a:solidFill>
                  <a:schemeClr val="tx1"/>
                </a:solidFill>
                <a:latin typeface="David" panose="020E0502060401010101" pitchFamily="34" charset="-79"/>
                <a:cs typeface="David" panose="020E0502060401010101" pitchFamily="34" charset="-79"/>
              </a:rPr>
              <a:t>וַיִּקַּח</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a:solidFill>
                  <a:schemeClr val="tx1"/>
                </a:solidFill>
                <a:latin typeface="David" panose="020E0502060401010101" pitchFamily="34" charset="-79"/>
                <a:cs typeface="David" panose="020E0502060401010101" pitchFamily="34" charset="-79"/>
              </a:rPr>
              <a:t>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r>
              <a:rPr lang="en-US" altLang="he-IL" sz="2200" b="1" dirty="0" smtClean="0">
                <a:solidFill>
                  <a:srgbClr val="FF0000"/>
                </a:solidFill>
                <a:latin typeface="David" panose="020E0502060401010101" pitchFamily="34" charset="-79"/>
                <a:cs typeface="David" panose="020E0502060401010101" pitchFamily="34" charset="-79"/>
              </a:rPr>
              <a:t/>
            </a:r>
            <a:br>
              <a:rPr lang="en-US" altLang="he-IL" sz="2200" b="1" dirty="0" smtClean="0">
                <a:solidFill>
                  <a:srgbClr val="FF0000"/>
                </a:solidFill>
                <a:latin typeface="David" panose="020E0502060401010101" pitchFamily="34" charset="-79"/>
                <a:cs typeface="David" panose="020E0502060401010101" pitchFamily="34" charset="-79"/>
              </a:rPr>
            </a:br>
            <a:r>
              <a:rPr lang="he-IL" altLang="he-IL" sz="2200" b="1" dirty="0" smtClean="0">
                <a:solidFill>
                  <a:srgbClr val="FF0000"/>
                </a:solidFill>
                <a:latin typeface="David" panose="020E0502060401010101" pitchFamily="34" charset="-79"/>
                <a:cs typeface="David" panose="020E0502060401010101" pitchFamily="34" charset="-79"/>
              </a:rPr>
              <a:t>דִּבֶּר ה' אֶל </a:t>
            </a:r>
            <a:r>
              <a:rPr lang="he-IL" altLang="he-IL" sz="2200" b="1" dirty="0">
                <a:solidFill>
                  <a:srgbClr val="FF0000"/>
                </a:solidFill>
                <a:latin typeface="David" panose="020E0502060401010101" pitchFamily="34" charset="-79"/>
                <a:cs typeface="David" panose="020E0502060401010101" pitchFamily="34" charset="-79"/>
              </a:rPr>
              <a:t>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r>
              <a:rPr lang="en-US" altLang="he-IL" sz="2200" dirty="0" smtClean="0">
                <a:solidFill>
                  <a:schemeClr val="tx1"/>
                </a:solidFill>
                <a:latin typeface="David" panose="020E0502060401010101" pitchFamily="34" charset="-79"/>
                <a:cs typeface="David" panose="020E0502060401010101" pitchFamily="34" charset="-79"/>
              </a:rPr>
              <a:t/>
            </a:r>
            <a:br>
              <a:rPr lang="en-US" altLang="he-IL" sz="2200" dirty="0" smtClean="0">
                <a:solidFill>
                  <a:schemeClr val="tx1"/>
                </a:solidFill>
                <a:latin typeface="David" panose="020E0502060401010101" pitchFamily="34" charset="-79"/>
                <a:cs typeface="David" panose="020E0502060401010101" pitchFamily="34" charset="-79"/>
              </a:rPr>
            </a:br>
            <a:r>
              <a:rPr lang="he-IL" altLang="he-IL" sz="2200" dirty="0" smtClean="0">
                <a:solidFill>
                  <a:schemeClr val="tx1"/>
                </a:solidFill>
                <a:latin typeface="David" panose="020E0502060401010101" pitchFamily="34" charset="-79"/>
                <a:cs typeface="David" panose="020E0502060401010101" pitchFamily="34" charset="-79"/>
              </a:rPr>
              <a:t>כְּמַחְלְקֹתָם </a:t>
            </a:r>
            <a:r>
              <a:rPr lang="he-IL" altLang="he-IL" sz="2200" dirty="0">
                <a:solidFill>
                  <a:schemeClr val="tx1"/>
                </a:solidFill>
                <a:latin typeface="David" panose="020E0502060401010101" pitchFamily="34" charset="-79"/>
                <a:cs typeface="David" panose="020E0502060401010101" pitchFamily="34" charset="-79"/>
              </a:rPr>
              <a:t>לְשִׁבְטֵיהֶם וְהָאָרֶץ שָׁקְטָה מִמִּלְחָמָה</a:t>
            </a:r>
            <a:r>
              <a:rPr lang="en-US" altLang="he-IL" sz="2200" dirty="0" smtClean="0">
                <a:solidFill>
                  <a:schemeClr val="tx1"/>
                </a:solidFill>
                <a:latin typeface="David" panose="020E0502060401010101" pitchFamily="34" charset="-79"/>
                <a:cs typeface="David" panose="020E0502060401010101" pitchFamily="34" charset="-79"/>
              </a:rPr>
              <a:t>:</a:t>
            </a:r>
            <a:endParaRPr lang="en-US" altLang="he-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9348819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smtClean="0">
                <a:solidFill>
                  <a:schemeClr val="tx1"/>
                </a:solidFill>
                <a:latin typeface="David" panose="020E0502060401010101" pitchFamily="34" charset="-79"/>
                <a:cs typeface="David" panose="020E0502060401010101" pitchFamily="34" charset="-79"/>
              </a:rPr>
              <a:t>כג</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err="1" smtClean="0">
                <a:solidFill>
                  <a:schemeClr val="tx1"/>
                </a:solidFill>
                <a:latin typeface="David" panose="020E0502060401010101" pitchFamily="34" charset="-79"/>
                <a:cs typeface="David" panose="020E0502060401010101" pitchFamily="34" charset="-79"/>
              </a:rPr>
              <a:t>וַיִּקַּח</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a:solidFill>
                  <a:schemeClr val="tx1"/>
                </a:solidFill>
                <a:latin typeface="David" panose="020E0502060401010101" pitchFamily="34" charset="-79"/>
                <a:cs typeface="David" panose="020E0502060401010101" pitchFamily="34" charset="-79"/>
              </a:rPr>
              <a:t>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r>
              <a:rPr lang="en-US" altLang="he-IL" sz="2200" b="1" dirty="0" smtClean="0">
                <a:solidFill>
                  <a:srgbClr val="FF0000"/>
                </a:solidFill>
                <a:latin typeface="David" panose="020E0502060401010101" pitchFamily="34" charset="-79"/>
                <a:cs typeface="David" panose="020E0502060401010101" pitchFamily="34" charset="-79"/>
              </a:rPr>
              <a:t/>
            </a:r>
            <a:br>
              <a:rPr lang="en-US" altLang="he-IL" sz="2200" b="1" dirty="0" smtClean="0">
                <a:solidFill>
                  <a:srgbClr val="FF0000"/>
                </a:solidFill>
                <a:latin typeface="David" panose="020E0502060401010101" pitchFamily="34" charset="-79"/>
                <a:cs typeface="David" panose="020E0502060401010101" pitchFamily="34" charset="-79"/>
              </a:rPr>
            </a:br>
            <a:r>
              <a:rPr lang="he-IL" altLang="he-IL" sz="2200" b="1" dirty="0" smtClean="0">
                <a:solidFill>
                  <a:srgbClr val="FF0000"/>
                </a:solidFill>
                <a:latin typeface="David" panose="020E0502060401010101" pitchFamily="34" charset="-79"/>
                <a:cs typeface="David" panose="020E0502060401010101" pitchFamily="34" charset="-79"/>
              </a:rPr>
              <a:t>דִּבֶּר ה' אֶל </a:t>
            </a:r>
            <a:r>
              <a:rPr lang="he-IL" altLang="he-IL" sz="2200" b="1" dirty="0">
                <a:solidFill>
                  <a:srgbClr val="FF0000"/>
                </a:solidFill>
                <a:latin typeface="David" panose="020E0502060401010101" pitchFamily="34" charset="-79"/>
                <a:cs typeface="David" panose="020E0502060401010101" pitchFamily="34" charset="-79"/>
              </a:rPr>
              <a:t>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r>
              <a:rPr lang="en-US" altLang="he-IL" sz="2200" dirty="0" smtClean="0">
                <a:solidFill>
                  <a:schemeClr val="tx1"/>
                </a:solidFill>
                <a:latin typeface="David" panose="020E0502060401010101" pitchFamily="34" charset="-79"/>
                <a:cs typeface="David" panose="020E0502060401010101" pitchFamily="34" charset="-79"/>
              </a:rPr>
              <a:t/>
            </a:r>
            <a:br>
              <a:rPr lang="en-US" altLang="he-IL" sz="2200" dirty="0" smtClean="0">
                <a:solidFill>
                  <a:schemeClr val="tx1"/>
                </a:solidFill>
                <a:latin typeface="David" panose="020E0502060401010101" pitchFamily="34" charset="-79"/>
                <a:cs typeface="David" panose="020E0502060401010101" pitchFamily="34" charset="-79"/>
              </a:rPr>
            </a:br>
            <a:r>
              <a:rPr lang="he-IL" altLang="he-IL" sz="2200" dirty="0" smtClean="0">
                <a:solidFill>
                  <a:schemeClr val="tx1"/>
                </a:solidFill>
                <a:latin typeface="David" panose="020E0502060401010101" pitchFamily="34" charset="-79"/>
                <a:cs typeface="David" panose="020E0502060401010101" pitchFamily="34" charset="-79"/>
              </a:rPr>
              <a:t>כְּמַחְלְקֹתָם </a:t>
            </a:r>
            <a:r>
              <a:rPr lang="he-IL" altLang="he-IL" sz="2200" dirty="0">
                <a:solidFill>
                  <a:schemeClr val="tx1"/>
                </a:solidFill>
                <a:latin typeface="David" panose="020E0502060401010101" pitchFamily="34" charset="-79"/>
                <a:cs typeface="David" panose="020E0502060401010101" pitchFamily="34" charset="-79"/>
              </a:rPr>
              <a:t>לְשִׁבְטֵיהֶם </a:t>
            </a:r>
            <a:r>
              <a:rPr lang="he-IL" altLang="he-IL" sz="2200" b="1" dirty="0">
                <a:solidFill>
                  <a:srgbClr val="7030A0"/>
                </a:solidFill>
                <a:latin typeface="David" panose="020E0502060401010101" pitchFamily="34" charset="-79"/>
                <a:cs typeface="David" panose="020E0502060401010101" pitchFamily="34" charset="-79"/>
              </a:rPr>
              <a:t>וְהָאָרֶץ שָׁקְטָה מִמִּלְחָמָה</a:t>
            </a:r>
            <a:r>
              <a:rPr lang="en-US" altLang="he-IL" sz="2200" dirty="0" smtClean="0">
                <a:solidFill>
                  <a:schemeClr val="tx1"/>
                </a:solidFill>
                <a:latin typeface="David" panose="020E0502060401010101" pitchFamily="34" charset="-79"/>
                <a:cs typeface="David" panose="020E0502060401010101" pitchFamily="34" charset="-79"/>
              </a:rPr>
              <a:t>:</a:t>
            </a:r>
            <a:endParaRPr lang="en-US" altLang="he-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582902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415522" y="1747152"/>
            <a:ext cx="557877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smtClean="0">
                <a:solidFill>
                  <a:schemeClr val="tx1"/>
                </a:solidFill>
                <a:latin typeface="David" panose="020E0502060401010101" pitchFamily="34" charset="-79"/>
                <a:cs typeface="David" panose="020E0502060401010101" pitchFamily="34" charset="-79"/>
              </a:rPr>
              <a:t>כג</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err="1" smtClean="0">
                <a:solidFill>
                  <a:schemeClr val="tx1"/>
                </a:solidFill>
                <a:latin typeface="David" panose="020E0502060401010101" pitchFamily="34" charset="-79"/>
                <a:cs typeface="David" panose="020E0502060401010101" pitchFamily="34" charset="-79"/>
              </a:rPr>
              <a:t>וַיִּקַּח</a:t>
            </a:r>
            <a:r>
              <a:rPr lang="he-IL" altLang="he-IL" sz="2200" dirty="0" smtClean="0">
                <a:solidFill>
                  <a:schemeClr val="tx1"/>
                </a:solidFill>
                <a:latin typeface="David" panose="020E0502060401010101" pitchFamily="34" charset="-79"/>
                <a:cs typeface="David" panose="020E0502060401010101" pitchFamily="34" charset="-79"/>
              </a:rPr>
              <a:t> </a:t>
            </a:r>
            <a:r>
              <a:rPr lang="he-IL" altLang="he-IL" sz="2200" dirty="0">
                <a:solidFill>
                  <a:schemeClr val="tx1"/>
                </a:solidFill>
                <a:latin typeface="David" panose="020E0502060401010101" pitchFamily="34" charset="-79"/>
                <a:cs typeface="David" panose="020E0502060401010101" pitchFamily="34" charset="-79"/>
              </a:rPr>
              <a:t>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r>
              <a:rPr lang="en-US" altLang="he-IL" sz="2200" b="1" dirty="0" smtClean="0">
                <a:solidFill>
                  <a:srgbClr val="FF0000"/>
                </a:solidFill>
                <a:latin typeface="David" panose="020E0502060401010101" pitchFamily="34" charset="-79"/>
                <a:cs typeface="David" panose="020E0502060401010101" pitchFamily="34" charset="-79"/>
              </a:rPr>
              <a:t/>
            </a:r>
            <a:br>
              <a:rPr lang="en-US" altLang="he-IL" sz="2200" b="1" dirty="0" smtClean="0">
                <a:solidFill>
                  <a:srgbClr val="FF0000"/>
                </a:solidFill>
                <a:latin typeface="David" panose="020E0502060401010101" pitchFamily="34" charset="-79"/>
                <a:cs typeface="David" panose="020E0502060401010101" pitchFamily="34" charset="-79"/>
              </a:rPr>
            </a:br>
            <a:r>
              <a:rPr lang="he-IL" altLang="he-IL" sz="2200" b="1" dirty="0" smtClean="0">
                <a:solidFill>
                  <a:srgbClr val="FF0000"/>
                </a:solidFill>
                <a:latin typeface="David" panose="020E0502060401010101" pitchFamily="34" charset="-79"/>
                <a:cs typeface="David" panose="020E0502060401010101" pitchFamily="34" charset="-79"/>
              </a:rPr>
              <a:t>דִּבֶּר ה' אֶל </a:t>
            </a:r>
            <a:r>
              <a:rPr lang="he-IL" altLang="he-IL" sz="2200" b="1" dirty="0">
                <a:solidFill>
                  <a:srgbClr val="FF0000"/>
                </a:solidFill>
                <a:latin typeface="David" panose="020E0502060401010101" pitchFamily="34" charset="-79"/>
                <a:cs typeface="David" panose="020E0502060401010101" pitchFamily="34" charset="-79"/>
              </a:rPr>
              <a:t>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r>
              <a:rPr lang="en-US" altLang="he-IL" sz="2200" dirty="0" smtClean="0">
                <a:solidFill>
                  <a:schemeClr val="tx1"/>
                </a:solidFill>
                <a:latin typeface="David" panose="020E0502060401010101" pitchFamily="34" charset="-79"/>
                <a:cs typeface="David" panose="020E0502060401010101" pitchFamily="34" charset="-79"/>
              </a:rPr>
              <a:t/>
            </a:r>
            <a:br>
              <a:rPr lang="en-US" altLang="he-IL" sz="2200" dirty="0" smtClean="0">
                <a:solidFill>
                  <a:schemeClr val="tx1"/>
                </a:solidFill>
                <a:latin typeface="David" panose="020E0502060401010101" pitchFamily="34" charset="-79"/>
                <a:cs typeface="David" panose="020E0502060401010101" pitchFamily="34" charset="-79"/>
              </a:rPr>
            </a:br>
            <a:r>
              <a:rPr lang="he-IL" altLang="he-IL" sz="2200" dirty="0" smtClean="0">
                <a:solidFill>
                  <a:schemeClr val="tx1"/>
                </a:solidFill>
                <a:latin typeface="David" panose="020E0502060401010101" pitchFamily="34" charset="-79"/>
                <a:cs typeface="David" panose="020E0502060401010101" pitchFamily="34" charset="-79"/>
              </a:rPr>
              <a:t>כְּמַחְלְקֹתָם </a:t>
            </a:r>
            <a:r>
              <a:rPr lang="he-IL" altLang="he-IL" sz="2200" dirty="0">
                <a:solidFill>
                  <a:schemeClr val="tx1"/>
                </a:solidFill>
                <a:latin typeface="David" panose="020E0502060401010101" pitchFamily="34" charset="-79"/>
                <a:cs typeface="David" panose="020E0502060401010101" pitchFamily="34" charset="-79"/>
              </a:rPr>
              <a:t>לְשִׁבְטֵיהֶם </a:t>
            </a:r>
            <a:r>
              <a:rPr lang="he-IL" altLang="he-IL" sz="2800" b="1" dirty="0">
                <a:solidFill>
                  <a:srgbClr val="7030A0"/>
                </a:solidFill>
                <a:latin typeface="David" panose="020E0502060401010101" pitchFamily="34" charset="-79"/>
                <a:cs typeface="David" panose="020E0502060401010101" pitchFamily="34" charset="-79"/>
              </a:rPr>
              <a:t>וְהָאָרֶץ שָׁקְטָה מִמִּלְחָמָה</a:t>
            </a:r>
            <a:r>
              <a:rPr lang="en-US" altLang="he-IL" sz="2200" dirty="0" smtClean="0">
                <a:solidFill>
                  <a:schemeClr val="tx1"/>
                </a:solidFill>
                <a:latin typeface="David" panose="020E0502060401010101" pitchFamily="34" charset="-79"/>
                <a:cs typeface="David" panose="020E0502060401010101" pitchFamily="34" charset="-79"/>
              </a:rPr>
              <a:t>:</a:t>
            </a:r>
            <a:endParaRPr lang="en-US" altLang="he-IL" sz="2200"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6151344"/>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שן מתפתל">
  <a:themeElements>
    <a:clrScheme name="עשן מתפתל">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עשן מתפתל">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עשן מתפתל">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11822</TotalTime>
  <Words>700</Words>
  <Application>Microsoft Office PowerPoint</Application>
  <PresentationFormat>מסך רחב</PresentationFormat>
  <Paragraphs>71</Paragraphs>
  <Slides>26</Slides>
  <Notes>1</Notes>
  <HiddenSlides>0</HiddenSlides>
  <MMClips>1</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26</vt:i4>
      </vt:variant>
    </vt:vector>
  </HeadingPairs>
  <TitlesOfParts>
    <vt:vector size="33" baseType="lpstr">
      <vt:lpstr>Arial</vt:lpstr>
      <vt:lpstr>Calibri</vt:lpstr>
      <vt:lpstr>Century Gothic</vt:lpstr>
      <vt:lpstr>David</vt:lpstr>
      <vt:lpstr>Gisha</vt:lpstr>
      <vt:lpstr>Wingdings 3</vt:lpstr>
      <vt:lpstr>עשן מתפתל</vt:lpstr>
      <vt:lpstr>מצגת של PowerPoint‏</vt:lpstr>
      <vt:lpstr>סִכּוּם מִלְחֲמוֹת הַדָּרוֹם</vt:lpstr>
      <vt:lpstr>יָבִין אוֹסֵף אֶת מַלְכֵי הַצָּפוֹן</vt:lpstr>
      <vt:lpstr>יָבִין אוֹסֵף אֶת מַלְכֵי הַצָּפוֹן</vt:lpstr>
      <vt:lpstr>יָבִין אוֹסֵף אֶת מַלְכֵי הַצָּפוֹן</vt:lpstr>
      <vt:lpstr>יָבִין אוֹסֵף אֶת מַלְכֵי הַצָּפוֹן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הָאֵזּוֹרִים אוֹתָם כָּבַשׁ יְהוֹשֻׁעַ</vt:lpstr>
      <vt:lpstr>מצגת של PowerPoint‏</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ישראל יוקל</dc:creator>
  <cp:lastModifiedBy>pc</cp:lastModifiedBy>
  <cp:revision>85</cp:revision>
  <dcterms:created xsi:type="dcterms:W3CDTF">2020-04-10T08:32:11Z</dcterms:created>
  <dcterms:modified xsi:type="dcterms:W3CDTF">2020-05-06T13:09:55Z</dcterms:modified>
</cp:coreProperties>
</file>