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Lst>
  <p:sldSz cy="6858000" cx="12192000"/>
  <p:notesSz cx="6797675" cy="9926625"/>
  <p:embeddedFontLst>
    <p:embeddedFont>
      <p:font typeface="NTR"/>
      <p:regular r:id="rId2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4B050C2E-2CB7-417E-9974-D9388EACCE17}">
  <a:tblStyle styleId="{4B050C2E-2CB7-417E-9974-D9388EACCE17}" styleName="Table_0">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BF5"/>
          </a:solidFill>
        </a:fill>
      </a:tcStyle>
    </a:wholeTbl>
    <a:band1H>
      <a:tcTxStyle b="off" i="off"/>
      <a:tcStyle>
        <a:fill>
          <a:solidFill>
            <a:srgbClr val="CDD4EA"/>
          </a:solidFill>
        </a:fill>
      </a:tcStyle>
    </a:band1H>
    <a:band2H>
      <a:tcTxStyle b="off" i="off"/>
    </a:band2H>
    <a:band1V>
      <a:tcTxStyle b="off" i="off"/>
      <a:tcStyle>
        <a:fill>
          <a:solidFill>
            <a:srgbClr val="CDD4EA"/>
          </a:solidFill>
        </a:fill>
      </a:tcStyle>
    </a:band1V>
    <a:band2V>
      <a:tcTxStyle b="off" i="off"/>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b="off" i="off"/>
    </a:seCell>
    <a:swCell>
      <a:tcTxStyle b="off" i="off"/>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b="off" i="off"/>
    </a:neCell>
    <a:nwCell>
      <a:tcTxStyle b="off" i="off"/>
    </a:nwCell>
  </a:tblStyle>
</a:tblStyleLst>
</file>

<file path=ppt/_rels/presentation.xml.rels><?xml version="1.0" encoding="UTF-8" standalone="yes"?><Relationships xmlns="http://schemas.openxmlformats.org/package/2006/relationships"><Relationship Id="rId20" Type="http://schemas.openxmlformats.org/officeDocument/2006/relationships/font" Target="fonts/NTR-regular.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3852016" y="0"/>
            <a:ext cx="2945659" cy="498056"/>
          </a:xfrm>
          <a:prstGeom prst="rect">
            <a:avLst/>
          </a:prstGeom>
          <a:noFill/>
          <a:ln>
            <a:noFill/>
          </a:ln>
        </p:spPr>
        <p:txBody>
          <a:bodyPr anchorCtr="0" anchor="t" bIns="45700" lIns="91425" spcFirstLastPara="1" rIns="91425" wrap="square" tIns="45700">
            <a:noAutofit/>
          </a:bodyPr>
          <a:lstStyle>
            <a:lvl1pPr lvl="0" marR="0" rtl="1"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1574" y="0"/>
            <a:ext cx="2945659" cy="498056"/>
          </a:xfrm>
          <a:prstGeom prst="rect">
            <a:avLst/>
          </a:prstGeom>
          <a:noFill/>
          <a:ln>
            <a:noFill/>
          </a:ln>
        </p:spPr>
        <p:txBody>
          <a:bodyPr anchorCtr="0" anchor="t" bIns="45700" lIns="91425" spcFirstLastPara="1" rIns="91425" wrap="square" tIns="45700">
            <a:noAutofit/>
          </a:bodyPr>
          <a:lstStyle>
            <a:lvl1pPr lvl="0" marR="0" rtl="1"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lvl1pPr indent="-228600" lvl="0" marL="457200" marR="0" rtl="1"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1"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1"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1"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1"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1"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1"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1"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1"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3852016" y="9428584"/>
            <a:ext cx="2945659" cy="498055"/>
          </a:xfrm>
          <a:prstGeom prst="rect">
            <a:avLst/>
          </a:prstGeom>
          <a:noFill/>
          <a:ln>
            <a:noFill/>
          </a:ln>
        </p:spPr>
        <p:txBody>
          <a:bodyPr anchorCtr="0" anchor="b" bIns="45700" lIns="91425" spcFirstLastPara="1" rIns="91425" wrap="square" tIns="45700">
            <a:noAutofit/>
          </a:bodyPr>
          <a:lstStyle>
            <a:lvl1pPr lvl="0" marR="0" rtl="1"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1574" y="9428584"/>
            <a:ext cx="2945659" cy="498055"/>
          </a:xfrm>
          <a:prstGeom prst="rect">
            <a:avLst/>
          </a:prstGeom>
          <a:noFill/>
          <a:ln>
            <a:noFill/>
          </a:ln>
        </p:spPr>
        <p:txBody>
          <a:bodyPr anchorCtr="0" anchor="b" bIns="45700" lIns="91425" spcFirstLastPara="1" rIns="91425" wrap="square" tIns="45700">
            <a:noAutofit/>
          </a:bodyPr>
          <a:lstStyle/>
          <a:p>
            <a:pPr indent="0" lvl="0" marL="0" marR="0" rtl="1" algn="l">
              <a:lnSpc>
                <a:spcPct val="100000"/>
              </a:lnSpc>
              <a:spcBef>
                <a:spcPts val="0"/>
              </a:spcBef>
              <a:spcAft>
                <a:spcPts val="0"/>
              </a:spcAft>
              <a:buClr>
                <a:srgbClr val="000000"/>
              </a:buClr>
              <a:buSzPts val="1200"/>
              <a:buFont typeface="Arial"/>
              <a:buNone/>
            </a:pPr>
            <a:fld id="{00000000-1234-1234-1234-123412341234}" type="slidenum">
              <a:rPr b="0" i="0" lang="iw-IL"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6" name="Google Shape;86;p1: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p2: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1" name="Google Shape;91;p2: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1" algn="r">
              <a:lnSpc>
                <a:spcPct val="100000"/>
              </a:lnSpc>
              <a:spcBef>
                <a:spcPts val="0"/>
              </a:spcBef>
              <a:spcAft>
                <a:spcPts val="0"/>
              </a:spcAft>
              <a:buSzPts val="1400"/>
              <a:buNone/>
            </a:pPr>
            <a:r>
              <a:t/>
            </a:r>
            <a:endParaRPr/>
          </a:p>
        </p:txBody>
      </p:sp>
      <p:sp>
        <p:nvSpPr>
          <p:cNvPr id="92" name="Google Shape;92;p2:notes"/>
          <p:cNvSpPr txBox="1"/>
          <p:nvPr>
            <p:ph idx="12" type="sldNum"/>
          </p:nvPr>
        </p:nvSpPr>
        <p:spPr>
          <a:xfrm>
            <a:off x="1574" y="9428584"/>
            <a:ext cx="2945659" cy="498055"/>
          </a:xfrm>
          <a:prstGeom prst="rect">
            <a:avLst/>
          </a:prstGeom>
          <a:noFill/>
          <a:ln>
            <a:noFill/>
          </a:ln>
        </p:spPr>
        <p:txBody>
          <a:bodyPr anchorCtr="0" anchor="b" bIns="45700" lIns="91425" spcFirstLastPara="1" rIns="91425" wrap="square" tIns="45700">
            <a:noAutofit/>
          </a:bodyPr>
          <a:lstStyle/>
          <a:p>
            <a:pPr indent="0" lvl="0" marL="0" rtl="1" algn="l">
              <a:lnSpc>
                <a:spcPct val="100000"/>
              </a:lnSpc>
              <a:spcBef>
                <a:spcPts val="0"/>
              </a:spcBef>
              <a:spcAft>
                <a:spcPts val="0"/>
              </a:spcAft>
              <a:buSzPts val="1400"/>
              <a:buNone/>
            </a:pPr>
            <a:fld id="{00000000-1234-1234-1234-123412341234}" type="slidenum">
              <a:rPr lang="iw-IL"/>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p3: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7" name="Google Shape;107;p3: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4: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3" name="Google Shape;113;p4: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5: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2" name="Google Shape;122;p5: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6: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7" name="Google Shape;127;p6: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7: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3" name="Google Shape;143;p7: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8: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9" name="Google Shape;149;p8: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9: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7" name="Google Shape;157;p9: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10: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5" name="Google Shape;165;p10: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11: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1" name="Google Shape;171;p11: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12: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7" name="Google Shape;177;p12: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13: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4" name="Google Shape;184;p13: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14: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0" name="Google Shape;190;p14: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ריק" type="blank">
  <p:cSld name="BLANK">
    <p:spTree>
      <p:nvGrpSpPr>
        <p:cNvPr id="15" name="Shape 15"/>
        <p:cNvGrpSpPr/>
        <p:nvPr/>
      </p:nvGrpSpPr>
      <p:grpSpPr>
        <a:xfrm>
          <a:off x="0" y="0"/>
          <a:ext cx="0" cy="0"/>
          <a:chOff x="0" y="0"/>
          <a:chExt cx="0" cy="0"/>
        </a:xfrm>
      </p:grpSpPr>
      <p:sp>
        <p:nvSpPr>
          <p:cNvPr id="16" name="Google Shape;16;p2"/>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17" name="Google Shape;17;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18" name="Google Shape;18;p2"/>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mc:AlternateContent>
    <mc:Choice Requires="p14">
      <p:transition spd="slow" p14:dur="1200">
        <p14:prism dir="l"/>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שקופית כותרת" type="title">
  <p:cSld name="TITLE">
    <p:spTree>
      <p:nvGrpSpPr>
        <p:cNvPr id="19" name="Shape 19"/>
        <p:cNvGrpSpPr/>
        <p:nvPr/>
      </p:nvGrpSpPr>
      <p:grpSpPr>
        <a:xfrm>
          <a:off x="0" y="0"/>
          <a:ext cx="0" cy="0"/>
          <a:chOff x="0" y="0"/>
          <a:chExt cx="0" cy="0"/>
        </a:xfrm>
      </p:grpSpPr>
      <p:sp>
        <p:nvSpPr>
          <p:cNvPr id="20" name="Google Shape;20;p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rtl="1"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rtl="1" algn="ctr">
              <a:lnSpc>
                <a:spcPct val="90000"/>
              </a:lnSpc>
              <a:spcBef>
                <a:spcPts val="1000"/>
              </a:spcBef>
              <a:spcAft>
                <a:spcPts val="0"/>
              </a:spcAft>
              <a:buClr>
                <a:schemeClr val="dk1"/>
              </a:buClr>
              <a:buSzPts val="2400"/>
              <a:buNone/>
              <a:defRPr sz="2400"/>
            </a:lvl1pPr>
            <a:lvl2pPr lvl="1" rtl="1" algn="ctr">
              <a:lnSpc>
                <a:spcPct val="90000"/>
              </a:lnSpc>
              <a:spcBef>
                <a:spcPts val="500"/>
              </a:spcBef>
              <a:spcAft>
                <a:spcPts val="0"/>
              </a:spcAft>
              <a:buClr>
                <a:schemeClr val="dk1"/>
              </a:buClr>
              <a:buSzPts val="2000"/>
              <a:buNone/>
              <a:defRPr sz="2000"/>
            </a:lvl2pPr>
            <a:lvl3pPr lvl="2" rtl="1" algn="ctr">
              <a:lnSpc>
                <a:spcPct val="90000"/>
              </a:lnSpc>
              <a:spcBef>
                <a:spcPts val="500"/>
              </a:spcBef>
              <a:spcAft>
                <a:spcPts val="0"/>
              </a:spcAft>
              <a:buClr>
                <a:schemeClr val="dk1"/>
              </a:buClr>
              <a:buSzPts val="1800"/>
              <a:buNone/>
              <a:defRPr sz="1800"/>
            </a:lvl3pPr>
            <a:lvl4pPr lvl="3" rtl="1" algn="ctr">
              <a:lnSpc>
                <a:spcPct val="90000"/>
              </a:lnSpc>
              <a:spcBef>
                <a:spcPts val="500"/>
              </a:spcBef>
              <a:spcAft>
                <a:spcPts val="0"/>
              </a:spcAft>
              <a:buClr>
                <a:schemeClr val="dk1"/>
              </a:buClr>
              <a:buSzPts val="1600"/>
              <a:buNone/>
              <a:defRPr sz="1600"/>
            </a:lvl4pPr>
            <a:lvl5pPr lvl="4" rtl="1" algn="ctr">
              <a:lnSpc>
                <a:spcPct val="90000"/>
              </a:lnSpc>
              <a:spcBef>
                <a:spcPts val="500"/>
              </a:spcBef>
              <a:spcAft>
                <a:spcPts val="0"/>
              </a:spcAft>
              <a:buClr>
                <a:schemeClr val="dk1"/>
              </a:buClr>
              <a:buSzPts val="1600"/>
              <a:buNone/>
              <a:defRPr sz="1600"/>
            </a:lvl5pPr>
            <a:lvl6pPr lvl="5" rtl="1" algn="ctr">
              <a:lnSpc>
                <a:spcPct val="90000"/>
              </a:lnSpc>
              <a:spcBef>
                <a:spcPts val="500"/>
              </a:spcBef>
              <a:spcAft>
                <a:spcPts val="0"/>
              </a:spcAft>
              <a:buClr>
                <a:schemeClr val="dk1"/>
              </a:buClr>
              <a:buSzPts val="1600"/>
              <a:buNone/>
              <a:defRPr sz="1600"/>
            </a:lvl6pPr>
            <a:lvl7pPr lvl="6" rtl="1" algn="ctr">
              <a:lnSpc>
                <a:spcPct val="90000"/>
              </a:lnSpc>
              <a:spcBef>
                <a:spcPts val="500"/>
              </a:spcBef>
              <a:spcAft>
                <a:spcPts val="0"/>
              </a:spcAft>
              <a:buClr>
                <a:schemeClr val="dk1"/>
              </a:buClr>
              <a:buSzPts val="1600"/>
              <a:buNone/>
              <a:defRPr sz="1600"/>
            </a:lvl7pPr>
            <a:lvl8pPr lvl="7" rtl="1" algn="ctr">
              <a:lnSpc>
                <a:spcPct val="90000"/>
              </a:lnSpc>
              <a:spcBef>
                <a:spcPts val="500"/>
              </a:spcBef>
              <a:spcAft>
                <a:spcPts val="0"/>
              </a:spcAft>
              <a:buClr>
                <a:schemeClr val="dk1"/>
              </a:buClr>
              <a:buSzPts val="1600"/>
              <a:buNone/>
              <a:defRPr sz="1600"/>
            </a:lvl8pPr>
            <a:lvl9pPr lvl="8" rtl="1" algn="ctr">
              <a:lnSpc>
                <a:spcPct val="90000"/>
              </a:lnSpc>
              <a:spcBef>
                <a:spcPts val="500"/>
              </a:spcBef>
              <a:spcAft>
                <a:spcPts val="0"/>
              </a:spcAft>
              <a:buClr>
                <a:schemeClr val="dk1"/>
              </a:buClr>
              <a:buSzPts val="1600"/>
              <a:buNone/>
              <a:defRPr sz="1600"/>
            </a:lvl9pPr>
          </a:lstStyle>
          <a:p/>
        </p:txBody>
      </p:sp>
      <p:sp>
        <p:nvSpPr>
          <p:cNvPr id="22" name="Google Shape;22;p3"/>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23" name="Google Shape;23;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24" name="Google Shape;24;p3"/>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mc:AlternateContent>
    <mc:Choice Requires="p14">
      <p:transition spd="slow" p14:dur="1200">
        <p14:prism dir="l"/>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ותוכן" type="obj">
  <p:cSld name="OBJECT">
    <p:spTree>
      <p:nvGrpSpPr>
        <p:cNvPr id="25" name="Shape 25"/>
        <p:cNvGrpSpPr/>
        <p:nvPr/>
      </p:nvGrpSpPr>
      <p:grpSpPr>
        <a:xfrm>
          <a:off x="0" y="0"/>
          <a:ext cx="0" cy="0"/>
          <a:chOff x="0" y="0"/>
          <a:chExt cx="0" cy="0"/>
        </a:xfrm>
      </p:grpSpPr>
      <p:sp>
        <p:nvSpPr>
          <p:cNvPr id="26" name="Google Shape;26;p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rtl="1" algn="r">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28" name="Google Shape;28;p4"/>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29" name="Google Shape;29;p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30" name="Google Shape;30;p4"/>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mc:AlternateContent>
    <mc:Choice Requires="p14">
      <p:transition spd="slow" p14:dur="1200">
        <p14:prism dir="l"/>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מקטע עליונה" type="secHead">
  <p:cSld name="SECTION_HEADER">
    <p:spTree>
      <p:nvGrpSpPr>
        <p:cNvPr id="31" name="Shape 31"/>
        <p:cNvGrpSpPr/>
        <p:nvPr/>
      </p:nvGrpSpPr>
      <p:grpSpPr>
        <a:xfrm>
          <a:off x="0" y="0"/>
          <a:ext cx="0" cy="0"/>
          <a:chOff x="0" y="0"/>
          <a:chExt cx="0" cy="0"/>
        </a:xfrm>
      </p:grpSpPr>
      <p:sp>
        <p:nvSpPr>
          <p:cNvPr id="32" name="Google Shape;32;p5"/>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rtl="1" algn="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5"/>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rtl="1" algn="r">
              <a:lnSpc>
                <a:spcPct val="90000"/>
              </a:lnSpc>
              <a:spcBef>
                <a:spcPts val="1000"/>
              </a:spcBef>
              <a:spcAft>
                <a:spcPts val="0"/>
              </a:spcAft>
              <a:buClr>
                <a:srgbClr val="888888"/>
              </a:buClr>
              <a:buSzPts val="2400"/>
              <a:buNone/>
              <a:defRPr sz="2400">
                <a:solidFill>
                  <a:srgbClr val="888888"/>
                </a:solidFill>
              </a:defRPr>
            </a:lvl1pPr>
            <a:lvl2pPr indent="-228600" lvl="1" marL="914400" rtl="1" algn="r">
              <a:lnSpc>
                <a:spcPct val="90000"/>
              </a:lnSpc>
              <a:spcBef>
                <a:spcPts val="500"/>
              </a:spcBef>
              <a:spcAft>
                <a:spcPts val="0"/>
              </a:spcAft>
              <a:buClr>
                <a:srgbClr val="888888"/>
              </a:buClr>
              <a:buSzPts val="2000"/>
              <a:buNone/>
              <a:defRPr sz="2000">
                <a:solidFill>
                  <a:srgbClr val="888888"/>
                </a:solidFill>
              </a:defRPr>
            </a:lvl2pPr>
            <a:lvl3pPr indent="-228600" lvl="2" marL="1371600" rtl="1" algn="r">
              <a:lnSpc>
                <a:spcPct val="90000"/>
              </a:lnSpc>
              <a:spcBef>
                <a:spcPts val="500"/>
              </a:spcBef>
              <a:spcAft>
                <a:spcPts val="0"/>
              </a:spcAft>
              <a:buClr>
                <a:srgbClr val="888888"/>
              </a:buClr>
              <a:buSzPts val="1800"/>
              <a:buNone/>
              <a:defRPr sz="1800">
                <a:solidFill>
                  <a:srgbClr val="888888"/>
                </a:solidFill>
              </a:defRPr>
            </a:lvl3pPr>
            <a:lvl4pPr indent="-228600" lvl="3" marL="1828800" rtl="1" algn="r">
              <a:lnSpc>
                <a:spcPct val="90000"/>
              </a:lnSpc>
              <a:spcBef>
                <a:spcPts val="500"/>
              </a:spcBef>
              <a:spcAft>
                <a:spcPts val="0"/>
              </a:spcAft>
              <a:buClr>
                <a:srgbClr val="888888"/>
              </a:buClr>
              <a:buSzPts val="1600"/>
              <a:buNone/>
              <a:defRPr sz="1600">
                <a:solidFill>
                  <a:srgbClr val="888888"/>
                </a:solidFill>
              </a:defRPr>
            </a:lvl4pPr>
            <a:lvl5pPr indent="-228600" lvl="4" marL="2286000" rtl="1" algn="r">
              <a:lnSpc>
                <a:spcPct val="90000"/>
              </a:lnSpc>
              <a:spcBef>
                <a:spcPts val="500"/>
              </a:spcBef>
              <a:spcAft>
                <a:spcPts val="0"/>
              </a:spcAft>
              <a:buClr>
                <a:srgbClr val="888888"/>
              </a:buClr>
              <a:buSzPts val="1600"/>
              <a:buNone/>
              <a:defRPr sz="1600">
                <a:solidFill>
                  <a:srgbClr val="888888"/>
                </a:solidFill>
              </a:defRPr>
            </a:lvl5pPr>
            <a:lvl6pPr indent="-228600" lvl="5" marL="2743200" rtl="1" algn="r">
              <a:lnSpc>
                <a:spcPct val="90000"/>
              </a:lnSpc>
              <a:spcBef>
                <a:spcPts val="500"/>
              </a:spcBef>
              <a:spcAft>
                <a:spcPts val="0"/>
              </a:spcAft>
              <a:buClr>
                <a:srgbClr val="888888"/>
              </a:buClr>
              <a:buSzPts val="1600"/>
              <a:buNone/>
              <a:defRPr sz="1600">
                <a:solidFill>
                  <a:srgbClr val="888888"/>
                </a:solidFill>
              </a:defRPr>
            </a:lvl6pPr>
            <a:lvl7pPr indent="-228600" lvl="6" marL="3200400" rtl="1" algn="r">
              <a:lnSpc>
                <a:spcPct val="90000"/>
              </a:lnSpc>
              <a:spcBef>
                <a:spcPts val="500"/>
              </a:spcBef>
              <a:spcAft>
                <a:spcPts val="0"/>
              </a:spcAft>
              <a:buClr>
                <a:srgbClr val="888888"/>
              </a:buClr>
              <a:buSzPts val="1600"/>
              <a:buNone/>
              <a:defRPr sz="1600">
                <a:solidFill>
                  <a:srgbClr val="888888"/>
                </a:solidFill>
              </a:defRPr>
            </a:lvl7pPr>
            <a:lvl8pPr indent="-228600" lvl="7" marL="3657600" rtl="1" algn="r">
              <a:lnSpc>
                <a:spcPct val="90000"/>
              </a:lnSpc>
              <a:spcBef>
                <a:spcPts val="500"/>
              </a:spcBef>
              <a:spcAft>
                <a:spcPts val="0"/>
              </a:spcAft>
              <a:buClr>
                <a:srgbClr val="888888"/>
              </a:buClr>
              <a:buSzPts val="1600"/>
              <a:buNone/>
              <a:defRPr sz="1600">
                <a:solidFill>
                  <a:srgbClr val="888888"/>
                </a:solidFill>
              </a:defRPr>
            </a:lvl8pPr>
            <a:lvl9pPr indent="-228600" lvl="8" marL="4114800" rtl="1" algn="r">
              <a:lnSpc>
                <a:spcPct val="90000"/>
              </a:lnSpc>
              <a:spcBef>
                <a:spcPts val="500"/>
              </a:spcBef>
              <a:spcAft>
                <a:spcPts val="0"/>
              </a:spcAft>
              <a:buClr>
                <a:srgbClr val="888888"/>
              </a:buClr>
              <a:buSzPts val="1600"/>
              <a:buNone/>
              <a:defRPr sz="1600">
                <a:solidFill>
                  <a:srgbClr val="888888"/>
                </a:solidFill>
              </a:defRPr>
            </a:lvl9pPr>
          </a:lstStyle>
          <a:p/>
        </p:txBody>
      </p:sp>
      <p:sp>
        <p:nvSpPr>
          <p:cNvPr id="34" name="Google Shape;34;p5"/>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35" name="Google Shape;35;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36" name="Google Shape;36;p5"/>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mc:AlternateContent>
    <mc:Choice Requires="p14">
      <p:transition spd="slow" p14:dur="1200">
        <p14:prism dir="l"/>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שני תכנים" type="twoObj">
  <p:cSld name="TWO_OBJECTS">
    <p:spTree>
      <p:nvGrpSpPr>
        <p:cNvPr id="37" name="Shape 37"/>
        <p:cNvGrpSpPr/>
        <p:nvPr/>
      </p:nvGrpSpPr>
      <p:grpSpPr>
        <a:xfrm>
          <a:off x="0" y="0"/>
          <a:ext cx="0" cy="0"/>
          <a:chOff x="0" y="0"/>
          <a:chExt cx="0" cy="0"/>
        </a:xfrm>
      </p:grpSpPr>
      <p:sp>
        <p:nvSpPr>
          <p:cNvPr id="38" name="Google Shape;38;p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rtl="1" algn="r">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40" name="Google Shape;40;p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41" name="Google Shape;41;p6"/>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42" name="Google Shape;42;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43" name="Google Shape;43;p6"/>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mc:AlternateContent>
    <mc:Choice Requires="p14">
      <p:transition spd="slow" p14:dur="1200">
        <p14:prism dir="l"/>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השוואה" type="twoTxTwoObj">
  <p:cSld name="TWO_OBJECTS_WITH_TEXT">
    <p:spTree>
      <p:nvGrpSpPr>
        <p:cNvPr id="44" name="Shape 44"/>
        <p:cNvGrpSpPr/>
        <p:nvPr/>
      </p:nvGrpSpPr>
      <p:grpSpPr>
        <a:xfrm>
          <a:off x="0" y="0"/>
          <a:ext cx="0" cy="0"/>
          <a:chOff x="0" y="0"/>
          <a:chExt cx="0" cy="0"/>
        </a:xfrm>
      </p:grpSpPr>
      <p:sp>
        <p:nvSpPr>
          <p:cNvPr id="45" name="Google Shape;45;p7"/>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rtl="1" algn="r">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7"/>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rtl="1" algn="r">
              <a:lnSpc>
                <a:spcPct val="90000"/>
              </a:lnSpc>
              <a:spcBef>
                <a:spcPts val="1000"/>
              </a:spcBef>
              <a:spcAft>
                <a:spcPts val="0"/>
              </a:spcAft>
              <a:buClr>
                <a:schemeClr val="dk1"/>
              </a:buClr>
              <a:buSzPts val="2400"/>
              <a:buNone/>
              <a:defRPr b="1" sz="2400"/>
            </a:lvl1pPr>
            <a:lvl2pPr indent="-228600" lvl="1" marL="914400" rtl="1" algn="r">
              <a:lnSpc>
                <a:spcPct val="90000"/>
              </a:lnSpc>
              <a:spcBef>
                <a:spcPts val="500"/>
              </a:spcBef>
              <a:spcAft>
                <a:spcPts val="0"/>
              </a:spcAft>
              <a:buClr>
                <a:schemeClr val="dk1"/>
              </a:buClr>
              <a:buSzPts val="2000"/>
              <a:buNone/>
              <a:defRPr b="1" sz="2000"/>
            </a:lvl2pPr>
            <a:lvl3pPr indent="-228600" lvl="2" marL="1371600" rtl="1" algn="r">
              <a:lnSpc>
                <a:spcPct val="90000"/>
              </a:lnSpc>
              <a:spcBef>
                <a:spcPts val="500"/>
              </a:spcBef>
              <a:spcAft>
                <a:spcPts val="0"/>
              </a:spcAft>
              <a:buClr>
                <a:schemeClr val="dk1"/>
              </a:buClr>
              <a:buSzPts val="1800"/>
              <a:buNone/>
              <a:defRPr b="1" sz="1800"/>
            </a:lvl3pPr>
            <a:lvl4pPr indent="-228600" lvl="3" marL="1828800" rtl="1" algn="r">
              <a:lnSpc>
                <a:spcPct val="90000"/>
              </a:lnSpc>
              <a:spcBef>
                <a:spcPts val="500"/>
              </a:spcBef>
              <a:spcAft>
                <a:spcPts val="0"/>
              </a:spcAft>
              <a:buClr>
                <a:schemeClr val="dk1"/>
              </a:buClr>
              <a:buSzPts val="1600"/>
              <a:buNone/>
              <a:defRPr b="1" sz="1600"/>
            </a:lvl4pPr>
            <a:lvl5pPr indent="-228600" lvl="4" marL="2286000" rtl="1" algn="r">
              <a:lnSpc>
                <a:spcPct val="90000"/>
              </a:lnSpc>
              <a:spcBef>
                <a:spcPts val="500"/>
              </a:spcBef>
              <a:spcAft>
                <a:spcPts val="0"/>
              </a:spcAft>
              <a:buClr>
                <a:schemeClr val="dk1"/>
              </a:buClr>
              <a:buSzPts val="1600"/>
              <a:buNone/>
              <a:defRPr b="1" sz="1600"/>
            </a:lvl5pPr>
            <a:lvl6pPr indent="-228600" lvl="5" marL="2743200" rtl="1" algn="r">
              <a:lnSpc>
                <a:spcPct val="90000"/>
              </a:lnSpc>
              <a:spcBef>
                <a:spcPts val="500"/>
              </a:spcBef>
              <a:spcAft>
                <a:spcPts val="0"/>
              </a:spcAft>
              <a:buClr>
                <a:schemeClr val="dk1"/>
              </a:buClr>
              <a:buSzPts val="1600"/>
              <a:buNone/>
              <a:defRPr b="1" sz="1600"/>
            </a:lvl6pPr>
            <a:lvl7pPr indent="-228600" lvl="6" marL="3200400" rtl="1" algn="r">
              <a:lnSpc>
                <a:spcPct val="90000"/>
              </a:lnSpc>
              <a:spcBef>
                <a:spcPts val="500"/>
              </a:spcBef>
              <a:spcAft>
                <a:spcPts val="0"/>
              </a:spcAft>
              <a:buClr>
                <a:schemeClr val="dk1"/>
              </a:buClr>
              <a:buSzPts val="1600"/>
              <a:buNone/>
              <a:defRPr b="1" sz="1600"/>
            </a:lvl7pPr>
            <a:lvl8pPr indent="-228600" lvl="7" marL="3657600" rtl="1" algn="r">
              <a:lnSpc>
                <a:spcPct val="90000"/>
              </a:lnSpc>
              <a:spcBef>
                <a:spcPts val="500"/>
              </a:spcBef>
              <a:spcAft>
                <a:spcPts val="0"/>
              </a:spcAft>
              <a:buClr>
                <a:schemeClr val="dk1"/>
              </a:buClr>
              <a:buSzPts val="1600"/>
              <a:buNone/>
              <a:defRPr b="1" sz="1600"/>
            </a:lvl8pPr>
            <a:lvl9pPr indent="-228600" lvl="8" marL="4114800" rtl="1" algn="r">
              <a:lnSpc>
                <a:spcPct val="90000"/>
              </a:lnSpc>
              <a:spcBef>
                <a:spcPts val="500"/>
              </a:spcBef>
              <a:spcAft>
                <a:spcPts val="0"/>
              </a:spcAft>
              <a:buClr>
                <a:schemeClr val="dk1"/>
              </a:buClr>
              <a:buSzPts val="1600"/>
              <a:buNone/>
              <a:defRPr b="1" sz="1600"/>
            </a:lvl9pPr>
          </a:lstStyle>
          <a:p/>
        </p:txBody>
      </p:sp>
      <p:sp>
        <p:nvSpPr>
          <p:cNvPr id="47" name="Google Shape;47;p7"/>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48" name="Google Shape;48;p7"/>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rtl="1" algn="r">
              <a:lnSpc>
                <a:spcPct val="90000"/>
              </a:lnSpc>
              <a:spcBef>
                <a:spcPts val="1000"/>
              </a:spcBef>
              <a:spcAft>
                <a:spcPts val="0"/>
              </a:spcAft>
              <a:buClr>
                <a:schemeClr val="dk1"/>
              </a:buClr>
              <a:buSzPts val="2400"/>
              <a:buNone/>
              <a:defRPr b="1" sz="2400"/>
            </a:lvl1pPr>
            <a:lvl2pPr indent="-228600" lvl="1" marL="914400" rtl="1" algn="r">
              <a:lnSpc>
                <a:spcPct val="90000"/>
              </a:lnSpc>
              <a:spcBef>
                <a:spcPts val="500"/>
              </a:spcBef>
              <a:spcAft>
                <a:spcPts val="0"/>
              </a:spcAft>
              <a:buClr>
                <a:schemeClr val="dk1"/>
              </a:buClr>
              <a:buSzPts val="2000"/>
              <a:buNone/>
              <a:defRPr b="1" sz="2000"/>
            </a:lvl2pPr>
            <a:lvl3pPr indent="-228600" lvl="2" marL="1371600" rtl="1" algn="r">
              <a:lnSpc>
                <a:spcPct val="90000"/>
              </a:lnSpc>
              <a:spcBef>
                <a:spcPts val="500"/>
              </a:spcBef>
              <a:spcAft>
                <a:spcPts val="0"/>
              </a:spcAft>
              <a:buClr>
                <a:schemeClr val="dk1"/>
              </a:buClr>
              <a:buSzPts val="1800"/>
              <a:buNone/>
              <a:defRPr b="1" sz="1800"/>
            </a:lvl3pPr>
            <a:lvl4pPr indent="-228600" lvl="3" marL="1828800" rtl="1" algn="r">
              <a:lnSpc>
                <a:spcPct val="90000"/>
              </a:lnSpc>
              <a:spcBef>
                <a:spcPts val="500"/>
              </a:spcBef>
              <a:spcAft>
                <a:spcPts val="0"/>
              </a:spcAft>
              <a:buClr>
                <a:schemeClr val="dk1"/>
              </a:buClr>
              <a:buSzPts val="1600"/>
              <a:buNone/>
              <a:defRPr b="1" sz="1600"/>
            </a:lvl4pPr>
            <a:lvl5pPr indent="-228600" lvl="4" marL="2286000" rtl="1" algn="r">
              <a:lnSpc>
                <a:spcPct val="90000"/>
              </a:lnSpc>
              <a:spcBef>
                <a:spcPts val="500"/>
              </a:spcBef>
              <a:spcAft>
                <a:spcPts val="0"/>
              </a:spcAft>
              <a:buClr>
                <a:schemeClr val="dk1"/>
              </a:buClr>
              <a:buSzPts val="1600"/>
              <a:buNone/>
              <a:defRPr b="1" sz="1600"/>
            </a:lvl5pPr>
            <a:lvl6pPr indent="-228600" lvl="5" marL="2743200" rtl="1" algn="r">
              <a:lnSpc>
                <a:spcPct val="90000"/>
              </a:lnSpc>
              <a:spcBef>
                <a:spcPts val="500"/>
              </a:spcBef>
              <a:spcAft>
                <a:spcPts val="0"/>
              </a:spcAft>
              <a:buClr>
                <a:schemeClr val="dk1"/>
              </a:buClr>
              <a:buSzPts val="1600"/>
              <a:buNone/>
              <a:defRPr b="1" sz="1600"/>
            </a:lvl6pPr>
            <a:lvl7pPr indent="-228600" lvl="6" marL="3200400" rtl="1" algn="r">
              <a:lnSpc>
                <a:spcPct val="90000"/>
              </a:lnSpc>
              <a:spcBef>
                <a:spcPts val="500"/>
              </a:spcBef>
              <a:spcAft>
                <a:spcPts val="0"/>
              </a:spcAft>
              <a:buClr>
                <a:schemeClr val="dk1"/>
              </a:buClr>
              <a:buSzPts val="1600"/>
              <a:buNone/>
              <a:defRPr b="1" sz="1600"/>
            </a:lvl7pPr>
            <a:lvl8pPr indent="-228600" lvl="7" marL="3657600" rtl="1" algn="r">
              <a:lnSpc>
                <a:spcPct val="90000"/>
              </a:lnSpc>
              <a:spcBef>
                <a:spcPts val="500"/>
              </a:spcBef>
              <a:spcAft>
                <a:spcPts val="0"/>
              </a:spcAft>
              <a:buClr>
                <a:schemeClr val="dk1"/>
              </a:buClr>
              <a:buSzPts val="1600"/>
              <a:buNone/>
              <a:defRPr b="1" sz="1600"/>
            </a:lvl8pPr>
            <a:lvl9pPr indent="-228600" lvl="8" marL="4114800" rtl="1" algn="r">
              <a:lnSpc>
                <a:spcPct val="90000"/>
              </a:lnSpc>
              <a:spcBef>
                <a:spcPts val="500"/>
              </a:spcBef>
              <a:spcAft>
                <a:spcPts val="0"/>
              </a:spcAft>
              <a:buClr>
                <a:schemeClr val="dk1"/>
              </a:buClr>
              <a:buSzPts val="1600"/>
              <a:buNone/>
              <a:defRPr b="1" sz="1600"/>
            </a:lvl9pPr>
          </a:lstStyle>
          <a:p/>
        </p:txBody>
      </p:sp>
      <p:sp>
        <p:nvSpPr>
          <p:cNvPr id="49" name="Google Shape;49;p7"/>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50" name="Google Shape;50;p7"/>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51" name="Google Shape;51;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52" name="Google Shape;52;p7"/>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mc:AlternateContent>
    <mc:Choice Requires="p14">
      <p:transition spd="slow" p14:dur="1200">
        <p14:prism dir="l"/>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בלבד" type="titleOnly">
  <p:cSld name="TITLE_ONLY">
    <p:spTree>
      <p:nvGrpSpPr>
        <p:cNvPr id="53" name="Shape 53"/>
        <p:cNvGrpSpPr/>
        <p:nvPr/>
      </p:nvGrpSpPr>
      <p:grpSpPr>
        <a:xfrm>
          <a:off x="0" y="0"/>
          <a:ext cx="0" cy="0"/>
          <a:chOff x="0" y="0"/>
          <a:chExt cx="0" cy="0"/>
        </a:xfrm>
      </p:grpSpPr>
      <p:sp>
        <p:nvSpPr>
          <p:cNvPr id="54" name="Google Shape;54;p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rtl="1" algn="r">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8"/>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56" name="Google Shape;56;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57" name="Google Shape;57;p8"/>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mc:AlternateContent>
    <mc:Choice Requires="p14">
      <p:transition spd="slow" p14:dur="1200">
        <p14:prism dir="l"/>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תוכן עם כיתוב" type="objTx">
  <p:cSld name="OBJECT_WITH_CAPTION_TEXT">
    <p:spTree>
      <p:nvGrpSpPr>
        <p:cNvPr id="58" name="Shape 58"/>
        <p:cNvGrpSpPr/>
        <p:nvPr/>
      </p:nvGrpSpPr>
      <p:grpSpPr>
        <a:xfrm>
          <a:off x="0" y="0"/>
          <a:ext cx="0" cy="0"/>
          <a:chOff x="0" y="0"/>
          <a:chExt cx="0" cy="0"/>
        </a:xfrm>
      </p:grpSpPr>
      <p:sp>
        <p:nvSpPr>
          <p:cNvPr id="59" name="Google Shape;59;p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rtl="1" algn="r">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rtl="1" algn="r">
              <a:lnSpc>
                <a:spcPct val="90000"/>
              </a:lnSpc>
              <a:spcBef>
                <a:spcPts val="1000"/>
              </a:spcBef>
              <a:spcAft>
                <a:spcPts val="0"/>
              </a:spcAft>
              <a:buClr>
                <a:schemeClr val="dk1"/>
              </a:buClr>
              <a:buSzPts val="3200"/>
              <a:buChar char="•"/>
              <a:defRPr sz="3200"/>
            </a:lvl1pPr>
            <a:lvl2pPr indent="-406400" lvl="1" marL="914400" rtl="1" algn="r">
              <a:lnSpc>
                <a:spcPct val="90000"/>
              </a:lnSpc>
              <a:spcBef>
                <a:spcPts val="500"/>
              </a:spcBef>
              <a:spcAft>
                <a:spcPts val="0"/>
              </a:spcAft>
              <a:buClr>
                <a:schemeClr val="dk1"/>
              </a:buClr>
              <a:buSzPts val="2800"/>
              <a:buChar char="•"/>
              <a:defRPr sz="2800"/>
            </a:lvl2pPr>
            <a:lvl3pPr indent="-381000" lvl="2" marL="1371600" rtl="1" algn="r">
              <a:lnSpc>
                <a:spcPct val="90000"/>
              </a:lnSpc>
              <a:spcBef>
                <a:spcPts val="500"/>
              </a:spcBef>
              <a:spcAft>
                <a:spcPts val="0"/>
              </a:spcAft>
              <a:buClr>
                <a:schemeClr val="dk1"/>
              </a:buClr>
              <a:buSzPts val="2400"/>
              <a:buChar char="•"/>
              <a:defRPr sz="2400"/>
            </a:lvl3pPr>
            <a:lvl4pPr indent="-355600" lvl="3" marL="1828800" rtl="1" algn="r">
              <a:lnSpc>
                <a:spcPct val="90000"/>
              </a:lnSpc>
              <a:spcBef>
                <a:spcPts val="500"/>
              </a:spcBef>
              <a:spcAft>
                <a:spcPts val="0"/>
              </a:spcAft>
              <a:buClr>
                <a:schemeClr val="dk1"/>
              </a:buClr>
              <a:buSzPts val="2000"/>
              <a:buChar char="•"/>
              <a:defRPr sz="2000"/>
            </a:lvl4pPr>
            <a:lvl5pPr indent="-355600" lvl="4" marL="2286000" rtl="1" algn="r">
              <a:lnSpc>
                <a:spcPct val="90000"/>
              </a:lnSpc>
              <a:spcBef>
                <a:spcPts val="500"/>
              </a:spcBef>
              <a:spcAft>
                <a:spcPts val="0"/>
              </a:spcAft>
              <a:buClr>
                <a:schemeClr val="dk1"/>
              </a:buClr>
              <a:buSzPts val="2000"/>
              <a:buChar char="•"/>
              <a:defRPr sz="2000"/>
            </a:lvl5pPr>
            <a:lvl6pPr indent="-355600" lvl="5" marL="2743200" rtl="1" algn="r">
              <a:lnSpc>
                <a:spcPct val="90000"/>
              </a:lnSpc>
              <a:spcBef>
                <a:spcPts val="500"/>
              </a:spcBef>
              <a:spcAft>
                <a:spcPts val="0"/>
              </a:spcAft>
              <a:buClr>
                <a:schemeClr val="dk1"/>
              </a:buClr>
              <a:buSzPts val="2000"/>
              <a:buChar char="•"/>
              <a:defRPr sz="2000"/>
            </a:lvl6pPr>
            <a:lvl7pPr indent="-355600" lvl="6" marL="3200400" rtl="1" algn="r">
              <a:lnSpc>
                <a:spcPct val="90000"/>
              </a:lnSpc>
              <a:spcBef>
                <a:spcPts val="500"/>
              </a:spcBef>
              <a:spcAft>
                <a:spcPts val="0"/>
              </a:spcAft>
              <a:buClr>
                <a:schemeClr val="dk1"/>
              </a:buClr>
              <a:buSzPts val="2000"/>
              <a:buChar char="•"/>
              <a:defRPr sz="2000"/>
            </a:lvl7pPr>
            <a:lvl8pPr indent="-355600" lvl="7" marL="3657600" rtl="1" algn="r">
              <a:lnSpc>
                <a:spcPct val="90000"/>
              </a:lnSpc>
              <a:spcBef>
                <a:spcPts val="500"/>
              </a:spcBef>
              <a:spcAft>
                <a:spcPts val="0"/>
              </a:spcAft>
              <a:buClr>
                <a:schemeClr val="dk1"/>
              </a:buClr>
              <a:buSzPts val="2000"/>
              <a:buChar char="•"/>
              <a:defRPr sz="2000"/>
            </a:lvl8pPr>
            <a:lvl9pPr indent="-355600" lvl="8" marL="4114800" rtl="1" algn="r">
              <a:lnSpc>
                <a:spcPct val="90000"/>
              </a:lnSpc>
              <a:spcBef>
                <a:spcPts val="500"/>
              </a:spcBef>
              <a:spcAft>
                <a:spcPts val="0"/>
              </a:spcAft>
              <a:buClr>
                <a:schemeClr val="dk1"/>
              </a:buClr>
              <a:buSzPts val="2000"/>
              <a:buChar char="•"/>
              <a:defRPr sz="2000"/>
            </a:lvl9pPr>
          </a:lstStyle>
          <a:p/>
        </p:txBody>
      </p:sp>
      <p:sp>
        <p:nvSpPr>
          <p:cNvPr id="61" name="Google Shape;61;p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rtl="1" algn="r">
              <a:lnSpc>
                <a:spcPct val="90000"/>
              </a:lnSpc>
              <a:spcBef>
                <a:spcPts val="1000"/>
              </a:spcBef>
              <a:spcAft>
                <a:spcPts val="0"/>
              </a:spcAft>
              <a:buClr>
                <a:schemeClr val="dk1"/>
              </a:buClr>
              <a:buSzPts val="1600"/>
              <a:buNone/>
              <a:defRPr sz="1600"/>
            </a:lvl1pPr>
            <a:lvl2pPr indent="-228600" lvl="1" marL="914400" rtl="1" algn="r">
              <a:lnSpc>
                <a:spcPct val="90000"/>
              </a:lnSpc>
              <a:spcBef>
                <a:spcPts val="500"/>
              </a:spcBef>
              <a:spcAft>
                <a:spcPts val="0"/>
              </a:spcAft>
              <a:buClr>
                <a:schemeClr val="dk1"/>
              </a:buClr>
              <a:buSzPts val="1400"/>
              <a:buNone/>
              <a:defRPr sz="1400"/>
            </a:lvl2pPr>
            <a:lvl3pPr indent="-228600" lvl="2" marL="1371600" rtl="1" algn="r">
              <a:lnSpc>
                <a:spcPct val="90000"/>
              </a:lnSpc>
              <a:spcBef>
                <a:spcPts val="500"/>
              </a:spcBef>
              <a:spcAft>
                <a:spcPts val="0"/>
              </a:spcAft>
              <a:buClr>
                <a:schemeClr val="dk1"/>
              </a:buClr>
              <a:buSzPts val="1200"/>
              <a:buNone/>
              <a:defRPr sz="1200"/>
            </a:lvl3pPr>
            <a:lvl4pPr indent="-228600" lvl="3" marL="1828800" rtl="1" algn="r">
              <a:lnSpc>
                <a:spcPct val="90000"/>
              </a:lnSpc>
              <a:spcBef>
                <a:spcPts val="500"/>
              </a:spcBef>
              <a:spcAft>
                <a:spcPts val="0"/>
              </a:spcAft>
              <a:buClr>
                <a:schemeClr val="dk1"/>
              </a:buClr>
              <a:buSzPts val="1000"/>
              <a:buNone/>
              <a:defRPr sz="1000"/>
            </a:lvl4pPr>
            <a:lvl5pPr indent="-228600" lvl="4" marL="2286000" rtl="1" algn="r">
              <a:lnSpc>
                <a:spcPct val="90000"/>
              </a:lnSpc>
              <a:spcBef>
                <a:spcPts val="500"/>
              </a:spcBef>
              <a:spcAft>
                <a:spcPts val="0"/>
              </a:spcAft>
              <a:buClr>
                <a:schemeClr val="dk1"/>
              </a:buClr>
              <a:buSzPts val="1000"/>
              <a:buNone/>
              <a:defRPr sz="1000"/>
            </a:lvl5pPr>
            <a:lvl6pPr indent="-228600" lvl="5" marL="2743200" rtl="1" algn="r">
              <a:lnSpc>
                <a:spcPct val="90000"/>
              </a:lnSpc>
              <a:spcBef>
                <a:spcPts val="500"/>
              </a:spcBef>
              <a:spcAft>
                <a:spcPts val="0"/>
              </a:spcAft>
              <a:buClr>
                <a:schemeClr val="dk1"/>
              </a:buClr>
              <a:buSzPts val="1000"/>
              <a:buNone/>
              <a:defRPr sz="1000"/>
            </a:lvl6pPr>
            <a:lvl7pPr indent="-228600" lvl="6" marL="3200400" rtl="1" algn="r">
              <a:lnSpc>
                <a:spcPct val="90000"/>
              </a:lnSpc>
              <a:spcBef>
                <a:spcPts val="500"/>
              </a:spcBef>
              <a:spcAft>
                <a:spcPts val="0"/>
              </a:spcAft>
              <a:buClr>
                <a:schemeClr val="dk1"/>
              </a:buClr>
              <a:buSzPts val="1000"/>
              <a:buNone/>
              <a:defRPr sz="1000"/>
            </a:lvl7pPr>
            <a:lvl8pPr indent="-228600" lvl="7" marL="3657600" rtl="1" algn="r">
              <a:lnSpc>
                <a:spcPct val="90000"/>
              </a:lnSpc>
              <a:spcBef>
                <a:spcPts val="500"/>
              </a:spcBef>
              <a:spcAft>
                <a:spcPts val="0"/>
              </a:spcAft>
              <a:buClr>
                <a:schemeClr val="dk1"/>
              </a:buClr>
              <a:buSzPts val="1000"/>
              <a:buNone/>
              <a:defRPr sz="1000"/>
            </a:lvl8pPr>
            <a:lvl9pPr indent="-228600" lvl="8" marL="4114800" rtl="1" algn="r">
              <a:lnSpc>
                <a:spcPct val="90000"/>
              </a:lnSpc>
              <a:spcBef>
                <a:spcPts val="500"/>
              </a:spcBef>
              <a:spcAft>
                <a:spcPts val="0"/>
              </a:spcAft>
              <a:buClr>
                <a:schemeClr val="dk1"/>
              </a:buClr>
              <a:buSzPts val="1000"/>
              <a:buNone/>
              <a:defRPr sz="1000"/>
            </a:lvl9pPr>
          </a:lstStyle>
          <a:p/>
        </p:txBody>
      </p:sp>
      <p:sp>
        <p:nvSpPr>
          <p:cNvPr id="62" name="Google Shape;62;p9"/>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63" name="Google Shape;63;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64" name="Google Shape;64;p9"/>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mc:AlternateContent>
    <mc:Choice Requires="p14">
      <p:transition spd="slow" p14:dur="1200">
        <p14:prism dir="l"/>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תמונה עם כיתוב" type="picTx">
  <p:cSld name="PICTURE_WITH_CAPTION_TEXT">
    <p:spTree>
      <p:nvGrpSpPr>
        <p:cNvPr id="65" name="Shape 65"/>
        <p:cNvGrpSpPr/>
        <p:nvPr/>
      </p:nvGrpSpPr>
      <p:grpSpPr>
        <a:xfrm>
          <a:off x="0" y="0"/>
          <a:ext cx="0" cy="0"/>
          <a:chOff x="0" y="0"/>
          <a:chExt cx="0" cy="0"/>
        </a:xfrm>
      </p:grpSpPr>
      <p:sp>
        <p:nvSpPr>
          <p:cNvPr id="66" name="Google Shape;66;p1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rtl="1" algn="r">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0"/>
          <p:cNvSpPr/>
          <p:nvPr>
            <p:ph idx="2" type="pic"/>
          </p:nvPr>
        </p:nvSpPr>
        <p:spPr>
          <a:xfrm>
            <a:off x="5183188" y="987425"/>
            <a:ext cx="6172200" cy="4873625"/>
          </a:xfrm>
          <a:prstGeom prst="rect">
            <a:avLst/>
          </a:prstGeom>
          <a:noFill/>
          <a:ln>
            <a:noFill/>
          </a:ln>
        </p:spPr>
      </p:sp>
      <p:sp>
        <p:nvSpPr>
          <p:cNvPr id="68" name="Google Shape;68;p1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rtl="1" algn="r">
              <a:lnSpc>
                <a:spcPct val="90000"/>
              </a:lnSpc>
              <a:spcBef>
                <a:spcPts val="1000"/>
              </a:spcBef>
              <a:spcAft>
                <a:spcPts val="0"/>
              </a:spcAft>
              <a:buClr>
                <a:schemeClr val="dk1"/>
              </a:buClr>
              <a:buSzPts val="1600"/>
              <a:buNone/>
              <a:defRPr sz="1600"/>
            </a:lvl1pPr>
            <a:lvl2pPr indent="-228600" lvl="1" marL="914400" rtl="1" algn="r">
              <a:lnSpc>
                <a:spcPct val="90000"/>
              </a:lnSpc>
              <a:spcBef>
                <a:spcPts val="500"/>
              </a:spcBef>
              <a:spcAft>
                <a:spcPts val="0"/>
              </a:spcAft>
              <a:buClr>
                <a:schemeClr val="dk1"/>
              </a:buClr>
              <a:buSzPts val="1400"/>
              <a:buNone/>
              <a:defRPr sz="1400"/>
            </a:lvl2pPr>
            <a:lvl3pPr indent="-228600" lvl="2" marL="1371600" rtl="1" algn="r">
              <a:lnSpc>
                <a:spcPct val="90000"/>
              </a:lnSpc>
              <a:spcBef>
                <a:spcPts val="500"/>
              </a:spcBef>
              <a:spcAft>
                <a:spcPts val="0"/>
              </a:spcAft>
              <a:buClr>
                <a:schemeClr val="dk1"/>
              </a:buClr>
              <a:buSzPts val="1200"/>
              <a:buNone/>
              <a:defRPr sz="1200"/>
            </a:lvl3pPr>
            <a:lvl4pPr indent="-228600" lvl="3" marL="1828800" rtl="1" algn="r">
              <a:lnSpc>
                <a:spcPct val="90000"/>
              </a:lnSpc>
              <a:spcBef>
                <a:spcPts val="500"/>
              </a:spcBef>
              <a:spcAft>
                <a:spcPts val="0"/>
              </a:spcAft>
              <a:buClr>
                <a:schemeClr val="dk1"/>
              </a:buClr>
              <a:buSzPts val="1000"/>
              <a:buNone/>
              <a:defRPr sz="1000"/>
            </a:lvl4pPr>
            <a:lvl5pPr indent="-228600" lvl="4" marL="2286000" rtl="1" algn="r">
              <a:lnSpc>
                <a:spcPct val="90000"/>
              </a:lnSpc>
              <a:spcBef>
                <a:spcPts val="500"/>
              </a:spcBef>
              <a:spcAft>
                <a:spcPts val="0"/>
              </a:spcAft>
              <a:buClr>
                <a:schemeClr val="dk1"/>
              </a:buClr>
              <a:buSzPts val="1000"/>
              <a:buNone/>
              <a:defRPr sz="1000"/>
            </a:lvl5pPr>
            <a:lvl6pPr indent="-228600" lvl="5" marL="2743200" rtl="1" algn="r">
              <a:lnSpc>
                <a:spcPct val="90000"/>
              </a:lnSpc>
              <a:spcBef>
                <a:spcPts val="500"/>
              </a:spcBef>
              <a:spcAft>
                <a:spcPts val="0"/>
              </a:spcAft>
              <a:buClr>
                <a:schemeClr val="dk1"/>
              </a:buClr>
              <a:buSzPts val="1000"/>
              <a:buNone/>
              <a:defRPr sz="1000"/>
            </a:lvl6pPr>
            <a:lvl7pPr indent="-228600" lvl="6" marL="3200400" rtl="1" algn="r">
              <a:lnSpc>
                <a:spcPct val="90000"/>
              </a:lnSpc>
              <a:spcBef>
                <a:spcPts val="500"/>
              </a:spcBef>
              <a:spcAft>
                <a:spcPts val="0"/>
              </a:spcAft>
              <a:buClr>
                <a:schemeClr val="dk1"/>
              </a:buClr>
              <a:buSzPts val="1000"/>
              <a:buNone/>
              <a:defRPr sz="1000"/>
            </a:lvl7pPr>
            <a:lvl8pPr indent="-228600" lvl="7" marL="3657600" rtl="1" algn="r">
              <a:lnSpc>
                <a:spcPct val="90000"/>
              </a:lnSpc>
              <a:spcBef>
                <a:spcPts val="500"/>
              </a:spcBef>
              <a:spcAft>
                <a:spcPts val="0"/>
              </a:spcAft>
              <a:buClr>
                <a:schemeClr val="dk1"/>
              </a:buClr>
              <a:buSzPts val="1000"/>
              <a:buNone/>
              <a:defRPr sz="1000"/>
            </a:lvl8pPr>
            <a:lvl9pPr indent="-228600" lvl="8" marL="4114800" rtl="1" algn="r">
              <a:lnSpc>
                <a:spcPct val="90000"/>
              </a:lnSpc>
              <a:spcBef>
                <a:spcPts val="500"/>
              </a:spcBef>
              <a:spcAft>
                <a:spcPts val="0"/>
              </a:spcAft>
              <a:buClr>
                <a:schemeClr val="dk1"/>
              </a:buClr>
              <a:buSzPts val="1000"/>
              <a:buNone/>
              <a:defRPr sz="1000"/>
            </a:lvl9pPr>
          </a:lstStyle>
          <a:p/>
        </p:txBody>
      </p:sp>
      <p:sp>
        <p:nvSpPr>
          <p:cNvPr id="69" name="Google Shape;69;p10"/>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70" name="Google Shape;70;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71" name="Google Shape;71;p10"/>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mc:AlternateContent>
    <mc:Choice Requires="p14">
      <p:transition spd="slow" p14:dur="1200">
        <p14:prism dir="l"/>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וטקסט אנכי" type="vertTx">
  <p:cSld name="VERTICAL_TEXT">
    <p:spTree>
      <p:nvGrpSpPr>
        <p:cNvPr id="72" name="Shape 72"/>
        <p:cNvGrpSpPr/>
        <p:nvPr/>
      </p:nvGrpSpPr>
      <p:grpSpPr>
        <a:xfrm>
          <a:off x="0" y="0"/>
          <a:ext cx="0" cy="0"/>
          <a:chOff x="0" y="0"/>
          <a:chExt cx="0" cy="0"/>
        </a:xfrm>
      </p:grpSpPr>
      <p:sp>
        <p:nvSpPr>
          <p:cNvPr id="73" name="Google Shape;73;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rtl="1" algn="r">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1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75" name="Google Shape;75;p11"/>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76" name="Google Shape;76;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77" name="Google Shape;77;p11"/>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mc:AlternateContent>
    <mc:Choice Requires="p14">
      <p:transition spd="slow" p14:dur="1200">
        <p14:prism dir="l"/>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אנכית וטקסט" type="vertTitleAndTx">
  <p:cSld name="VERTICAL_TITLE_AND_VERTICAL_TEXT">
    <p:spTree>
      <p:nvGrpSpPr>
        <p:cNvPr id="78" name="Shape 78"/>
        <p:cNvGrpSpPr/>
        <p:nvPr/>
      </p:nvGrpSpPr>
      <p:grpSpPr>
        <a:xfrm>
          <a:off x="0" y="0"/>
          <a:ext cx="0" cy="0"/>
          <a:chOff x="0" y="0"/>
          <a:chExt cx="0" cy="0"/>
        </a:xfrm>
      </p:grpSpPr>
      <p:sp>
        <p:nvSpPr>
          <p:cNvPr id="79" name="Google Shape;79;p1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rtl="1" algn="r">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1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81" name="Google Shape;81;p12"/>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82" name="Google Shape;82;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83" name="Google Shape;83;p12"/>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mc:AlternateContent>
    <mc:Choice Requires="p14">
      <p:transition spd="slow" p14:dur="1200">
        <p14:prism dir="l"/>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35000">
              <a:srgbClr val="FFFFFF"/>
            </a:gs>
            <a:gs pos="100000">
              <a:schemeClr val="accent6"/>
            </a:gs>
          </a:gsLst>
          <a:path path="circle">
            <a:fillToRect b="50%" l="50%" r="50%" t="50%"/>
          </a:path>
          <a:tileRect/>
        </a:gra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1" algn="r">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1" algn="r">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1" algn="r">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1" algn="r">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marR="0" rtl="1" algn="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1"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mc:AlternateContent>
    <mc:Choice Requires="p14">
      <p:transition spd="slow" p14:dur="1200">
        <p14:prism dir="l"/>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4.gi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0.jpg"/><Relationship Id="rId4" Type="http://schemas.openxmlformats.org/officeDocument/2006/relationships/image" Target="../media/image5.jpg"/><Relationship Id="rId5" Type="http://schemas.openxmlformats.org/officeDocument/2006/relationships/image" Target="../media/image8.jpg"/><Relationship Id="rId6" Type="http://schemas.openxmlformats.org/officeDocument/2006/relationships/image" Target="../media/image1.jpg"/><Relationship Id="rId7"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3.jpg"/><Relationship Id="rId4"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6.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gif"/></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3"/>
          <p:cNvSpPr/>
          <p:nvPr/>
        </p:nvSpPr>
        <p:spPr>
          <a:xfrm>
            <a:off x="1113112" y="262801"/>
            <a:ext cx="10217040" cy="1015663"/>
          </a:xfrm>
          <a:prstGeom prst="rect">
            <a:avLst/>
          </a:prstGeom>
          <a:solidFill>
            <a:schemeClr val="lt1"/>
          </a:solid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6000"/>
              <a:buFont typeface="Arial"/>
              <a:buNone/>
            </a:pPr>
            <a:r>
              <a:rPr b="0" i="0" lang="iw-IL" sz="6000" u="none" cap="none" strike="noStrike">
                <a:solidFill>
                  <a:srgbClr val="CC0000"/>
                </a:solidFill>
                <a:latin typeface="Arial"/>
                <a:ea typeface="Arial"/>
                <a:cs typeface="Arial"/>
                <a:sym typeface="Arial"/>
              </a:rPr>
              <a:t>תרמית הגבעונים (פרק ט)</a:t>
            </a:r>
            <a:endParaRPr b="0" i="0" sz="1400" u="none" cap="none" strike="noStrike">
              <a:solidFill>
                <a:srgbClr val="000000"/>
              </a:solidFill>
              <a:latin typeface="Arial"/>
              <a:ea typeface="Arial"/>
              <a:cs typeface="Arial"/>
              <a:sym typeface="Arial"/>
            </a:endParaRPr>
          </a:p>
        </p:txBody>
      </p:sp>
    </p:spTree>
  </p:cSld>
  <p:clrMapOvr>
    <a:masterClrMapping/>
  </p:clrMapOvr>
  <mc:AlternateContent>
    <mc:Choice Requires="p14">
      <p:transition spd="slow" p14:dur="1200">
        <p14:prism dir="l"/>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14"/>
          <p:cNvSpPr/>
          <p:nvPr/>
        </p:nvSpPr>
        <p:spPr>
          <a:xfrm>
            <a:off x="182878" y="263339"/>
            <a:ext cx="6517638" cy="1508105"/>
          </a:xfrm>
          <a:prstGeom prst="rect">
            <a:avLst/>
          </a:prstGeom>
          <a:solidFill>
            <a:srgbClr val="C00000"/>
          </a:solid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2800"/>
              <a:buFont typeface="Arial"/>
              <a:buNone/>
            </a:pPr>
            <a:r>
              <a:rPr b="0" i="0" lang="iw-IL" sz="2800" u="none" cap="none" strike="noStrike">
                <a:solidFill>
                  <a:schemeClr val="lt1"/>
                </a:solidFill>
                <a:latin typeface="Arial"/>
                <a:ea typeface="Arial"/>
                <a:cs typeface="Arial"/>
                <a:sym typeface="Arial"/>
              </a:rPr>
              <a:t>ההכנות לכניסה לארץ</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2800"/>
              <a:buFont typeface="Arial"/>
              <a:buNone/>
            </a:pPr>
            <a:r>
              <a:rPr b="0" i="0" lang="iw-IL" sz="2800" u="none" cap="none" strike="noStrike">
                <a:solidFill>
                  <a:schemeClr val="lt1"/>
                </a:solidFill>
                <a:latin typeface="Arial"/>
                <a:ea typeface="Arial"/>
                <a:cs typeface="Arial"/>
                <a:sym typeface="Arial"/>
              </a:rPr>
              <a:t>פרקים א-ה</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lt1"/>
                </a:solidFill>
                <a:latin typeface="Arial"/>
                <a:ea typeface="Arial"/>
                <a:cs typeface="Arial"/>
                <a:sym typeface="Arial"/>
              </a:rPr>
              <a:t>(מינוי יהושע, שני המרגלים ביריחו, נס מעבר הירדן, האבנים במלון,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lt1"/>
                </a:solidFill>
                <a:latin typeface="Arial"/>
                <a:ea typeface="Arial"/>
                <a:cs typeface="Arial"/>
                <a:sym typeface="Arial"/>
              </a:rPr>
              <a:t>ברית המילה, קורבן הפסח, הפסקת המן, פגישת יהושע עם מלאך ה')</a:t>
            </a:r>
            <a:endParaRPr b="0" i="0" sz="1400" u="none" cap="none" strike="noStrike">
              <a:solidFill>
                <a:srgbClr val="000000"/>
              </a:solidFill>
              <a:latin typeface="Arial"/>
              <a:ea typeface="Arial"/>
              <a:cs typeface="Arial"/>
              <a:sym typeface="Arial"/>
            </a:endParaRPr>
          </a:p>
        </p:txBody>
      </p:sp>
      <p:sp>
        <p:nvSpPr>
          <p:cNvPr id="95" name="Google Shape;95;p14"/>
          <p:cNvSpPr/>
          <p:nvPr/>
        </p:nvSpPr>
        <p:spPr>
          <a:xfrm>
            <a:off x="182878" y="3824673"/>
            <a:ext cx="6517640" cy="1261884"/>
          </a:xfrm>
          <a:prstGeom prst="rect">
            <a:avLst/>
          </a:prstGeom>
          <a:solidFill>
            <a:srgbClr val="C00000"/>
          </a:solid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2800"/>
              <a:buFont typeface="Arial"/>
              <a:buNone/>
            </a:pPr>
            <a:r>
              <a:rPr b="0" i="0" lang="iw-IL" sz="2800" u="none" cap="none" strike="noStrike">
                <a:solidFill>
                  <a:schemeClr val="lt1"/>
                </a:solidFill>
                <a:latin typeface="Arial"/>
                <a:ea typeface="Arial"/>
                <a:cs typeface="Arial"/>
                <a:sym typeface="Arial"/>
              </a:rPr>
              <a:t>חלוקת הנחלות בארץ</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2800"/>
              <a:buFont typeface="Arial"/>
              <a:buNone/>
            </a:pPr>
            <a:r>
              <a:rPr b="0" i="0" lang="iw-IL" sz="2800" u="none" cap="none" strike="noStrike">
                <a:solidFill>
                  <a:schemeClr val="lt1"/>
                </a:solidFill>
                <a:latin typeface="Arial"/>
                <a:ea typeface="Arial"/>
                <a:cs typeface="Arial"/>
                <a:sym typeface="Arial"/>
              </a:rPr>
              <a:t>פרקים יג-כ</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lt1"/>
                </a:solidFill>
                <a:latin typeface="Arial"/>
                <a:ea typeface="Arial"/>
                <a:cs typeface="Arial"/>
                <a:sym typeface="Arial"/>
              </a:rPr>
              <a:t>(הארץ הנשארת, ההגרלות וההתנחלות, ערי המקלט)</a:t>
            </a:r>
            <a:endParaRPr b="0" i="0" sz="1400" u="none" cap="none" strike="noStrike">
              <a:solidFill>
                <a:srgbClr val="000000"/>
              </a:solidFill>
              <a:latin typeface="Arial"/>
              <a:ea typeface="Arial"/>
              <a:cs typeface="Arial"/>
              <a:sym typeface="Arial"/>
            </a:endParaRPr>
          </a:p>
        </p:txBody>
      </p:sp>
      <p:sp>
        <p:nvSpPr>
          <p:cNvPr id="96" name="Google Shape;96;p14"/>
          <p:cNvSpPr/>
          <p:nvPr/>
        </p:nvSpPr>
        <p:spPr>
          <a:xfrm>
            <a:off x="182878" y="2286519"/>
            <a:ext cx="6517500" cy="1508100"/>
          </a:xfrm>
          <a:prstGeom prst="rect">
            <a:avLst/>
          </a:prstGeom>
          <a:solidFill>
            <a:srgbClr val="C00000"/>
          </a:solid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2800"/>
              <a:buFont typeface="Arial"/>
              <a:buNone/>
            </a:pPr>
            <a:r>
              <a:rPr b="0" i="0" lang="iw-IL" sz="2800" u="none" cap="none" strike="noStrike">
                <a:solidFill>
                  <a:schemeClr val="lt1"/>
                </a:solidFill>
                <a:latin typeface="Arial"/>
                <a:ea typeface="Arial"/>
                <a:cs typeface="Arial"/>
                <a:sym typeface="Arial"/>
              </a:rPr>
              <a:t>כיבוש הארץ ומלכיה ואירועים נלווים</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2800"/>
              <a:buFont typeface="Arial"/>
              <a:buNone/>
            </a:pPr>
            <a:r>
              <a:rPr b="0" i="0" lang="iw-IL" sz="2800" u="none" cap="none" strike="noStrike">
                <a:solidFill>
                  <a:schemeClr val="lt1"/>
                </a:solidFill>
                <a:latin typeface="Arial"/>
                <a:ea typeface="Arial"/>
                <a:cs typeface="Arial"/>
                <a:sym typeface="Arial"/>
              </a:rPr>
              <a:t>פרקים ו-יב</a:t>
            </a:r>
            <a:endParaRPr b="0" i="0" sz="2800" u="none" cap="none" strike="noStrike">
              <a:solidFill>
                <a:schemeClr val="lt1"/>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lt1"/>
                </a:solidFill>
                <a:latin typeface="Arial"/>
                <a:ea typeface="Arial"/>
                <a:cs typeface="Arial"/>
                <a:sym typeface="Arial"/>
              </a:rPr>
              <a:t>(הכיבוש הנסי של יריחו, שתי מערכות בכיבוש העי,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lt1"/>
                </a:solidFill>
                <a:latin typeface="Arial"/>
                <a:ea typeface="Arial"/>
                <a:cs typeface="Arial"/>
                <a:sym typeface="Arial"/>
              </a:rPr>
              <a:t>טקס בהר עיבל והמזבח, תרמית הגבעונים, מלכי הדרום, מלכי צפון)</a:t>
            </a:r>
            <a:endParaRPr b="0" i="0" sz="1400" u="none" cap="none" strike="noStrike">
              <a:solidFill>
                <a:srgbClr val="000000"/>
              </a:solidFill>
              <a:latin typeface="Arial"/>
              <a:ea typeface="Arial"/>
              <a:cs typeface="Arial"/>
              <a:sym typeface="Arial"/>
            </a:endParaRPr>
          </a:p>
        </p:txBody>
      </p:sp>
      <p:sp>
        <p:nvSpPr>
          <p:cNvPr id="97" name="Google Shape;97;p14"/>
          <p:cNvSpPr/>
          <p:nvPr/>
        </p:nvSpPr>
        <p:spPr>
          <a:xfrm>
            <a:off x="182878" y="5356891"/>
            <a:ext cx="6517640" cy="1261884"/>
          </a:xfrm>
          <a:prstGeom prst="rect">
            <a:avLst/>
          </a:prstGeom>
          <a:solidFill>
            <a:srgbClr val="C00000"/>
          </a:solid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2800"/>
              <a:buFont typeface="Arial"/>
              <a:buNone/>
            </a:pPr>
            <a:r>
              <a:rPr b="0" i="0" lang="iw-IL" sz="2800" u="none" cap="none" strike="noStrike">
                <a:solidFill>
                  <a:schemeClr val="lt1"/>
                </a:solidFill>
                <a:latin typeface="Arial"/>
                <a:ea typeface="Arial"/>
                <a:cs typeface="Arial"/>
                <a:sym typeface="Arial"/>
              </a:rPr>
              <a:t>ארועים ונאומי סיום</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2800"/>
              <a:buFont typeface="Arial"/>
              <a:buNone/>
            </a:pPr>
            <a:r>
              <a:rPr b="0" i="0" lang="iw-IL" sz="2800" u="none" cap="none" strike="noStrike">
                <a:solidFill>
                  <a:schemeClr val="lt1"/>
                </a:solidFill>
                <a:latin typeface="Arial"/>
                <a:ea typeface="Arial"/>
                <a:cs typeface="Arial"/>
                <a:sym typeface="Arial"/>
              </a:rPr>
              <a:t>פרקים כא-כד</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lt1"/>
                </a:solidFill>
                <a:latin typeface="Arial"/>
                <a:ea typeface="Arial"/>
                <a:cs typeface="Arial"/>
                <a:sym typeface="Arial"/>
              </a:rPr>
              <a:t>(מזבח שבנו שניים וחצי השבטים בעבר הירדן, נאומי יהושע, מות יהושע)</a:t>
            </a:r>
            <a:endParaRPr b="0" i="0" sz="1400" u="none" cap="none" strike="noStrike">
              <a:solidFill>
                <a:srgbClr val="000000"/>
              </a:solidFill>
              <a:latin typeface="Arial"/>
              <a:ea typeface="Arial"/>
              <a:cs typeface="Arial"/>
              <a:sym typeface="Arial"/>
            </a:endParaRPr>
          </a:p>
        </p:txBody>
      </p:sp>
      <p:sp>
        <p:nvSpPr>
          <p:cNvPr id="98" name="Google Shape;98;p14"/>
          <p:cNvSpPr/>
          <p:nvPr/>
        </p:nvSpPr>
        <p:spPr>
          <a:xfrm>
            <a:off x="8741597" y="2000044"/>
            <a:ext cx="3211500" cy="3047100"/>
          </a:xfrm>
          <a:prstGeom prst="rect">
            <a:avLst/>
          </a:prstGeom>
          <a:solidFill>
            <a:srgbClr val="C00000"/>
          </a:solid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9600"/>
              <a:buFont typeface="Arial"/>
              <a:buNone/>
            </a:pPr>
            <a:r>
              <a:rPr b="0" i="0" lang="iw-IL" sz="9600" u="none" cap="none" strike="noStrike">
                <a:solidFill>
                  <a:schemeClr val="lt1"/>
                </a:solidFill>
                <a:latin typeface="Arial"/>
                <a:ea typeface="Arial"/>
                <a:cs typeface="Arial"/>
                <a:sym typeface="Arial"/>
              </a:rPr>
              <a:t>ספר</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9600"/>
              <a:buFont typeface="Arial"/>
              <a:buNone/>
            </a:pPr>
            <a:r>
              <a:rPr b="0" i="0" lang="iw-IL" sz="9600" u="none" cap="none" strike="noStrike">
                <a:solidFill>
                  <a:schemeClr val="lt1"/>
                </a:solidFill>
                <a:latin typeface="Arial"/>
                <a:ea typeface="Arial"/>
                <a:cs typeface="Arial"/>
                <a:sym typeface="Arial"/>
              </a:rPr>
              <a:t>יהושע</a:t>
            </a:r>
            <a:endParaRPr b="0" i="0" sz="1400" u="none" cap="none" strike="noStrike">
              <a:solidFill>
                <a:srgbClr val="000000"/>
              </a:solidFill>
              <a:latin typeface="Arial"/>
              <a:ea typeface="Arial"/>
              <a:cs typeface="Arial"/>
              <a:sym typeface="Arial"/>
            </a:endParaRPr>
          </a:p>
        </p:txBody>
      </p:sp>
      <p:sp>
        <p:nvSpPr>
          <p:cNvPr id="99" name="Google Shape;99;p14"/>
          <p:cNvSpPr/>
          <p:nvPr/>
        </p:nvSpPr>
        <p:spPr>
          <a:xfrm rot="-5400000">
            <a:off x="7349904" y="364071"/>
            <a:ext cx="615310" cy="1306642"/>
          </a:xfrm>
          <a:prstGeom prst="upArrow">
            <a:avLst>
              <a:gd fmla="val 50000" name="adj1"/>
              <a:gd fmla="val 50000" name="adj2"/>
            </a:avLst>
          </a:prstGeom>
          <a:solidFill>
            <a:schemeClr val="lt1"/>
          </a:solidFill>
          <a:ln cap="flat" cmpd="sng" w="5715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00" name="Google Shape;100;p14"/>
          <p:cNvSpPr/>
          <p:nvPr/>
        </p:nvSpPr>
        <p:spPr>
          <a:xfrm rot="-5400000">
            <a:off x="7441342" y="5334793"/>
            <a:ext cx="615310" cy="1377764"/>
          </a:xfrm>
          <a:prstGeom prst="upArrow">
            <a:avLst>
              <a:gd fmla="val 50000" name="adj1"/>
              <a:gd fmla="val 50000" name="adj2"/>
            </a:avLst>
          </a:prstGeom>
          <a:solidFill>
            <a:schemeClr val="lt1"/>
          </a:solidFill>
          <a:ln cap="flat" cmpd="sng" w="5715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01" name="Google Shape;101;p14"/>
          <p:cNvSpPr/>
          <p:nvPr/>
        </p:nvSpPr>
        <p:spPr>
          <a:xfrm rot="-5400000">
            <a:off x="7385538" y="2434259"/>
            <a:ext cx="615300" cy="1377900"/>
          </a:xfrm>
          <a:prstGeom prst="upArrow">
            <a:avLst>
              <a:gd fmla="val 50000" name="adj1"/>
              <a:gd fmla="val 50000" name="adj2"/>
            </a:avLst>
          </a:prstGeom>
          <a:solidFill>
            <a:schemeClr val="lt1"/>
          </a:solidFill>
          <a:ln cap="flat" cmpd="sng" w="5715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02" name="Google Shape;102;p14"/>
          <p:cNvSpPr/>
          <p:nvPr/>
        </p:nvSpPr>
        <p:spPr>
          <a:xfrm rot="-5400000">
            <a:off x="7441342" y="3772958"/>
            <a:ext cx="615310" cy="1377763"/>
          </a:xfrm>
          <a:prstGeom prst="upArrow">
            <a:avLst>
              <a:gd fmla="val 50000" name="adj1"/>
              <a:gd fmla="val 50000" name="adj2"/>
            </a:avLst>
          </a:prstGeom>
          <a:solidFill>
            <a:schemeClr val="lt1"/>
          </a:solidFill>
          <a:ln cap="flat" cmpd="sng" w="5715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03" name="Google Shape;103;p14"/>
          <p:cNvSpPr/>
          <p:nvPr/>
        </p:nvSpPr>
        <p:spPr>
          <a:xfrm>
            <a:off x="2496288" y="3110386"/>
            <a:ext cx="1890900" cy="579000"/>
          </a:xfrm>
          <a:prstGeom prst="ellipse">
            <a:avLst/>
          </a:prstGeom>
          <a:noFill/>
          <a:ln cap="flat" cmpd="sng" w="76200">
            <a:solidFill>
              <a:srgbClr val="38562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04" name="Google Shape;104;p14"/>
          <p:cNvSpPr/>
          <p:nvPr/>
        </p:nvSpPr>
        <p:spPr>
          <a:xfrm>
            <a:off x="-162860" y="2715482"/>
            <a:ext cx="6705600" cy="1697400"/>
          </a:xfrm>
          <a:prstGeom prst="ellipse">
            <a:avLst/>
          </a:prstGeom>
          <a:noFill/>
          <a:ln cap="flat" cmpd="sng" w="76200">
            <a:solidFill>
              <a:srgbClr val="38562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mc:AlternateContent>
    <mc:Choice Requires="p14">
      <p:transition spd="slow" p14:dur="1200">
        <p14:prism dir="l"/>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3"/>
                                        </p:tgtEl>
                                        <p:attrNameLst>
                                          <p:attrName>style.visibility</p:attrName>
                                        </p:attrNameLst>
                                      </p:cBhvr>
                                      <p:to>
                                        <p:strVal val="visible"/>
                                      </p:to>
                                    </p:set>
                                    <p:animEffect filter="fade" transition="in">
                                      <p:cBhvr>
                                        <p:cTn dur="2000"/>
                                        <p:tgtEl>
                                          <p:spTgt spid="10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4"/>
                                        </p:tgtEl>
                                        <p:attrNameLst>
                                          <p:attrName>style.visibility</p:attrName>
                                        </p:attrNameLst>
                                      </p:cBhvr>
                                      <p:to>
                                        <p:strVal val="visible"/>
                                      </p:to>
                                    </p:set>
                                    <p:animEffect filter="fade" transition="in">
                                      <p:cBhvr>
                                        <p:cTn dur="2000"/>
                                        <p:tgtEl>
                                          <p:spTgt spid="10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15"/>
          <p:cNvSpPr/>
          <p:nvPr/>
        </p:nvSpPr>
        <p:spPr>
          <a:xfrm>
            <a:off x="9277131" y="2151727"/>
            <a:ext cx="2448560" cy="2554545"/>
          </a:xfrm>
          <a:prstGeom prst="rect">
            <a:avLst/>
          </a:prstGeom>
          <a:solidFill>
            <a:srgbClr val="C00000"/>
          </a:solidFill>
          <a:ln>
            <a:noFill/>
          </a:ln>
        </p:spPr>
        <p:txBody>
          <a:bodyPr anchorCtr="0" anchor="t" bIns="45700" lIns="91425" spcFirstLastPara="1" rIns="91425" wrap="square" tIns="45700">
            <a:noAutofit/>
          </a:bodyPr>
          <a:lstStyle/>
          <a:p>
            <a:pPr indent="0" lvl="0" marL="0" marR="0" rtl="1" algn="r">
              <a:lnSpc>
                <a:spcPct val="100000"/>
              </a:lnSpc>
              <a:spcBef>
                <a:spcPts val="0"/>
              </a:spcBef>
              <a:spcAft>
                <a:spcPts val="0"/>
              </a:spcAft>
              <a:buClr>
                <a:srgbClr val="000000"/>
              </a:buClr>
              <a:buSzPts val="7200"/>
              <a:buFont typeface="Arial"/>
              <a:buNone/>
            </a:pPr>
            <a:r>
              <a:rPr b="0" i="0" lang="iw-IL" sz="7200" u="none" cap="none" strike="noStrike">
                <a:solidFill>
                  <a:schemeClr val="lt1"/>
                </a:solidFill>
                <a:latin typeface="Arial"/>
                <a:ea typeface="Arial"/>
                <a:cs typeface="Arial"/>
                <a:sym typeface="Arial"/>
              </a:rPr>
              <a:t>תקציר</a:t>
            </a:r>
            <a:r>
              <a:rPr b="0" i="0" lang="iw-IL" sz="8800" u="none" cap="none" strike="noStrike">
                <a:solidFill>
                  <a:schemeClr val="lt1"/>
                </a:solidFill>
                <a:latin typeface="Arial"/>
                <a:ea typeface="Arial"/>
                <a:cs typeface="Arial"/>
                <a:sym typeface="Arial"/>
              </a:rPr>
              <a:t> </a:t>
            </a:r>
            <a:r>
              <a:rPr b="0" i="0" lang="iw-IL" sz="7200" u="none" cap="none" strike="noStrike">
                <a:solidFill>
                  <a:schemeClr val="lt1"/>
                </a:solidFill>
                <a:latin typeface="Arial"/>
                <a:ea typeface="Arial"/>
                <a:cs typeface="Arial"/>
                <a:sym typeface="Arial"/>
              </a:rPr>
              <a:t>פרק ט</a:t>
            </a:r>
            <a:endParaRPr b="0" i="0" sz="1400" u="none" cap="none" strike="noStrike">
              <a:solidFill>
                <a:srgbClr val="000000"/>
              </a:solidFill>
              <a:latin typeface="Arial"/>
              <a:ea typeface="Arial"/>
              <a:cs typeface="Arial"/>
              <a:sym typeface="Arial"/>
            </a:endParaRPr>
          </a:p>
        </p:txBody>
      </p:sp>
      <p:sp>
        <p:nvSpPr>
          <p:cNvPr id="110" name="Google Shape;110;p15"/>
          <p:cNvSpPr/>
          <p:nvPr/>
        </p:nvSpPr>
        <p:spPr>
          <a:xfrm>
            <a:off x="346841" y="643621"/>
            <a:ext cx="8523890" cy="5570756"/>
          </a:xfrm>
          <a:prstGeom prst="rect">
            <a:avLst/>
          </a:prstGeom>
          <a:solidFill>
            <a:schemeClr val="lt1"/>
          </a:solidFill>
          <a:ln cap="flat" cmpd="sng" w="57150">
            <a:solidFill>
              <a:srgbClr val="C00000"/>
            </a:solidFill>
            <a:prstDash val="solid"/>
            <a:round/>
            <a:headEnd len="sm" w="sm" type="none"/>
            <a:tailEnd len="sm" w="sm" type="none"/>
          </a:ln>
        </p:spPr>
        <p:txBody>
          <a:bodyPr anchorCtr="0" anchor="t" bIns="45700" lIns="91425" spcFirstLastPara="1" rIns="91425" wrap="square" tIns="45700">
            <a:noAutofit/>
          </a:bodyPr>
          <a:lstStyle/>
          <a:p>
            <a:pPr indent="0" lvl="0" marL="0" marR="0" rtl="1" algn="r">
              <a:lnSpc>
                <a:spcPct val="100000"/>
              </a:lnSpc>
              <a:spcBef>
                <a:spcPts val="0"/>
              </a:spcBef>
              <a:spcAft>
                <a:spcPts val="0"/>
              </a:spcAft>
              <a:buClr>
                <a:srgbClr val="000000"/>
              </a:buClr>
              <a:buSzPts val="2000"/>
              <a:buFont typeface="Arial"/>
              <a:buNone/>
            </a:pPr>
            <a:r>
              <a:rPr b="0" i="0" lang="iw-IL" sz="2000" u="none" cap="none" strike="noStrike">
                <a:solidFill>
                  <a:srgbClr val="000000"/>
                </a:solidFill>
                <a:latin typeface="NTR"/>
                <a:ea typeface="NTR"/>
                <a:cs typeface="NTR"/>
                <a:sym typeface="NTR"/>
              </a:rPr>
              <a:t>הפרק נפתח בתמונה כללית המציגה את עם ישראל כאיום ממשי על עמי כנען - כל המלכים בכנען מתקבצים יחד כדי להילחם בישראל: "וַיִּתְקַבְּצוּ יַחְדָּו לְהִלָּחֵם עִם יְהוֹשֻׁעַ וְעִם יִשְׂרָאֵל פֶּה אֶחָד".</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1050"/>
              <a:buFont typeface="Arial"/>
              <a:buNone/>
            </a:pPr>
            <a:r>
              <a:t/>
            </a:r>
            <a:endParaRPr b="1" i="0" sz="1050" u="none" cap="none" strike="noStrike">
              <a:solidFill>
                <a:srgbClr val="4B0082"/>
              </a:solidFill>
              <a:latin typeface="NTR"/>
              <a:ea typeface="NTR"/>
              <a:cs typeface="NTR"/>
              <a:sym typeface="NTR"/>
            </a:endParaRPr>
          </a:p>
          <a:p>
            <a:pPr indent="0" lvl="0" marL="0" marR="0" rtl="1" algn="r">
              <a:lnSpc>
                <a:spcPct val="100000"/>
              </a:lnSpc>
              <a:spcBef>
                <a:spcPts val="0"/>
              </a:spcBef>
              <a:spcAft>
                <a:spcPts val="0"/>
              </a:spcAft>
              <a:buClr>
                <a:srgbClr val="000000"/>
              </a:buClr>
              <a:buSzPts val="1800"/>
              <a:buFont typeface="Arial"/>
              <a:buNone/>
            </a:pPr>
            <a:r>
              <a:rPr b="1" i="0" lang="iw-IL" sz="1800" u="none" cap="none" strike="noStrike">
                <a:solidFill>
                  <a:srgbClr val="4B0082"/>
                </a:solidFill>
                <a:latin typeface="NTR"/>
                <a:ea typeface="NTR"/>
                <a:cs typeface="NTR"/>
                <a:sym typeface="NTR"/>
              </a:rPr>
              <a:t>ה</a:t>
            </a:r>
            <a:r>
              <a:rPr b="1" i="0" lang="iw-IL" sz="2000" u="none" cap="none" strike="noStrike">
                <a:solidFill>
                  <a:srgbClr val="4B0082"/>
                </a:solidFill>
                <a:latin typeface="NTR"/>
                <a:ea typeface="NTR"/>
                <a:cs typeface="NTR"/>
                <a:sym typeface="NTR"/>
              </a:rPr>
              <a:t>ערמת יושבי גבעון על ישראל וכריתת ברית עמם </a:t>
            </a:r>
            <a:r>
              <a:rPr b="0" i="0" lang="iw-IL" sz="2000" u="none" cap="none" strike="noStrike">
                <a:solidFill>
                  <a:srgbClr val="000000"/>
                </a:solidFill>
                <a:latin typeface="NTR"/>
                <a:ea typeface="NTR"/>
                <a:cs typeface="NTR"/>
                <a:sym typeface="NTR"/>
              </a:rPr>
              <a:t>כמו מלכי כנען, גם יושבי גבעון שמעו את מעשי ישראל ביריחו ובעי, ורצו שישראל לא יפגעו בהם. כמובן שאם הם היו באים כך סתם כדי לכרות ברית, ישראל לא היו מקבלים אותם, ולכן הם התחפשו ("וַיִּצְטַיָּרוּ") והציגו את עצמם כאנשים שבאו מארץ רחוקה "מֵאֶרֶץ רְחוֹקָה בָּאנוּ וְעַתָּה כִּרְתוּ לָנוּ בְרִית". אמנם עם ישראל חוששים שהם מארץ קרובה, אך החשש מתפוגג במהרה, "וַיַּעַשׂ לָהֶם יְהוֹשֻׁעַ שָׁלוֹם וַיִּכְרֹת לָהֶם בְּרִית לְחַיּוֹתָם וַיִּשָּׁבְעוּ לָהֶם נְשִׂיאֵי הָעֵדָה".הכתוב מדגיש ש"אֶת פִּי ה' לֹא שָׁאָלוּ".</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1800"/>
              <a:buFont typeface="Arial"/>
              <a:buNone/>
            </a:pPr>
            <a:r>
              <a:t/>
            </a:r>
            <a:endParaRPr b="1" i="0" sz="1800" u="none" cap="none" strike="noStrike">
              <a:solidFill>
                <a:srgbClr val="4B0082"/>
              </a:solidFill>
              <a:latin typeface="NTR"/>
              <a:ea typeface="NTR"/>
              <a:cs typeface="NTR"/>
              <a:sym typeface="NTR"/>
            </a:endParaRPr>
          </a:p>
          <a:p>
            <a:pPr indent="0" lvl="0" marL="0" marR="0" rtl="1" algn="r">
              <a:lnSpc>
                <a:spcPct val="100000"/>
              </a:lnSpc>
              <a:spcBef>
                <a:spcPts val="0"/>
              </a:spcBef>
              <a:spcAft>
                <a:spcPts val="0"/>
              </a:spcAft>
              <a:buClr>
                <a:srgbClr val="000000"/>
              </a:buClr>
              <a:buSzPts val="2000"/>
              <a:buFont typeface="Arial"/>
              <a:buNone/>
            </a:pPr>
            <a:r>
              <a:rPr b="1" i="0" lang="iw-IL" sz="2000" u="none" cap="none" strike="noStrike">
                <a:solidFill>
                  <a:srgbClr val="4B0082"/>
                </a:solidFill>
                <a:latin typeface="NTR"/>
                <a:ea typeface="NTR"/>
                <a:cs typeface="NTR"/>
                <a:sym typeface="NTR"/>
              </a:rPr>
              <a:t>גילוי המזימה ונתינת הגבעונים כחוטבי עצים ושואבי מים </a:t>
            </a:r>
            <a:r>
              <a:rPr b="0" i="0" lang="iw-IL" sz="2000" u="none" cap="none" strike="noStrike">
                <a:solidFill>
                  <a:srgbClr val="000000"/>
                </a:solidFill>
                <a:latin typeface="NTR"/>
                <a:ea typeface="NTR"/>
                <a:cs typeface="NTR"/>
                <a:sym typeface="NTR"/>
              </a:rPr>
              <a:t>לאחר שלושה ימים, ישראל מגלים שאלו שכרתו עמם ברית הם קרובים, מהעיר גבעון. יהושע מנסה לברר עם הגבעונים מדוע הם רימו אותם והם עונים תשובה כנה: "וַנִּירָא מְאֹד לְנַפְשֹׁתֵינוּ מִפְּנֵיכֶם וַנַּעֲשֵׂה אֶת הַדָּבָר הַזֶּה".</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2000"/>
              <a:buFont typeface="Arial"/>
              <a:buNone/>
            </a:pPr>
            <a:r>
              <a:rPr b="0" i="0" lang="iw-IL" sz="2000" u="none" cap="none" strike="noStrike">
                <a:solidFill>
                  <a:srgbClr val="000000"/>
                </a:solidFill>
                <a:latin typeface="NTR"/>
                <a:ea typeface="NTR"/>
                <a:cs typeface="NTR"/>
                <a:sym typeface="NTR"/>
              </a:rPr>
              <a:t>כיוון שהברית נעשתה בשבועה, לא ניתן לפגוע בגבעונים והפתרון הוא להפוך אותם לחוטבי עצים ושואבי מים "לָעֵדָה וּלְמִזְבַּח ה' עַד הַיּוֹם הַזֶּה אֶל הַמָּקוֹם אֲשֶׁר יִבְחָר"</a:t>
            </a:r>
            <a:endParaRPr b="0" i="0" sz="2000" u="none" cap="none" strike="noStrike">
              <a:solidFill>
                <a:srgbClr val="000000"/>
              </a:solidFill>
              <a:latin typeface="NTR"/>
              <a:ea typeface="NTR"/>
              <a:cs typeface="NTR"/>
              <a:sym typeface="NTR"/>
            </a:endParaRPr>
          </a:p>
        </p:txBody>
      </p:sp>
    </p:spTree>
  </p:cSld>
  <p:clrMapOvr>
    <a:masterClrMapping/>
  </p:clrMapOvr>
  <mc:AlternateContent>
    <mc:Choice Requires="p14">
      <p:transition spd="slow" p14:dur="1200">
        <p14:prism dir="l"/>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16"/>
          <p:cNvSpPr/>
          <p:nvPr/>
        </p:nvSpPr>
        <p:spPr>
          <a:xfrm>
            <a:off x="5738244" y="169113"/>
            <a:ext cx="6306610" cy="3308598"/>
          </a:xfrm>
          <a:prstGeom prst="rect">
            <a:avLst/>
          </a:prstGeom>
          <a:solidFill>
            <a:schemeClr val="lt1"/>
          </a:solidFill>
          <a:ln cap="flat" cmpd="sng" w="57150">
            <a:solidFill>
              <a:srgbClr val="CC0000"/>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500"/>
              <a:buFont typeface="Arial"/>
              <a:buNone/>
            </a:pPr>
            <a:r>
              <a:t/>
            </a:r>
            <a:endParaRPr b="1" i="0" sz="500" u="sng" cap="none" strike="noStrike">
              <a:solidFill>
                <a:srgbClr val="C00000"/>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2800"/>
              <a:buFont typeface="Arial"/>
              <a:buNone/>
            </a:pPr>
            <a:r>
              <a:rPr b="1" i="0" lang="iw-IL" sz="2800" u="sng" cap="none" strike="noStrike">
                <a:solidFill>
                  <a:srgbClr val="C00000"/>
                </a:solidFill>
                <a:latin typeface="Times New Roman"/>
                <a:ea typeface="Times New Roman"/>
                <a:cs typeface="Times New Roman"/>
                <a:sym typeface="Times New Roman"/>
              </a:rPr>
              <a:t>המלכים מתקבצים למלחמה כנגד יהושע </a:t>
            </a:r>
            <a:r>
              <a:rPr b="1" i="0" lang="iw-IL" sz="2000" u="sng" cap="none" strike="noStrike">
                <a:solidFill>
                  <a:srgbClr val="C00000"/>
                </a:solidFill>
                <a:latin typeface="Times New Roman"/>
                <a:ea typeface="Times New Roman"/>
                <a:cs typeface="Times New Roman"/>
                <a:sym typeface="Times New Roman"/>
              </a:rPr>
              <a:t> (א-ב)</a:t>
            </a:r>
            <a:endParaRPr b="0" i="0" sz="2000" u="none" cap="none" strike="noStrike">
              <a:solidFill>
                <a:srgbClr val="C00000"/>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100"/>
              <a:buFont typeface="Arial"/>
              <a:buNone/>
            </a:pPr>
            <a:r>
              <a:rPr b="1" i="0" lang="iw-IL" sz="1100" u="none" cap="none" strike="noStrike">
                <a:solidFill>
                  <a:schemeClr val="dk1"/>
                </a:solidFill>
                <a:latin typeface="Times New Roman"/>
                <a:ea typeface="Times New Roman"/>
                <a:cs typeface="Times New Roman"/>
                <a:sym typeface="Times New Roman"/>
              </a:rPr>
              <a:t> </a:t>
            </a:r>
            <a:endParaRPr b="0" i="0" sz="20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וַיְהִי כִשְׁמֹעַ כָּל הַמְּלָכִים אֲשֶׁר:</a:t>
            </a:r>
            <a:endParaRPr b="0" i="0" sz="20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700"/>
              <a:buFont typeface="Arial"/>
              <a:buNone/>
            </a:pPr>
            <a:r>
              <a:rPr b="0" i="0" lang="iw-IL" sz="700" u="none" cap="none" strike="noStrike">
                <a:solidFill>
                  <a:schemeClr val="dk1"/>
                </a:solidFill>
                <a:latin typeface="Times New Roman"/>
                <a:ea typeface="Times New Roman"/>
                <a:cs typeface="Times New Roman"/>
                <a:sym typeface="Times New Roman"/>
              </a:rPr>
              <a:t> </a:t>
            </a:r>
            <a:endParaRPr b="0" i="0" sz="20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בְּעֵבֶר-הַיַּרְדֵּן, בָּהָר וּבַשְּׁפֵלָה,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 </a:t>
            </a:r>
            <a:r>
              <a:rPr b="0" i="0" lang="iw-IL" sz="1200" u="none" cap="none" strike="noStrike">
                <a:solidFill>
                  <a:schemeClr val="dk1"/>
                </a:solidFill>
                <a:latin typeface="Times New Roman"/>
                <a:ea typeface="Times New Roman"/>
                <a:cs typeface="Times New Roman"/>
                <a:sym typeface="Times New Roman"/>
              </a:rPr>
              <a:t>(הכוונה לרצועת ההרים המרכזית הכוללת בעיקר את הרי יהודה והר אפרים (=שומרון).</a:t>
            </a:r>
            <a:endParaRPr b="0" i="0" sz="20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700"/>
              <a:buFont typeface="Arial"/>
              <a:buNone/>
            </a:pPr>
            <a:r>
              <a:rPr b="0" i="0" lang="iw-IL" sz="700" u="none" cap="none" strike="noStrike">
                <a:solidFill>
                  <a:schemeClr val="dk1"/>
                </a:solidFill>
                <a:latin typeface="Times New Roman"/>
                <a:ea typeface="Times New Roman"/>
                <a:cs typeface="Times New Roman"/>
                <a:sym typeface="Times New Roman"/>
              </a:rPr>
              <a:t> </a:t>
            </a:r>
            <a:endParaRPr b="0" i="0" sz="20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וּבְכֹל חוֹף הַיָּם-הַגָּדוֹל אֶל מוּל-הַלְּבָנוֹן </a:t>
            </a:r>
            <a:r>
              <a:rPr b="0" i="0" lang="iw-IL" sz="1200" u="none" cap="none" strike="noStrike">
                <a:solidFill>
                  <a:schemeClr val="dk1"/>
                </a:solidFill>
                <a:latin typeface="Times New Roman"/>
                <a:ea typeface="Times New Roman"/>
                <a:cs typeface="Times New Roman"/>
                <a:sym typeface="Times New Roman"/>
              </a:rPr>
              <a:t>(=עד לחופי הלבנון):</a:t>
            </a:r>
            <a:endParaRPr b="0" i="0" sz="20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700"/>
              <a:buFont typeface="Arial"/>
              <a:buNone/>
            </a:pPr>
            <a:r>
              <a:rPr b="0" i="0" lang="iw-IL" sz="700" u="none" cap="none" strike="noStrike">
                <a:solidFill>
                  <a:schemeClr val="dk1"/>
                </a:solidFill>
                <a:latin typeface="Times New Roman"/>
                <a:ea typeface="Times New Roman"/>
                <a:cs typeface="Times New Roman"/>
                <a:sym typeface="Times New Roman"/>
              </a:rPr>
              <a:t> </a:t>
            </a:r>
            <a:endParaRPr b="0" i="0" sz="20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הַחִתִּי וְהָאֱמֹרִי, הַכְּנַעֲנִי, הַפְּרִזִּי, הַחִוִּי וְהַיְבוּסִי,</a:t>
            </a:r>
            <a:endParaRPr b="0" i="0" sz="20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700"/>
              <a:buFont typeface="Arial"/>
              <a:buNone/>
            </a:pPr>
            <a:r>
              <a:rPr b="0" i="0" lang="iw-IL" sz="700" u="none" cap="none" strike="noStrike">
                <a:solidFill>
                  <a:schemeClr val="dk1"/>
                </a:solidFill>
                <a:latin typeface="Times New Roman"/>
                <a:ea typeface="Times New Roman"/>
                <a:cs typeface="Times New Roman"/>
                <a:sym typeface="Times New Roman"/>
              </a:rPr>
              <a:t> </a:t>
            </a:r>
            <a:endParaRPr b="0" i="0" sz="20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וַיִּתְקַבְּצוּ יַחְדָּו לְהִלָּחֵם עִם יְהוֹשֻׁעַ וְעִם יִשְׂרָאֵל,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700"/>
              <a:buFont typeface="Arial"/>
              <a:buNone/>
            </a:pPr>
            <a:r>
              <a:t/>
            </a:r>
            <a:endParaRPr b="0" i="0" sz="7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פֶּה-אֶחָד </a:t>
            </a:r>
            <a:r>
              <a:rPr b="0" i="0" lang="iw-IL" sz="1200" u="none" cap="none" strike="noStrike">
                <a:solidFill>
                  <a:schemeClr val="dk1"/>
                </a:solidFill>
                <a:latin typeface="Times New Roman"/>
                <a:ea typeface="Times New Roman"/>
                <a:cs typeface="Times New Roman"/>
                <a:sym typeface="Times New Roman"/>
              </a:rPr>
              <a:t>(=העמים נאספו בעצה אחת ובהסכמה אחת).</a:t>
            </a:r>
            <a:endParaRPr b="0" i="0" sz="2000" u="none" cap="none" strike="noStrike">
              <a:solidFill>
                <a:schemeClr val="dk1"/>
              </a:solidFill>
              <a:latin typeface="Times New Roman"/>
              <a:ea typeface="Times New Roman"/>
              <a:cs typeface="Times New Roman"/>
              <a:sym typeface="Times New Roman"/>
            </a:endParaRPr>
          </a:p>
        </p:txBody>
      </p:sp>
      <p:pic>
        <p:nvPicPr>
          <p:cNvPr id="116" name="Google Shape;116;p16"/>
          <p:cNvPicPr preferRelativeResize="0"/>
          <p:nvPr/>
        </p:nvPicPr>
        <p:blipFill rotWithShape="1">
          <a:blip r:embed="rId3">
            <a:alphaModFix/>
          </a:blip>
          <a:srcRect b="0" l="0" r="0" t="0"/>
          <a:stretch/>
        </p:blipFill>
        <p:spPr>
          <a:xfrm>
            <a:off x="948723" y="184647"/>
            <a:ext cx="3223884" cy="6488706"/>
          </a:xfrm>
          <a:prstGeom prst="rect">
            <a:avLst/>
          </a:prstGeom>
          <a:noFill/>
          <a:ln>
            <a:noFill/>
          </a:ln>
        </p:spPr>
      </p:pic>
      <p:sp>
        <p:nvSpPr>
          <p:cNvPr id="117" name="Google Shape;117;p16"/>
          <p:cNvSpPr/>
          <p:nvPr/>
        </p:nvSpPr>
        <p:spPr>
          <a:xfrm>
            <a:off x="4955426" y="4250793"/>
            <a:ext cx="3223884" cy="1538883"/>
          </a:xfrm>
          <a:prstGeom prst="rect">
            <a:avLst/>
          </a:prstGeom>
          <a:solidFill>
            <a:schemeClr val="lt1"/>
          </a:solidFill>
          <a:ln cap="flat" cmpd="sng" w="57150">
            <a:solidFill>
              <a:srgbClr val="C00000"/>
            </a:solidFill>
            <a:prstDash val="solid"/>
            <a:round/>
            <a:headEnd len="sm" w="sm" type="none"/>
            <a:tailEnd len="sm" w="sm" type="none"/>
          </a:ln>
        </p:spPr>
        <p:txBody>
          <a:bodyPr anchorCtr="0" anchor="t" bIns="45700" lIns="91425" spcFirstLastPara="1" rIns="91425" wrap="square" tIns="45700">
            <a:noAutofit/>
          </a:bodyPr>
          <a:lstStyle/>
          <a:p>
            <a:pPr indent="0" lvl="0" marL="0" marR="228600" rtl="1" algn="ctr">
              <a:lnSpc>
                <a:spcPct val="100000"/>
              </a:lnSpc>
              <a:spcBef>
                <a:spcPts val="0"/>
              </a:spcBef>
              <a:spcAft>
                <a:spcPts val="0"/>
              </a:spcAft>
              <a:buClr>
                <a:srgbClr val="000000"/>
              </a:buClr>
              <a:buSzPts val="2800"/>
              <a:buFont typeface="Arial"/>
              <a:buNone/>
            </a:pPr>
            <a:r>
              <a:rPr b="1" i="0" lang="iw-IL" sz="2800" u="none" cap="none" strike="noStrike">
                <a:solidFill>
                  <a:srgbClr val="C00000"/>
                </a:solidFill>
                <a:latin typeface="Times New Roman"/>
                <a:ea typeface="Times New Roman"/>
                <a:cs typeface="Times New Roman"/>
                <a:sym typeface="Times New Roman"/>
              </a:rPr>
              <a:t>שליטת יהושע </a:t>
            </a:r>
            <a:endParaRPr b="0" i="0" sz="1400" u="none" cap="none" strike="noStrike">
              <a:solidFill>
                <a:srgbClr val="000000"/>
              </a:solidFill>
              <a:latin typeface="Arial"/>
              <a:ea typeface="Arial"/>
              <a:cs typeface="Arial"/>
              <a:sym typeface="Arial"/>
            </a:endParaRPr>
          </a:p>
          <a:p>
            <a:pPr indent="0" lvl="0" marL="0" marR="228600" rtl="1" algn="ctr">
              <a:lnSpc>
                <a:spcPct val="100000"/>
              </a:lnSpc>
              <a:spcBef>
                <a:spcPts val="0"/>
              </a:spcBef>
              <a:spcAft>
                <a:spcPts val="0"/>
              </a:spcAft>
              <a:buClr>
                <a:srgbClr val="000000"/>
              </a:buClr>
              <a:buSzPts val="2800"/>
              <a:buFont typeface="Arial"/>
              <a:buNone/>
            </a:pPr>
            <a:r>
              <a:rPr b="1" i="0" lang="iw-IL" sz="2800" u="none" cap="none" strike="noStrike">
                <a:solidFill>
                  <a:srgbClr val="C00000"/>
                </a:solidFill>
                <a:latin typeface="Times New Roman"/>
                <a:ea typeface="Times New Roman"/>
                <a:cs typeface="Times New Roman"/>
                <a:sym typeface="Times New Roman"/>
              </a:rPr>
              <a:t>באזורי א"י </a:t>
            </a:r>
            <a:endParaRPr b="0" i="0" sz="1400" u="none" cap="none" strike="noStrike">
              <a:solidFill>
                <a:srgbClr val="000000"/>
              </a:solidFill>
              <a:latin typeface="Arial"/>
              <a:ea typeface="Arial"/>
              <a:cs typeface="Arial"/>
              <a:sym typeface="Arial"/>
            </a:endParaRPr>
          </a:p>
          <a:p>
            <a:pPr indent="0" lvl="0" marL="0" marR="228600" rtl="1" algn="ctr">
              <a:lnSpc>
                <a:spcPct val="100000"/>
              </a:lnSpc>
              <a:spcBef>
                <a:spcPts val="0"/>
              </a:spcBef>
              <a:spcAft>
                <a:spcPts val="0"/>
              </a:spcAft>
              <a:buClr>
                <a:srgbClr val="000000"/>
              </a:buClr>
              <a:buSzPts val="2800"/>
              <a:buFont typeface="Arial"/>
              <a:buNone/>
            </a:pPr>
            <a:r>
              <a:rPr b="1" i="0" lang="iw-IL" sz="2800" u="none" cap="none" strike="noStrike">
                <a:solidFill>
                  <a:srgbClr val="C00000"/>
                </a:solidFill>
                <a:latin typeface="Times New Roman"/>
                <a:ea typeface="Times New Roman"/>
                <a:cs typeface="Times New Roman"/>
                <a:sym typeface="Times New Roman"/>
              </a:rPr>
              <a:t>עד לאחר כיבוש העי</a:t>
            </a:r>
            <a:endParaRPr b="0" i="0" sz="7200" u="none" cap="none" strike="noStrike">
              <a:solidFill>
                <a:srgbClr val="C00000"/>
              </a:solidFill>
              <a:latin typeface="Times New Roman"/>
              <a:ea typeface="Times New Roman"/>
              <a:cs typeface="Times New Roman"/>
              <a:sym typeface="Times New Roman"/>
            </a:endParaRPr>
          </a:p>
          <a:p>
            <a:pPr indent="0" lvl="0" marL="0" marR="228600" rtl="1" algn="ctr">
              <a:lnSpc>
                <a:spcPct val="100000"/>
              </a:lnSpc>
              <a:spcBef>
                <a:spcPts val="0"/>
              </a:spcBef>
              <a:spcAft>
                <a:spcPts val="0"/>
              </a:spcAft>
              <a:buClr>
                <a:srgbClr val="000000"/>
              </a:buClr>
              <a:buSzPts val="1000"/>
              <a:buFont typeface="Arial"/>
              <a:buNone/>
            </a:pPr>
            <a:r>
              <a:rPr b="0" i="0" lang="iw-IL" sz="1000" u="none" cap="none" strike="noStrike">
                <a:solidFill>
                  <a:schemeClr val="dk1"/>
                </a:solidFill>
                <a:latin typeface="Times New Roman"/>
                <a:ea typeface="Times New Roman"/>
                <a:cs typeface="Times New Roman"/>
                <a:sym typeface="Times New Roman"/>
              </a:rPr>
              <a:t> </a:t>
            </a:r>
            <a:endParaRPr b="0" i="0" sz="2800" u="none" cap="none" strike="noStrike">
              <a:solidFill>
                <a:schemeClr val="dk1"/>
              </a:solidFill>
              <a:latin typeface="Times New Roman"/>
              <a:ea typeface="Times New Roman"/>
              <a:cs typeface="Times New Roman"/>
              <a:sym typeface="Times New Roman"/>
            </a:endParaRPr>
          </a:p>
        </p:txBody>
      </p:sp>
      <p:sp>
        <p:nvSpPr>
          <p:cNvPr id="118" name="Google Shape;118;p16"/>
          <p:cNvSpPr/>
          <p:nvPr/>
        </p:nvSpPr>
        <p:spPr>
          <a:xfrm rot="-3139171">
            <a:off x="4546356" y="3298005"/>
            <a:ext cx="628950" cy="1492469"/>
          </a:xfrm>
          <a:prstGeom prst="upArrow">
            <a:avLst>
              <a:gd fmla="val 50000" name="adj1"/>
              <a:gd fmla="val 50000" name="adj2"/>
            </a:avLst>
          </a:prstGeom>
          <a:solidFill>
            <a:schemeClr val="dk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19" name="Google Shape;119;p16"/>
          <p:cNvSpPr/>
          <p:nvPr/>
        </p:nvSpPr>
        <p:spPr>
          <a:xfrm rot="-7325470">
            <a:off x="3793963" y="173340"/>
            <a:ext cx="1159110" cy="3824987"/>
          </a:xfrm>
          <a:prstGeom prst="upArrow">
            <a:avLst>
              <a:gd fmla="val 50000" name="adj1"/>
              <a:gd fmla="val 50000" name="adj2"/>
            </a:avLst>
          </a:prstGeom>
          <a:solidFill>
            <a:schemeClr val="l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mc:AlternateContent>
    <mc:Choice Requires="p14">
      <p:transition spd="slow" p14:dur="1200">
        <p14:prism dir="l"/>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17"/>
          <p:cNvSpPr/>
          <p:nvPr/>
        </p:nvSpPr>
        <p:spPr>
          <a:xfrm>
            <a:off x="7268251" y="1936643"/>
            <a:ext cx="4564070" cy="2916183"/>
          </a:xfrm>
          <a:prstGeom prst="rect">
            <a:avLst/>
          </a:prstGeom>
          <a:solidFill>
            <a:schemeClr val="lt1"/>
          </a:solidFill>
          <a:ln cap="flat" cmpd="sng" w="57150">
            <a:solidFill>
              <a:srgbClr val="CC0000"/>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3200"/>
              <a:buFont typeface="Arial"/>
              <a:buNone/>
            </a:pPr>
            <a:r>
              <a:rPr b="0" i="0" lang="iw-IL" sz="3200" u="none" cap="none" strike="noStrike">
                <a:solidFill>
                  <a:srgbClr val="C00000"/>
                </a:solidFill>
                <a:latin typeface="Arial"/>
                <a:ea typeface="Arial"/>
                <a:cs typeface="Arial"/>
                <a:sym typeface="Arial"/>
              </a:rPr>
              <a:t>    פס' ג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900"/>
              <a:buFont typeface="Arial"/>
              <a:buNone/>
            </a:pPr>
            <a:r>
              <a:t/>
            </a:r>
            <a:endParaRPr b="0" i="0" sz="900" u="none" cap="none" strike="noStrike">
              <a:solidFill>
                <a:srgbClr val="C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3200"/>
              <a:buFont typeface="Arial"/>
              <a:buNone/>
            </a:pPr>
            <a:r>
              <a:rPr b="0" i="0" lang="iw-IL" sz="3200" u="none" cap="none" strike="noStrike">
                <a:solidFill>
                  <a:srgbClr val="C00000"/>
                </a:solidFill>
                <a:latin typeface="Arial"/>
                <a:ea typeface="Arial"/>
                <a:cs typeface="Arial"/>
                <a:sym typeface="Arial"/>
              </a:rPr>
              <a:t> </a:t>
            </a:r>
            <a:r>
              <a:rPr b="0" i="0" lang="iw-IL" sz="4000" u="none" cap="none" strike="noStrike">
                <a:solidFill>
                  <a:schemeClr val="dk1"/>
                </a:solidFill>
                <a:latin typeface="Arial"/>
                <a:ea typeface="Arial"/>
                <a:cs typeface="Arial"/>
                <a:sym typeface="Arial"/>
              </a:rPr>
              <a:t>וְיֹשְׁבֵי-גִבְעוֹן שָׁמְעוּ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050"/>
              <a:buFont typeface="Arial"/>
              <a:buNone/>
            </a:pPr>
            <a:r>
              <a:t/>
            </a:r>
            <a:endParaRPr b="0" i="0" sz="1050" u="none" cap="none" strike="noStrike">
              <a:solidFill>
                <a:schemeClr val="dk1"/>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4000"/>
              <a:buFont typeface="Arial"/>
              <a:buNone/>
            </a:pPr>
            <a:r>
              <a:rPr b="0" i="0" lang="iw-IL" sz="4000" u="none" cap="none" strike="noStrike">
                <a:solidFill>
                  <a:schemeClr val="dk1"/>
                </a:solidFill>
                <a:latin typeface="Arial"/>
                <a:ea typeface="Arial"/>
                <a:cs typeface="Arial"/>
                <a:sym typeface="Arial"/>
              </a:rPr>
              <a:t> אֵת אֲשֶׁר עָשָׂה יְהוֹשֻׁעַ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100"/>
              <a:buFont typeface="Arial"/>
              <a:buNone/>
            </a:pPr>
            <a:r>
              <a:t/>
            </a:r>
            <a:endParaRPr b="0" i="0" sz="1100" u="none" cap="none" strike="noStrike">
              <a:solidFill>
                <a:schemeClr val="dk1"/>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4000"/>
              <a:buFont typeface="Arial"/>
              <a:buNone/>
            </a:pPr>
            <a:r>
              <a:rPr b="0" i="0" lang="iw-IL" sz="4000" u="none" cap="none" strike="noStrike">
                <a:solidFill>
                  <a:schemeClr val="dk1"/>
                </a:solidFill>
                <a:latin typeface="Arial"/>
                <a:ea typeface="Arial"/>
                <a:cs typeface="Arial"/>
                <a:sym typeface="Arial"/>
              </a:rPr>
              <a:t>לִירִיחוֹ וְלָעָי</a:t>
            </a:r>
            <a:endParaRPr b="0" i="0" sz="4000" u="none" cap="none" strike="noStrike">
              <a:solidFill>
                <a:schemeClr val="dk1"/>
              </a:solidFill>
              <a:latin typeface="Calibri"/>
              <a:ea typeface="Calibri"/>
              <a:cs typeface="Calibri"/>
              <a:sym typeface="Calibri"/>
            </a:endParaRPr>
          </a:p>
        </p:txBody>
      </p:sp>
    </p:spTree>
  </p:cSld>
  <p:clrMapOvr>
    <a:masterClrMapping/>
  </p:clrMapOvr>
  <mc:AlternateContent>
    <mc:Choice Requires="p14">
      <p:transition spd="slow" p14:dur="1200">
        <p14:prism dir="l"/>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18"/>
          <p:cNvSpPr/>
          <p:nvPr/>
        </p:nvSpPr>
        <p:spPr>
          <a:xfrm>
            <a:off x="483476" y="224593"/>
            <a:ext cx="11253613" cy="646331"/>
          </a:xfrm>
          <a:prstGeom prst="rect">
            <a:avLst/>
          </a:prstGeom>
          <a:solidFill>
            <a:schemeClr val="lt1"/>
          </a:solidFill>
          <a:ln cap="flat" cmpd="sng" w="57150">
            <a:solidFill>
              <a:srgbClr val="CC0000"/>
            </a:solidFill>
            <a:prstDash val="solid"/>
            <a:round/>
            <a:headEnd len="sm" w="sm" type="none"/>
            <a:tailEnd len="sm" w="sm" type="none"/>
          </a:ln>
        </p:spPr>
        <p:txBody>
          <a:bodyPr anchorCtr="0" anchor="t" bIns="45700" lIns="91425" spcFirstLastPara="1" rIns="91425" wrap="square" tIns="45700">
            <a:noAutofit/>
          </a:bodyPr>
          <a:lstStyle/>
          <a:p>
            <a:pPr indent="228600" lvl="0" marL="0" marR="0" rtl="1" algn="ctr">
              <a:lnSpc>
                <a:spcPct val="100000"/>
              </a:lnSpc>
              <a:spcBef>
                <a:spcPts val="0"/>
              </a:spcBef>
              <a:spcAft>
                <a:spcPts val="0"/>
              </a:spcAft>
              <a:buClr>
                <a:srgbClr val="000000"/>
              </a:buClr>
              <a:buSzPts val="3600"/>
              <a:buFont typeface="Arial"/>
              <a:buNone/>
            </a:pPr>
            <a:r>
              <a:rPr b="1" i="0" lang="iw-IL" sz="3600" u="none" cap="none" strike="noStrike">
                <a:solidFill>
                  <a:srgbClr val="C00000"/>
                </a:solidFill>
                <a:latin typeface="Times New Roman"/>
                <a:ea typeface="Times New Roman"/>
                <a:cs typeface="Times New Roman"/>
                <a:sym typeface="Times New Roman"/>
              </a:rPr>
              <a:t>משלחת מ'גבעון' באה בעורמה לכרות ברית עם ישראל </a:t>
            </a:r>
            <a:r>
              <a:rPr b="1" i="0" lang="iw-IL" sz="2800" u="none" cap="none" strike="noStrike">
                <a:solidFill>
                  <a:srgbClr val="C00000"/>
                </a:solidFill>
                <a:latin typeface="Times New Roman"/>
                <a:ea typeface="Times New Roman"/>
                <a:cs typeface="Times New Roman"/>
                <a:sym typeface="Times New Roman"/>
              </a:rPr>
              <a:t>(ד-טו)</a:t>
            </a:r>
            <a:endParaRPr b="0" i="0" sz="2800" u="none" cap="none" strike="noStrike">
              <a:solidFill>
                <a:srgbClr val="C00000"/>
              </a:solidFill>
              <a:latin typeface="Times New Roman"/>
              <a:ea typeface="Times New Roman"/>
              <a:cs typeface="Times New Roman"/>
              <a:sym typeface="Times New Roman"/>
            </a:endParaRPr>
          </a:p>
        </p:txBody>
      </p:sp>
      <p:sp>
        <p:nvSpPr>
          <p:cNvPr id="130" name="Google Shape;130;p18"/>
          <p:cNvSpPr/>
          <p:nvPr/>
        </p:nvSpPr>
        <p:spPr>
          <a:xfrm>
            <a:off x="503576" y="1181234"/>
            <a:ext cx="11267100" cy="2100600"/>
          </a:xfrm>
          <a:prstGeom prst="rect">
            <a:avLst/>
          </a:prstGeom>
          <a:solidFill>
            <a:schemeClr val="lt1"/>
          </a:solidFill>
          <a:ln cap="flat" cmpd="sng" w="57150">
            <a:solidFill>
              <a:srgbClr val="CC0000"/>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000"/>
              <a:buFont typeface="Arial"/>
              <a:buNone/>
            </a:pPr>
            <a:r>
              <a:rPr b="0" i="0" lang="iw-IL" sz="1000" u="none" cap="none" strike="noStrike">
                <a:solidFill>
                  <a:schemeClr val="dk1"/>
                </a:solidFill>
                <a:latin typeface="Arial"/>
                <a:ea typeface="Arial"/>
                <a:cs typeface="Arial"/>
                <a:sym typeface="Arial"/>
              </a:rPr>
              <a:t> </a:t>
            </a:r>
            <a:endParaRPr b="0" i="0" sz="800" u="none" cap="none" strike="noStrike">
              <a:solidFill>
                <a:schemeClr val="dk1"/>
              </a:solidFill>
              <a:latin typeface="Calibri"/>
              <a:ea typeface="Calibri"/>
              <a:cs typeface="Calibri"/>
              <a:sym typeface="Calibri"/>
            </a:endParaRPr>
          </a:p>
          <a:p>
            <a:pPr indent="0" lvl="0" marL="0" marR="0" rtl="1" algn="r">
              <a:lnSpc>
                <a:spcPct val="100000"/>
              </a:lnSpc>
              <a:spcBef>
                <a:spcPts val="0"/>
              </a:spcBef>
              <a:spcAft>
                <a:spcPts val="0"/>
              </a:spcAft>
              <a:buClr>
                <a:srgbClr val="000000"/>
              </a:buClr>
              <a:buSzPts val="1400"/>
              <a:buFont typeface="Arial"/>
              <a:buNone/>
            </a:pPr>
            <a:r>
              <a:rPr b="0" i="0" lang="iw-IL" sz="1400" u="none" cap="none" strike="noStrike">
                <a:solidFill>
                  <a:srgbClr val="C00000"/>
                </a:solidFill>
                <a:latin typeface="Arial"/>
                <a:ea typeface="Arial"/>
                <a:cs typeface="Arial"/>
                <a:sym typeface="Arial"/>
              </a:rPr>
              <a:t>פס' ד.    </a:t>
            </a:r>
            <a:r>
              <a:rPr b="0" i="0" lang="iw-IL" sz="1600" u="none" cap="none" strike="noStrike">
                <a:solidFill>
                  <a:schemeClr val="dk1"/>
                </a:solidFill>
                <a:latin typeface="Arial"/>
                <a:ea typeface="Arial"/>
                <a:cs typeface="Arial"/>
                <a:sym typeface="Arial"/>
              </a:rPr>
              <a:t>וַיַּעֲשׂוּ גַם-הֵמָּה בְּעָרְמָה</a:t>
            </a:r>
            <a:r>
              <a:rPr b="0" i="0" lang="iw-IL" sz="1800" u="none" cap="none" strike="noStrike">
                <a:solidFill>
                  <a:schemeClr val="dk1"/>
                </a:solidFill>
                <a:latin typeface="Arial"/>
                <a:ea typeface="Arial"/>
                <a:cs typeface="Arial"/>
                <a:sym typeface="Arial"/>
              </a:rPr>
              <a:t> </a:t>
            </a:r>
            <a:r>
              <a:rPr b="0" i="0" lang="iw-IL" sz="1200" u="none" cap="none" strike="noStrike">
                <a:solidFill>
                  <a:schemeClr val="dk1"/>
                </a:solidFill>
                <a:latin typeface="Arial"/>
                <a:ea typeface="Arial"/>
                <a:cs typeface="Arial"/>
                <a:sym typeface="Arial"/>
              </a:rPr>
              <a:t>(=גם הם נקטו בערמה וברמאות. המילה "גם"  באה אולי לומר שנקטו בערמה כיהושע שכבש את העי בתכסיס של ערמה)</a:t>
            </a:r>
            <a:endParaRPr b="0" i="0" sz="1200" u="none" cap="none" strike="noStrike">
              <a:solidFill>
                <a:schemeClr val="dk1"/>
              </a:solidFill>
              <a:latin typeface="Calibri"/>
              <a:ea typeface="Calibri"/>
              <a:cs typeface="Calibri"/>
              <a:sym typeface="Calibri"/>
            </a:endParaRPr>
          </a:p>
          <a:p>
            <a:pPr indent="0" lvl="0" marL="0" marR="0" rtl="1" algn="r">
              <a:lnSpc>
                <a:spcPct val="100000"/>
              </a:lnSpc>
              <a:spcBef>
                <a:spcPts val="0"/>
              </a:spcBef>
              <a:spcAft>
                <a:spcPts val="0"/>
              </a:spcAft>
              <a:buClr>
                <a:srgbClr val="000000"/>
              </a:buClr>
              <a:buSzPts val="500"/>
              <a:buFont typeface="Arial"/>
              <a:buNone/>
            </a:pPr>
            <a:r>
              <a:rPr b="0" i="0" lang="iw-IL" sz="500" u="none" cap="none" strike="noStrike">
                <a:solidFill>
                  <a:schemeClr val="dk1"/>
                </a:solidFill>
                <a:latin typeface="Arial"/>
                <a:ea typeface="Arial"/>
                <a:cs typeface="Arial"/>
                <a:sym typeface="Arial"/>
              </a:rPr>
              <a:t> </a:t>
            </a:r>
            <a:endParaRPr b="0" i="0" sz="500" u="none" cap="none" strike="noStrike">
              <a:solidFill>
                <a:schemeClr val="dk1"/>
              </a:solidFill>
              <a:latin typeface="Calibri"/>
              <a:ea typeface="Calibri"/>
              <a:cs typeface="Calibri"/>
              <a:sym typeface="Calibri"/>
            </a:endParaRPr>
          </a:p>
          <a:p>
            <a:pPr indent="0" lvl="0" marL="0" marR="0" rtl="1" algn="r">
              <a:lnSpc>
                <a:spcPct val="100000"/>
              </a:lnSpc>
              <a:spcBef>
                <a:spcPts val="0"/>
              </a:spcBef>
              <a:spcAft>
                <a:spcPts val="0"/>
              </a:spcAft>
              <a:buClr>
                <a:srgbClr val="000000"/>
              </a:buClr>
              <a:buSzPts val="1600"/>
              <a:buFont typeface="Arial"/>
              <a:buNone/>
            </a:pPr>
            <a:r>
              <a:rPr b="0" i="0" lang="iw-IL" sz="1600" u="none" cap="none" strike="noStrike">
                <a:solidFill>
                  <a:schemeClr val="dk1"/>
                </a:solidFill>
                <a:latin typeface="Arial"/>
                <a:ea typeface="Arial"/>
                <a:cs typeface="Arial"/>
                <a:sym typeface="Arial"/>
              </a:rPr>
              <a:t>         וַיֵּלְכוּ וַיִּצְטַיָּרוּ </a:t>
            </a:r>
            <a:r>
              <a:rPr b="0" i="0" lang="iw-IL" sz="1200" u="none" cap="none" strike="noStrike">
                <a:solidFill>
                  <a:schemeClr val="dk1"/>
                </a:solidFill>
                <a:latin typeface="Arial"/>
                <a:ea typeface="Arial"/>
                <a:cs typeface="Arial"/>
                <a:sym typeface="Arial"/>
              </a:rPr>
              <a:t>(=עשו עצמם כצירים= כשליחים), </a:t>
            </a:r>
            <a:r>
              <a:rPr b="0" i="0" lang="iw-IL" sz="1600" u="none" cap="none" strike="noStrike">
                <a:solidFill>
                  <a:schemeClr val="dk1"/>
                </a:solidFill>
                <a:latin typeface="Arial"/>
                <a:ea typeface="Arial"/>
                <a:cs typeface="Arial"/>
                <a:sym typeface="Arial"/>
              </a:rPr>
              <a:t>וַיִּקְחוּ:</a:t>
            </a:r>
            <a:endParaRPr b="0" i="0" sz="1600" u="none" cap="none" strike="noStrike">
              <a:solidFill>
                <a:schemeClr val="dk1"/>
              </a:solidFill>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800"/>
              <a:buFont typeface="Arial"/>
              <a:buNone/>
            </a:pPr>
            <a:r>
              <a:rPr b="0" i="0" lang="iw-IL" sz="800" u="none" cap="none" strike="noStrike">
                <a:solidFill>
                  <a:schemeClr val="dk1"/>
                </a:solidFill>
                <a:latin typeface="Arial"/>
                <a:ea typeface="Arial"/>
                <a:cs typeface="Arial"/>
                <a:sym typeface="Arial"/>
              </a:rPr>
              <a:t> </a:t>
            </a:r>
            <a:endParaRPr b="0" i="0" sz="1600" u="none" cap="none" strike="noStrike">
              <a:solidFill>
                <a:schemeClr val="dk1"/>
              </a:solidFill>
              <a:latin typeface="Calibri"/>
              <a:ea typeface="Calibri"/>
              <a:cs typeface="Calibri"/>
              <a:sym typeface="Calibri"/>
            </a:endParaRPr>
          </a:p>
          <a:p>
            <a:pPr indent="0" lvl="0" marL="0" marR="0" rtl="1" algn="r">
              <a:lnSpc>
                <a:spcPct val="100000"/>
              </a:lnSpc>
              <a:spcBef>
                <a:spcPts val="0"/>
              </a:spcBef>
              <a:spcAft>
                <a:spcPts val="0"/>
              </a:spcAft>
              <a:buClr>
                <a:srgbClr val="000000"/>
              </a:buClr>
              <a:buSzPts val="1600"/>
              <a:buFont typeface="Arial"/>
              <a:buNone/>
            </a:pPr>
            <a:r>
              <a:rPr b="0" i="0" lang="iw-IL" sz="1600" u="none" cap="none" strike="noStrike">
                <a:solidFill>
                  <a:schemeClr val="dk1"/>
                </a:solidFill>
                <a:latin typeface="Arial"/>
                <a:ea typeface="Arial"/>
                <a:cs typeface="Arial"/>
                <a:sym typeface="Arial"/>
              </a:rPr>
              <a:t>        </a:t>
            </a:r>
            <a:r>
              <a:rPr b="0" i="0" lang="iw-IL" sz="1600" u="none" cap="none" strike="noStrike">
                <a:solidFill>
                  <a:schemeClr val="dk1"/>
                </a:solidFill>
                <a:highlight>
                  <a:srgbClr val="FFFF00"/>
                </a:highlight>
                <a:latin typeface="Arial"/>
                <a:ea typeface="Arial"/>
                <a:cs typeface="Arial"/>
                <a:sym typeface="Arial"/>
              </a:rPr>
              <a:t>1. </a:t>
            </a:r>
            <a:r>
              <a:rPr b="0" i="0" lang="iw-IL" sz="1600" u="none" cap="none" strike="noStrike">
                <a:solidFill>
                  <a:schemeClr val="dk1"/>
                </a:solidFill>
                <a:latin typeface="Arial"/>
                <a:ea typeface="Arial"/>
                <a:cs typeface="Arial"/>
                <a:sym typeface="Arial"/>
              </a:rPr>
              <a:t>שַׂקִּים בָּלִים </a:t>
            </a:r>
            <a:r>
              <a:rPr b="0" i="0" lang="iw-IL" sz="1200" u="none" cap="none" strike="noStrike">
                <a:solidFill>
                  <a:schemeClr val="dk1"/>
                </a:solidFill>
                <a:latin typeface="Arial"/>
                <a:ea typeface="Arial"/>
                <a:cs typeface="Arial"/>
                <a:sym typeface="Arial"/>
              </a:rPr>
              <a:t>(=מרופטים) </a:t>
            </a:r>
            <a:r>
              <a:rPr b="0" i="0" lang="iw-IL" sz="1600" u="none" cap="none" strike="noStrike">
                <a:solidFill>
                  <a:schemeClr val="dk1"/>
                </a:solidFill>
                <a:latin typeface="Arial"/>
                <a:ea typeface="Arial"/>
                <a:cs typeface="Arial"/>
                <a:sym typeface="Arial"/>
              </a:rPr>
              <a:t>לַחֲמוֹרֵיהֶם    </a:t>
            </a:r>
            <a:r>
              <a:rPr b="0" i="0" lang="iw-IL" sz="1600" u="none" cap="none" strike="noStrike">
                <a:solidFill>
                  <a:schemeClr val="dk1"/>
                </a:solidFill>
                <a:highlight>
                  <a:srgbClr val="FFFF00"/>
                </a:highlight>
                <a:latin typeface="Arial"/>
                <a:ea typeface="Arial"/>
                <a:cs typeface="Arial"/>
                <a:sym typeface="Arial"/>
              </a:rPr>
              <a:t>2</a:t>
            </a:r>
            <a:r>
              <a:rPr b="0" i="0" lang="iw-IL" sz="1600" u="none" cap="none" strike="noStrike">
                <a:solidFill>
                  <a:schemeClr val="dk1"/>
                </a:solidFill>
                <a:latin typeface="Arial"/>
                <a:ea typeface="Arial"/>
                <a:cs typeface="Arial"/>
                <a:sym typeface="Arial"/>
              </a:rPr>
              <a:t>. וְנֹאדוֹת-יַיִן </a:t>
            </a:r>
            <a:r>
              <a:rPr b="0" i="0" lang="iw-IL" sz="1200" u="none" cap="none" strike="noStrike">
                <a:solidFill>
                  <a:schemeClr val="dk1"/>
                </a:solidFill>
                <a:latin typeface="Arial"/>
                <a:ea typeface="Arial"/>
                <a:cs typeface="Arial"/>
                <a:sym typeface="Arial"/>
              </a:rPr>
              <a:t>(=כלי עור שבהם יין) </a:t>
            </a:r>
            <a:r>
              <a:rPr b="0" i="0" lang="iw-IL" sz="1600" u="none" cap="none" strike="noStrike">
                <a:solidFill>
                  <a:schemeClr val="dk1"/>
                </a:solidFill>
                <a:latin typeface="Arial"/>
                <a:ea typeface="Arial"/>
                <a:cs typeface="Arial"/>
                <a:sym typeface="Arial"/>
              </a:rPr>
              <a:t>בָּלִים </a:t>
            </a:r>
            <a:r>
              <a:rPr b="0" i="0" lang="iw-IL" sz="1200" u="none" cap="none" strike="noStrike">
                <a:solidFill>
                  <a:schemeClr val="dk1"/>
                </a:solidFill>
                <a:latin typeface="Arial"/>
                <a:ea typeface="Arial"/>
                <a:cs typeface="Arial"/>
                <a:sym typeface="Arial"/>
              </a:rPr>
              <a:t>(=בלויים) </a:t>
            </a:r>
            <a:r>
              <a:rPr b="0" i="0" lang="iw-IL" sz="1600" u="none" cap="none" strike="noStrike">
                <a:solidFill>
                  <a:schemeClr val="dk1"/>
                </a:solidFill>
                <a:latin typeface="Arial"/>
                <a:ea typeface="Arial"/>
                <a:cs typeface="Arial"/>
                <a:sym typeface="Arial"/>
              </a:rPr>
              <a:t>וּמְבֻקָּעִים וּמְצֹרָרִים </a:t>
            </a:r>
            <a:r>
              <a:rPr b="0" i="0" lang="iw-IL" sz="1200" u="none" cap="none" strike="noStrike">
                <a:solidFill>
                  <a:schemeClr val="dk1"/>
                </a:solidFill>
                <a:latin typeface="Arial"/>
                <a:ea typeface="Arial"/>
                <a:cs typeface="Arial"/>
                <a:sym typeface="Arial"/>
              </a:rPr>
              <a:t>(=קשורים במקומות שנקרעו),</a:t>
            </a:r>
            <a:endParaRPr b="0" i="0" sz="1400" u="none" cap="none" strike="noStrike">
              <a:solidFill>
                <a:schemeClr val="dk1"/>
              </a:solidFill>
              <a:latin typeface="Calibri"/>
              <a:ea typeface="Calibri"/>
              <a:cs typeface="Calibri"/>
              <a:sym typeface="Calibri"/>
            </a:endParaRPr>
          </a:p>
          <a:p>
            <a:pPr indent="0" lvl="0" marL="0" marR="0" rtl="1" algn="r">
              <a:lnSpc>
                <a:spcPct val="100000"/>
              </a:lnSpc>
              <a:spcBef>
                <a:spcPts val="0"/>
              </a:spcBef>
              <a:spcAft>
                <a:spcPts val="0"/>
              </a:spcAft>
              <a:buClr>
                <a:srgbClr val="000000"/>
              </a:buClr>
              <a:buSzPts val="1050"/>
              <a:buFont typeface="Arial"/>
              <a:buNone/>
            </a:pPr>
            <a:r>
              <a:rPr b="0" i="0" lang="iw-IL" sz="1050" u="none" cap="none" strike="noStrike">
                <a:solidFill>
                  <a:schemeClr val="dk1"/>
                </a:solidFill>
                <a:latin typeface="Arial"/>
                <a:ea typeface="Arial"/>
                <a:cs typeface="Arial"/>
                <a:sym typeface="Arial"/>
              </a:rPr>
              <a:t> </a:t>
            </a:r>
            <a:endParaRPr b="0" i="0" sz="1050" u="none" cap="none" strike="noStrike">
              <a:solidFill>
                <a:schemeClr val="dk1"/>
              </a:solidFill>
              <a:latin typeface="Calibri"/>
              <a:ea typeface="Calibri"/>
              <a:cs typeface="Calibri"/>
              <a:sym typeface="Calibri"/>
            </a:endParaRPr>
          </a:p>
          <a:p>
            <a:pPr indent="0" lvl="0" marL="0" marR="0" rtl="1" algn="r">
              <a:lnSpc>
                <a:spcPct val="100000"/>
              </a:lnSpc>
              <a:spcBef>
                <a:spcPts val="0"/>
              </a:spcBef>
              <a:spcAft>
                <a:spcPts val="0"/>
              </a:spcAft>
              <a:buClr>
                <a:srgbClr val="000000"/>
              </a:buClr>
              <a:buSzPts val="1200"/>
              <a:buFont typeface="Arial"/>
              <a:buNone/>
            </a:pPr>
            <a:r>
              <a:rPr b="0" i="0" lang="iw-IL" sz="1200" u="none" cap="none" strike="noStrike">
                <a:solidFill>
                  <a:srgbClr val="C00000"/>
                </a:solidFill>
                <a:latin typeface="Arial"/>
                <a:ea typeface="Arial"/>
                <a:cs typeface="Arial"/>
                <a:sym typeface="Arial"/>
              </a:rPr>
              <a:t>פס' ד.    </a:t>
            </a:r>
            <a:r>
              <a:rPr b="0" i="0" lang="iw-IL" sz="1600" u="none" cap="none" strike="noStrike">
                <a:solidFill>
                  <a:schemeClr val="dk1"/>
                </a:solidFill>
                <a:highlight>
                  <a:srgbClr val="FFFF00"/>
                </a:highlight>
                <a:latin typeface="Arial"/>
                <a:ea typeface="Arial"/>
                <a:cs typeface="Arial"/>
                <a:sym typeface="Arial"/>
              </a:rPr>
              <a:t>3</a:t>
            </a:r>
            <a:r>
              <a:rPr b="0" i="0" lang="iw-IL" sz="1600" u="none" cap="none" strike="noStrike">
                <a:solidFill>
                  <a:schemeClr val="dk1"/>
                </a:solidFill>
                <a:latin typeface="Arial"/>
                <a:ea typeface="Arial"/>
                <a:cs typeface="Arial"/>
                <a:sym typeface="Arial"/>
              </a:rPr>
              <a:t>. וּנְעָלוֹת בָּלוֹת </a:t>
            </a:r>
            <a:r>
              <a:rPr b="0" i="0" lang="iw-IL" sz="1200" u="none" cap="none" strike="noStrike">
                <a:solidFill>
                  <a:schemeClr val="dk1"/>
                </a:solidFill>
                <a:latin typeface="Arial"/>
                <a:ea typeface="Arial"/>
                <a:cs typeface="Arial"/>
                <a:sym typeface="Arial"/>
              </a:rPr>
              <a:t>(=בלויות, הרוסות)    </a:t>
            </a:r>
            <a:r>
              <a:rPr b="0" i="0" lang="iw-IL" sz="1600" u="none" cap="none" strike="noStrike">
                <a:solidFill>
                  <a:schemeClr val="dk1"/>
                </a:solidFill>
                <a:latin typeface="Arial"/>
                <a:ea typeface="Arial"/>
                <a:cs typeface="Arial"/>
                <a:sym typeface="Arial"/>
              </a:rPr>
              <a:t>וּמְטֻלָּאוֹת </a:t>
            </a:r>
            <a:r>
              <a:rPr b="0" i="0" lang="iw-IL" sz="1200" u="none" cap="none" strike="noStrike">
                <a:solidFill>
                  <a:schemeClr val="dk1"/>
                </a:solidFill>
                <a:latin typeface="Arial"/>
                <a:ea typeface="Arial"/>
                <a:cs typeface="Arial"/>
                <a:sym typeface="Arial"/>
              </a:rPr>
              <a:t>(=מתוקנות ע"י טלאים) </a:t>
            </a:r>
            <a:r>
              <a:rPr b="0" i="0" lang="iw-IL" sz="1600" u="none" cap="none" strike="noStrike">
                <a:solidFill>
                  <a:schemeClr val="dk1"/>
                </a:solidFill>
                <a:latin typeface="Arial"/>
                <a:ea typeface="Arial"/>
                <a:cs typeface="Arial"/>
                <a:sym typeface="Arial"/>
              </a:rPr>
              <a:t>בְּרַגְלֵיהֶם    </a:t>
            </a:r>
            <a:r>
              <a:rPr b="0" i="0" lang="iw-IL" sz="1600" u="none" cap="none" strike="noStrike">
                <a:solidFill>
                  <a:schemeClr val="dk1"/>
                </a:solidFill>
                <a:highlight>
                  <a:srgbClr val="FFFF00"/>
                </a:highlight>
                <a:latin typeface="Arial"/>
                <a:ea typeface="Arial"/>
                <a:cs typeface="Arial"/>
                <a:sym typeface="Arial"/>
              </a:rPr>
              <a:t>4. </a:t>
            </a:r>
            <a:r>
              <a:rPr b="0" i="0" lang="iw-IL" sz="1600" u="none" cap="none" strike="noStrike">
                <a:solidFill>
                  <a:schemeClr val="dk1"/>
                </a:solidFill>
                <a:latin typeface="Arial"/>
                <a:ea typeface="Arial"/>
                <a:cs typeface="Arial"/>
                <a:sym typeface="Arial"/>
              </a:rPr>
              <a:t>וּשְׂלָמוֹת בָּלוֹת </a:t>
            </a:r>
            <a:r>
              <a:rPr b="0" i="0" lang="iw-IL" sz="1200" u="none" cap="none" strike="noStrike">
                <a:solidFill>
                  <a:schemeClr val="dk1"/>
                </a:solidFill>
                <a:latin typeface="Arial"/>
                <a:ea typeface="Arial"/>
                <a:cs typeface="Arial"/>
                <a:sym typeface="Arial"/>
              </a:rPr>
              <a:t>(=בגדים בלויים) </a:t>
            </a:r>
            <a:r>
              <a:rPr b="0" i="0" lang="iw-IL" sz="1600" u="none" cap="none" strike="noStrike">
                <a:solidFill>
                  <a:schemeClr val="dk1"/>
                </a:solidFill>
                <a:latin typeface="Arial"/>
                <a:ea typeface="Arial"/>
                <a:cs typeface="Arial"/>
                <a:sym typeface="Arial"/>
              </a:rPr>
              <a:t>עֲלֵיהֶם</a:t>
            </a:r>
            <a:endParaRPr b="0" i="0" sz="1600" u="none" cap="none" strike="noStrike">
              <a:solidFill>
                <a:schemeClr val="dk1"/>
              </a:solidFill>
              <a:latin typeface="Calibri"/>
              <a:ea typeface="Calibri"/>
              <a:cs typeface="Calibri"/>
              <a:sym typeface="Calibri"/>
            </a:endParaRPr>
          </a:p>
          <a:p>
            <a:pPr indent="0" lvl="0" marL="0" marR="0" rtl="1" algn="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1600"/>
              <a:buFont typeface="Arial"/>
              <a:buNone/>
            </a:pPr>
            <a:r>
              <a:rPr b="0" i="0" lang="iw-IL" sz="1600" u="none" cap="none" strike="noStrike">
                <a:solidFill>
                  <a:schemeClr val="dk1"/>
                </a:solidFill>
                <a:latin typeface="Arial"/>
                <a:ea typeface="Arial"/>
                <a:cs typeface="Arial"/>
                <a:sym typeface="Arial"/>
              </a:rPr>
              <a:t>        </a:t>
            </a:r>
            <a:r>
              <a:rPr b="0" i="0" lang="iw-IL" sz="1600" u="none" cap="none" strike="noStrike">
                <a:solidFill>
                  <a:schemeClr val="dk1"/>
                </a:solidFill>
                <a:highlight>
                  <a:srgbClr val="FFFF00"/>
                </a:highlight>
                <a:latin typeface="Arial"/>
                <a:ea typeface="Arial"/>
                <a:cs typeface="Arial"/>
                <a:sym typeface="Arial"/>
              </a:rPr>
              <a:t>5. </a:t>
            </a:r>
            <a:r>
              <a:rPr b="0" i="0" lang="iw-IL" sz="1600" u="none" cap="none" strike="noStrike">
                <a:solidFill>
                  <a:schemeClr val="dk1"/>
                </a:solidFill>
                <a:latin typeface="Arial"/>
                <a:ea typeface="Arial"/>
                <a:cs typeface="Arial"/>
                <a:sym typeface="Arial"/>
              </a:rPr>
              <a:t>וְכֹל לֶחֶם-צֵידָם </a:t>
            </a:r>
            <a:r>
              <a:rPr b="0" i="0" lang="iw-IL" sz="1200" u="none" cap="none" strike="noStrike">
                <a:solidFill>
                  <a:schemeClr val="dk1"/>
                </a:solidFill>
                <a:latin typeface="Arial"/>
                <a:ea typeface="Arial"/>
                <a:cs typeface="Arial"/>
                <a:sym typeface="Arial"/>
              </a:rPr>
              <a:t>(=הלחם שלקחו צידה לדרך) </a:t>
            </a:r>
            <a:r>
              <a:rPr b="0" i="0" lang="iw-IL" sz="1600" u="none" cap="none" strike="noStrike">
                <a:solidFill>
                  <a:schemeClr val="dk1"/>
                </a:solidFill>
                <a:latin typeface="Arial"/>
                <a:ea typeface="Arial"/>
                <a:cs typeface="Arial"/>
                <a:sym typeface="Arial"/>
              </a:rPr>
              <a:t>יָבֵשׁ הָיָה נִקֻּדִים</a:t>
            </a:r>
            <a:r>
              <a:rPr b="0" i="0" lang="iw-IL" sz="1200" u="none" cap="none" strike="noStrike">
                <a:solidFill>
                  <a:schemeClr val="dk1"/>
                </a:solidFill>
                <a:latin typeface="Arial"/>
                <a:ea typeface="Arial"/>
                <a:cs typeface="Arial"/>
                <a:sym typeface="Arial"/>
              </a:rPr>
              <a:t> (=נקודות עובש.  פירוש אחר: "נקודים" = פירורים,      מרוב יובש הלחם התפורר) </a:t>
            </a:r>
            <a:endParaRPr b="0" i="0" sz="1200" u="none" cap="none" strike="noStrike">
              <a:solidFill>
                <a:schemeClr val="dk1"/>
              </a:solidFill>
              <a:latin typeface="Calibri"/>
              <a:ea typeface="Calibri"/>
              <a:cs typeface="Calibri"/>
              <a:sym typeface="Calibri"/>
            </a:endParaRPr>
          </a:p>
        </p:txBody>
      </p:sp>
      <p:pic>
        <p:nvPicPr>
          <p:cNvPr id="131" name="Google Shape;131;p18"/>
          <p:cNvPicPr preferRelativeResize="0"/>
          <p:nvPr/>
        </p:nvPicPr>
        <p:blipFill rotWithShape="1">
          <a:blip r:embed="rId3">
            <a:alphaModFix/>
          </a:blip>
          <a:srcRect b="4193" l="3133" r="71837" t="34622"/>
          <a:stretch/>
        </p:blipFill>
        <p:spPr>
          <a:xfrm>
            <a:off x="9673677" y="4344408"/>
            <a:ext cx="2272981" cy="2358105"/>
          </a:xfrm>
          <a:prstGeom prst="rect">
            <a:avLst/>
          </a:prstGeom>
          <a:noFill/>
          <a:ln>
            <a:noFill/>
          </a:ln>
        </p:spPr>
      </p:pic>
      <p:pic>
        <p:nvPicPr>
          <p:cNvPr descr="Joshua 9 Commentary | Old Testament | Matthew Henry | St-Takla.org" id="132" name="Google Shape;132;p18"/>
          <p:cNvPicPr preferRelativeResize="0"/>
          <p:nvPr/>
        </p:nvPicPr>
        <p:blipFill rotWithShape="1">
          <a:blip r:embed="rId4">
            <a:alphaModFix/>
          </a:blip>
          <a:srcRect b="1797" l="3884" r="65235" t="17678"/>
          <a:stretch/>
        </p:blipFill>
        <p:spPr>
          <a:xfrm>
            <a:off x="162746" y="4413514"/>
            <a:ext cx="1873320" cy="2219893"/>
          </a:xfrm>
          <a:prstGeom prst="rect">
            <a:avLst/>
          </a:prstGeom>
          <a:noFill/>
          <a:ln>
            <a:noFill/>
          </a:ln>
        </p:spPr>
      </p:pic>
      <p:pic>
        <p:nvPicPr>
          <p:cNvPr descr="Joshua 9 Commentary | Old Testament | Matthew Henry | St-Takla.org" id="133" name="Google Shape;133;p18"/>
          <p:cNvPicPr preferRelativeResize="0"/>
          <p:nvPr/>
        </p:nvPicPr>
        <p:blipFill rotWithShape="1">
          <a:blip r:embed="rId5">
            <a:alphaModFix/>
          </a:blip>
          <a:srcRect b="0" l="64435" r="4683" t="16958"/>
          <a:stretch/>
        </p:blipFill>
        <p:spPr>
          <a:xfrm>
            <a:off x="2525773" y="4357001"/>
            <a:ext cx="2042294" cy="2332921"/>
          </a:xfrm>
          <a:prstGeom prst="rect">
            <a:avLst/>
          </a:prstGeom>
          <a:noFill/>
          <a:ln>
            <a:noFill/>
          </a:ln>
        </p:spPr>
      </p:pic>
      <p:sp>
        <p:nvSpPr>
          <p:cNvPr id="134" name="Google Shape;134;p18"/>
          <p:cNvSpPr/>
          <p:nvPr/>
        </p:nvSpPr>
        <p:spPr>
          <a:xfrm>
            <a:off x="2631225" y="3592146"/>
            <a:ext cx="1936842" cy="646331"/>
          </a:xfrm>
          <a:prstGeom prst="rect">
            <a:avLst/>
          </a:prstGeom>
          <a:solidFill>
            <a:schemeClr val="accent4"/>
          </a:solid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Arial"/>
                <a:ea typeface="Arial"/>
                <a:cs typeface="Arial"/>
                <a:sym typeface="Arial"/>
              </a:rPr>
              <a:t>וּשְׂלָמוֹת בָּלוֹת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400"/>
              <a:buFont typeface="Arial"/>
              <a:buNone/>
            </a:pPr>
            <a:r>
              <a:rPr b="0" i="0" lang="iw-IL" sz="1400" u="none" cap="none" strike="noStrike">
                <a:solidFill>
                  <a:schemeClr val="dk1"/>
                </a:solidFill>
                <a:latin typeface="Arial"/>
                <a:ea typeface="Arial"/>
                <a:cs typeface="Arial"/>
                <a:sym typeface="Arial"/>
              </a:rPr>
              <a:t>(=בגדים בלויים) </a:t>
            </a:r>
            <a:r>
              <a:rPr b="0" i="0" lang="iw-IL" sz="1800" u="none" cap="none" strike="noStrike">
                <a:solidFill>
                  <a:schemeClr val="dk1"/>
                </a:solidFill>
                <a:latin typeface="Arial"/>
                <a:ea typeface="Arial"/>
                <a:cs typeface="Arial"/>
                <a:sym typeface="Arial"/>
              </a:rPr>
              <a:t>עֲלֵיהֶם</a:t>
            </a:r>
            <a:endParaRPr b="0" i="0" sz="1800" u="none" cap="none" strike="noStrike">
              <a:solidFill>
                <a:schemeClr val="dk1"/>
              </a:solidFill>
              <a:latin typeface="Calibri"/>
              <a:ea typeface="Calibri"/>
              <a:cs typeface="Calibri"/>
              <a:sym typeface="Calibri"/>
            </a:endParaRPr>
          </a:p>
        </p:txBody>
      </p:sp>
      <p:sp>
        <p:nvSpPr>
          <p:cNvPr id="135" name="Google Shape;135;p18"/>
          <p:cNvSpPr/>
          <p:nvPr/>
        </p:nvSpPr>
        <p:spPr>
          <a:xfrm>
            <a:off x="133679" y="3654273"/>
            <a:ext cx="1854994" cy="646331"/>
          </a:xfrm>
          <a:prstGeom prst="rect">
            <a:avLst/>
          </a:prstGeom>
          <a:solidFill>
            <a:srgbClr val="FFC000"/>
          </a:solid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Arial"/>
                <a:ea typeface="Arial"/>
                <a:cs typeface="Arial"/>
                <a:sym typeface="Arial"/>
              </a:rPr>
              <a:t>וְכֹל לֶחֶם-צֵידָם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Arial"/>
                <a:ea typeface="Arial"/>
                <a:cs typeface="Arial"/>
                <a:sym typeface="Arial"/>
              </a:rPr>
              <a:t>יָבֵשׁ הָיָה נִקֻּדִים</a:t>
            </a:r>
            <a:r>
              <a:rPr b="0" i="0" lang="iw-IL" sz="1400" u="none" cap="none" strike="noStrike">
                <a:solidFill>
                  <a:schemeClr val="dk1"/>
                </a:solidFill>
                <a:latin typeface="Arial"/>
                <a:ea typeface="Arial"/>
                <a:cs typeface="Arial"/>
                <a:sym typeface="Arial"/>
              </a:rPr>
              <a:t> </a:t>
            </a:r>
            <a:endParaRPr b="0" i="0" sz="1800" u="none" cap="none" strike="noStrike">
              <a:solidFill>
                <a:schemeClr val="dk1"/>
              </a:solidFill>
              <a:latin typeface="Calibri"/>
              <a:ea typeface="Calibri"/>
              <a:cs typeface="Calibri"/>
              <a:sym typeface="Calibri"/>
            </a:endParaRPr>
          </a:p>
        </p:txBody>
      </p:sp>
      <p:sp>
        <p:nvSpPr>
          <p:cNvPr id="136" name="Google Shape;136;p18"/>
          <p:cNvSpPr/>
          <p:nvPr/>
        </p:nvSpPr>
        <p:spPr>
          <a:xfrm>
            <a:off x="9666227" y="3629137"/>
            <a:ext cx="2346553" cy="646331"/>
          </a:xfrm>
          <a:prstGeom prst="rect">
            <a:avLst/>
          </a:prstGeom>
          <a:solidFill>
            <a:srgbClr val="FFC000"/>
          </a:solid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Arial"/>
                <a:ea typeface="Arial"/>
                <a:cs typeface="Arial"/>
                <a:sym typeface="Arial"/>
              </a:rPr>
              <a:t> שַׂקִּים בָּלִים</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Arial"/>
                <a:ea typeface="Arial"/>
                <a:cs typeface="Arial"/>
                <a:sym typeface="Arial"/>
              </a:rPr>
              <a:t>לַחֲמוֹרֵיהֶם</a:t>
            </a:r>
            <a:endParaRPr b="0" i="0" sz="1800" u="none" cap="none" strike="noStrike">
              <a:solidFill>
                <a:schemeClr val="dk1"/>
              </a:solidFill>
              <a:latin typeface="Calibri"/>
              <a:ea typeface="Calibri"/>
              <a:cs typeface="Calibri"/>
              <a:sym typeface="Calibri"/>
            </a:endParaRPr>
          </a:p>
        </p:txBody>
      </p:sp>
      <p:pic>
        <p:nvPicPr>
          <p:cNvPr descr="1998 Popular Imports Miniature Old Lady Shoes Torn Booties ..." id="137" name="Google Shape;137;p18"/>
          <p:cNvPicPr preferRelativeResize="0"/>
          <p:nvPr/>
        </p:nvPicPr>
        <p:blipFill rotWithShape="1">
          <a:blip r:embed="rId6">
            <a:alphaModFix/>
          </a:blip>
          <a:srcRect b="11586" l="5544" r="0" t="0"/>
          <a:stretch/>
        </p:blipFill>
        <p:spPr>
          <a:xfrm>
            <a:off x="5057766" y="4300601"/>
            <a:ext cx="2158718" cy="2266945"/>
          </a:xfrm>
          <a:prstGeom prst="rect">
            <a:avLst/>
          </a:prstGeom>
          <a:noFill/>
          <a:ln>
            <a:noFill/>
          </a:ln>
        </p:spPr>
      </p:pic>
      <p:sp>
        <p:nvSpPr>
          <p:cNvPr id="138" name="Google Shape;138;p18"/>
          <p:cNvSpPr/>
          <p:nvPr/>
        </p:nvSpPr>
        <p:spPr>
          <a:xfrm>
            <a:off x="5016641" y="3607534"/>
            <a:ext cx="2122937" cy="615553"/>
          </a:xfrm>
          <a:prstGeom prst="rect">
            <a:avLst/>
          </a:prstGeom>
          <a:solidFill>
            <a:srgbClr val="FFC000"/>
          </a:solid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700"/>
              <a:buFont typeface="Arial"/>
              <a:buNone/>
            </a:pPr>
            <a:r>
              <a:rPr b="0" i="0" lang="iw-IL" sz="1700" u="none" cap="none" strike="noStrike">
                <a:solidFill>
                  <a:schemeClr val="dk1"/>
                </a:solidFill>
                <a:latin typeface="Arial"/>
                <a:ea typeface="Arial"/>
                <a:cs typeface="Arial"/>
                <a:sym typeface="Arial"/>
              </a:rPr>
              <a:t>וּנְעָלוֹת בָּלוֹת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700"/>
              <a:buFont typeface="Arial"/>
              <a:buNone/>
            </a:pPr>
            <a:r>
              <a:rPr b="0" i="0" lang="iw-IL" sz="1700" u="none" cap="none" strike="noStrike">
                <a:solidFill>
                  <a:schemeClr val="dk1"/>
                </a:solidFill>
                <a:latin typeface="Arial"/>
                <a:ea typeface="Arial"/>
                <a:cs typeface="Arial"/>
                <a:sym typeface="Arial"/>
              </a:rPr>
              <a:t>וּמְטֻלָּאוֹת בְּרַגְלֵיהֶם </a:t>
            </a:r>
            <a:endParaRPr b="0" i="0" sz="1700" u="none" cap="none" strike="noStrike">
              <a:solidFill>
                <a:schemeClr val="dk1"/>
              </a:solidFill>
              <a:latin typeface="Calibri"/>
              <a:ea typeface="Calibri"/>
              <a:cs typeface="Calibri"/>
              <a:sym typeface="Calibri"/>
            </a:endParaRPr>
          </a:p>
        </p:txBody>
      </p:sp>
      <p:sp>
        <p:nvSpPr>
          <p:cNvPr id="139" name="Google Shape;139;p18"/>
          <p:cNvSpPr/>
          <p:nvPr/>
        </p:nvSpPr>
        <p:spPr>
          <a:xfrm>
            <a:off x="7434481" y="3610924"/>
            <a:ext cx="1936842" cy="615553"/>
          </a:xfrm>
          <a:prstGeom prst="rect">
            <a:avLst/>
          </a:prstGeom>
          <a:solidFill>
            <a:srgbClr val="FFC000"/>
          </a:solid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700"/>
              <a:buFont typeface="Arial"/>
              <a:buNone/>
            </a:pPr>
            <a:r>
              <a:rPr b="0" i="0" lang="iw-IL" sz="1700" u="none" cap="none" strike="noStrike">
                <a:solidFill>
                  <a:schemeClr val="dk1"/>
                </a:solidFill>
                <a:latin typeface="Arial"/>
                <a:ea typeface="Arial"/>
                <a:cs typeface="Arial"/>
                <a:sym typeface="Arial"/>
              </a:rPr>
              <a:t>וְנֹאדוֹת-יַיִן בָּלִים               וּמְבֻקָּעִים וּמְצֹרָרִים</a:t>
            </a:r>
            <a:endParaRPr b="0" i="0" sz="1700" u="none" cap="none" strike="noStrike">
              <a:solidFill>
                <a:schemeClr val="dk1"/>
              </a:solidFill>
              <a:latin typeface="Calibri"/>
              <a:ea typeface="Calibri"/>
              <a:cs typeface="Calibri"/>
              <a:sym typeface="Calibri"/>
            </a:endParaRPr>
          </a:p>
        </p:txBody>
      </p:sp>
      <p:pic>
        <p:nvPicPr>
          <p:cNvPr descr="Ancient Clay Jug Illustration Stock Illustration - Illustration of ..." id="140" name="Google Shape;140;p18"/>
          <p:cNvPicPr preferRelativeResize="0"/>
          <p:nvPr/>
        </p:nvPicPr>
        <p:blipFill rotWithShape="1">
          <a:blip r:embed="rId7">
            <a:alphaModFix/>
          </a:blip>
          <a:srcRect b="11616" l="12818" r="11841" t="10000"/>
          <a:stretch/>
        </p:blipFill>
        <p:spPr>
          <a:xfrm>
            <a:off x="7518829" y="4413515"/>
            <a:ext cx="1852493" cy="2210432"/>
          </a:xfrm>
          <a:prstGeom prst="rect">
            <a:avLst/>
          </a:prstGeom>
          <a:noFill/>
          <a:ln>
            <a:noFill/>
          </a:ln>
        </p:spPr>
      </p:pic>
    </p:spTree>
  </p:cSld>
  <p:clrMapOvr>
    <a:masterClrMapping/>
  </p:clrMapOvr>
  <mc:AlternateContent>
    <mc:Choice Requires="p14">
      <p:transition spd="slow" p14:dur="1200">
        <p14:prism dir="l"/>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graphicFrame>
        <p:nvGraphicFramePr>
          <p:cNvPr id="145" name="Google Shape;145;p19"/>
          <p:cNvGraphicFramePr/>
          <p:nvPr/>
        </p:nvGraphicFramePr>
        <p:xfrm>
          <a:off x="9386106" y="120189"/>
          <a:ext cx="3000000" cy="3000000"/>
        </p:xfrm>
        <a:graphic>
          <a:graphicData uri="http://schemas.openxmlformats.org/drawingml/2006/table">
            <a:tbl>
              <a:tblPr>
                <a:noFill/>
                <a:tableStyleId>{4B050C2E-2CB7-417E-9974-D9388EACCE17}</a:tableStyleId>
              </a:tblPr>
              <a:tblGrid>
                <a:gridCol w="2471325"/>
              </a:tblGrid>
              <a:tr h="156550">
                <a:tc>
                  <a:txBody>
                    <a:bodyPr/>
                    <a:lstStyle/>
                    <a:p>
                      <a:pPr indent="0" lvl="0" marL="0" marR="0" rtl="1" algn="ctr">
                        <a:lnSpc>
                          <a:spcPct val="100000"/>
                        </a:lnSpc>
                        <a:spcBef>
                          <a:spcPts val="0"/>
                        </a:spcBef>
                        <a:spcAft>
                          <a:spcPts val="0"/>
                        </a:spcAft>
                        <a:buClr>
                          <a:srgbClr val="000000"/>
                        </a:buClr>
                        <a:buSzPts val="1050"/>
                        <a:buFont typeface="Arial"/>
                        <a:buNone/>
                      </a:pPr>
                      <a:r>
                        <a:t/>
                      </a:r>
                      <a:endParaRPr sz="1050" u="none" cap="none" strike="noStrike">
                        <a:solidFill>
                          <a:srgbClr val="C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2400"/>
                        <a:buFont typeface="Arial"/>
                        <a:buNone/>
                      </a:pPr>
                      <a:r>
                        <a:rPr lang="iw-IL" sz="2400" u="none" cap="none" strike="noStrike">
                          <a:solidFill>
                            <a:srgbClr val="C00000"/>
                          </a:solidFill>
                          <a:latin typeface="Arial"/>
                          <a:ea typeface="Arial"/>
                          <a:cs typeface="Arial"/>
                          <a:sym typeface="Arial"/>
                        </a:rPr>
                        <a:t>פס' ח. </a:t>
                      </a:r>
                      <a:endParaRPr sz="1400" u="none" cap="none" strike="noStrike"/>
                    </a:p>
                    <a:p>
                      <a:pPr indent="0" lvl="0" marL="0" marR="0" rtl="1" algn="ctr">
                        <a:lnSpc>
                          <a:spcPct val="100000"/>
                        </a:lnSpc>
                        <a:spcBef>
                          <a:spcPts val="0"/>
                        </a:spcBef>
                        <a:spcAft>
                          <a:spcPts val="0"/>
                        </a:spcAft>
                        <a:buClr>
                          <a:srgbClr val="000000"/>
                        </a:buClr>
                        <a:buSzPts val="1050"/>
                        <a:buFont typeface="Arial"/>
                        <a:buNone/>
                      </a:pPr>
                      <a:r>
                        <a:t/>
                      </a:r>
                      <a:endParaRPr sz="1050" u="none" cap="none" strike="noStrike">
                        <a:solidFill>
                          <a:srgbClr val="C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800"/>
                        <a:buFont typeface="Arial"/>
                        <a:buNone/>
                      </a:pPr>
                      <a:r>
                        <a:rPr lang="iw-IL" sz="1800" u="none" cap="none" strike="noStrike">
                          <a:solidFill>
                            <a:srgbClr val="C00000"/>
                          </a:solidFill>
                          <a:latin typeface="Arial"/>
                          <a:ea typeface="Arial"/>
                          <a:cs typeface="Arial"/>
                          <a:sym typeface="Arial"/>
                        </a:rPr>
                        <a:t> </a:t>
                      </a:r>
                      <a:r>
                        <a:rPr lang="iw-IL" sz="1200" u="none" cap="none" strike="noStrike">
                          <a:solidFill>
                            <a:schemeClr val="dk1"/>
                          </a:solidFill>
                          <a:latin typeface="Arial"/>
                          <a:ea typeface="Arial"/>
                          <a:cs typeface="Arial"/>
                          <a:sym typeface="Arial"/>
                        </a:rPr>
                        <a:t> </a:t>
                      </a:r>
                      <a:r>
                        <a:rPr lang="iw-IL" sz="3600" u="none" cap="none" strike="noStrike">
                          <a:solidFill>
                            <a:schemeClr val="dk1"/>
                          </a:solidFill>
                          <a:latin typeface="Arial"/>
                          <a:ea typeface="Arial"/>
                          <a:cs typeface="Arial"/>
                          <a:sym typeface="Arial"/>
                        </a:rPr>
                        <a:t>וַיֹּאמְרוּ </a:t>
                      </a:r>
                      <a:endParaRPr sz="1400" u="none" cap="none" strike="noStrike"/>
                    </a:p>
                    <a:p>
                      <a:pPr indent="0" lvl="0" marL="0" marR="0" rtl="1" algn="ctr">
                        <a:lnSpc>
                          <a:spcPct val="100000"/>
                        </a:lnSpc>
                        <a:spcBef>
                          <a:spcPts val="0"/>
                        </a:spcBef>
                        <a:spcAft>
                          <a:spcPts val="0"/>
                        </a:spcAft>
                        <a:buClr>
                          <a:srgbClr val="000000"/>
                        </a:buClr>
                        <a:buSzPts val="1000"/>
                        <a:buFont typeface="Arial"/>
                        <a:buNone/>
                      </a:pPr>
                      <a:r>
                        <a:t/>
                      </a:r>
                      <a:endParaRPr sz="1000" u="none" cap="none" strike="noStrike">
                        <a:solidFill>
                          <a:schemeClr val="dk1"/>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3600"/>
                        <a:buFont typeface="Arial"/>
                        <a:buNone/>
                      </a:pPr>
                      <a:r>
                        <a:rPr lang="iw-IL" sz="3600" u="none" cap="none" strike="noStrike">
                          <a:solidFill>
                            <a:schemeClr val="dk1"/>
                          </a:solidFill>
                          <a:latin typeface="Arial"/>
                          <a:ea typeface="Arial"/>
                          <a:cs typeface="Arial"/>
                          <a:sym typeface="Arial"/>
                        </a:rPr>
                        <a:t>אֶל יְהוֹשֻׁעַ: </a:t>
                      </a:r>
                      <a:endParaRPr sz="1400" u="none" cap="none" strike="noStrike"/>
                    </a:p>
                    <a:p>
                      <a:pPr indent="0" lvl="0" marL="0" marR="0" rtl="1" algn="ctr">
                        <a:lnSpc>
                          <a:spcPct val="100000"/>
                        </a:lnSpc>
                        <a:spcBef>
                          <a:spcPts val="0"/>
                        </a:spcBef>
                        <a:spcAft>
                          <a:spcPts val="0"/>
                        </a:spcAft>
                        <a:buClr>
                          <a:srgbClr val="000000"/>
                        </a:buClr>
                        <a:buSzPts val="800"/>
                        <a:buFont typeface="Arial"/>
                        <a:buNone/>
                      </a:pPr>
                      <a:r>
                        <a:t/>
                      </a:r>
                      <a:endParaRPr sz="800" u="none" cap="none" strike="noStrike">
                        <a:solidFill>
                          <a:schemeClr val="dk1"/>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3600"/>
                        <a:buFont typeface="Arial"/>
                        <a:buNone/>
                      </a:pPr>
                      <a:r>
                        <a:rPr lang="iw-IL" sz="3600" u="none" cap="none" strike="noStrike">
                          <a:solidFill>
                            <a:schemeClr val="dk1"/>
                          </a:solidFill>
                          <a:latin typeface="Arial"/>
                          <a:ea typeface="Arial"/>
                          <a:cs typeface="Arial"/>
                          <a:sym typeface="Arial"/>
                        </a:rPr>
                        <a:t>עֲבָדֶיךָ אֲנָחְנוּ !</a:t>
                      </a:r>
                      <a:endParaRPr sz="3600" u="none" cap="none" strike="noStrike">
                        <a:solidFill>
                          <a:schemeClr val="dk1"/>
                        </a:solidFill>
                        <a:latin typeface="Times New Roman"/>
                        <a:ea typeface="Times New Roman"/>
                        <a:cs typeface="Times New Roman"/>
                        <a:sym typeface="Times New Roman"/>
                      </a:endParaRPr>
                    </a:p>
                  </a:txBody>
                  <a:tcPr marT="0" marB="0" marR="32625" marL="326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graphicFrame>
        <p:nvGraphicFramePr>
          <p:cNvPr id="146" name="Google Shape;146;p19"/>
          <p:cNvGraphicFramePr/>
          <p:nvPr/>
        </p:nvGraphicFramePr>
        <p:xfrm>
          <a:off x="250438" y="3141495"/>
          <a:ext cx="3000000" cy="3000000"/>
        </p:xfrm>
        <a:graphic>
          <a:graphicData uri="http://schemas.openxmlformats.org/drawingml/2006/table">
            <a:tbl>
              <a:tblPr>
                <a:noFill/>
                <a:tableStyleId>{4B050C2E-2CB7-417E-9974-D9388EACCE17}</a:tableStyleId>
              </a:tblPr>
              <a:tblGrid>
                <a:gridCol w="2999250"/>
              </a:tblGrid>
              <a:tr h="156550">
                <a:tc>
                  <a:txBody>
                    <a:bodyPr/>
                    <a:lstStyle/>
                    <a:p>
                      <a:pPr indent="0" lvl="0" marL="0" marR="0" rtl="1" algn="ctr">
                        <a:lnSpc>
                          <a:spcPct val="100000"/>
                        </a:lnSpc>
                        <a:spcBef>
                          <a:spcPts val="0"/>
                        </a:spcBef>
                        <a:spcAft>
                          <a:spcPts val="0"/>
                        </a:spcAft>
                        <a:buClr>
                          <a:srgbClr val="000000"/>
                        </a:buClr>
                        <a:buSzPts val="1050"/>
                        <a:buFont typeface="Arial"/>
                        <a:buNone/>
                      </a:pPr>
                      <a:r>
                        <a:rPr lang="iw-IL" sz="1050" u="none" cap="none" strike="noStrike">
                          <a:solidFill>
                            <a:schemeClr val="dk1"/>
                          </a:solidFill>
                          <a:latin typeface="Arial"/>
                          <a:ea typeface="Arial"/>
                          <a:cs typeface="Arial"/>
                          <a:sym typeface="Arial"/>
                        </a:rPr>
                        <a:t> </a:t>
                      </a:r>
                      <a:endParaRPr sz="2000" u="none" cap="none" strike="noStrike">
                        <a:solidFill>
                          <a:schemeClr val="dk1"/>
                        </a:solidFill>
                      </a:endParaRPr>
                    </a:p>
                    <a:p>
                      <a:pPr indent="0" lvl="0" marL="0" marR="0" rtl="1" algn="ctr">
                        <a:lnSpc>
                          <a:spcPct val="100000"/>
                        </a:lnSpc>
                        <a:spcBef>
                          <a:spcPts val="0"/>
                        </a:spcBef>
                        <a:spcAft>
                          <a:spcPts val="0"/>
                        </a:spcAft>
                        <a:buClr>
                          <a:srgbClr val="000000"/>
                        </a:buClr>
                        <a:buSzPts val="2400"/>
                        <a:buFont typeface="Arial"/>
                        <a:buNone/>
                      </a:pPr>
                      <a:r>
                        <a:rPr lang="iw-IL" sz="2400" u="none" cap="none" strike="noStrike">
                          <a:solidFill>
                            <a:srgbClr val="C00000"/>
                          </a:solidFill>
                          <a:latin typeface="Arial"/>
                          <a:ea typeface="Arial"/>
                          <a:cs typeface="Arial"/>
                          <a:sym typeface="Arial"/>
                        </a:rPr>
                        <a:t>פס' ח. </a:t>
                      </a:r>
                      <a:endParaRPr sz="1400" u="none" cap="none" strike="noStrike"/>
                    </a:p>
                    <a:p>
                      <a:pPr indent="0" lvl="0" marL="0" marR="0" rtl="1" algn="ctr">
                        <a:lnSpc>
                          <a:spcPct val="100000"/>
                        </a:lnSpc>
                        <a:spcBef>
                          <a:spcPts val="0"/>
                        </a:spcBef>
                        <a:spcAft>
                          <a:spcPts val="0"/>
                        </a:spcAft>
                        <a:buClr>
                          <a:srgbClr val="000000"/>
                        </a:buClr>
                        <a:buSzPts val="1000"/>
                        <a:buFont typeface="Arial"/>
                        <a:buNone/>
                      </a:pPr>
                      <a:r>
                        <a:t/>
                      </a:r>
                      <a:endParaRPr sz="1000" u="none" cap="none" strike="noStrike">
                        <a:solidFill>
                          <a:srgbClr val="C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3600"/>
                        <a:buFont typeface="Arial"/>
                        <a:buNone/>
                      </a:pPr>
                      <a:r>
                        <a:rPr lang="iw-IL" sz="3600" u="none" cap="none" strike="noStrike">
                          <a:solidFill>
                            <a:schemeClr val="dk1"/>
                          </a:solidFill>
                          <a:latin typeface="Arial"/>
                          <a:ea typeface="Arial"/>
                          <a:cs typeface="Arial"/>
                          <a:sym typeface="Arial"/>
                        </a:rPr>
                        <a:t>וַיֹּאמֶר אֲלֵיהֶם </a:t>
                      </a:r>
                      <a:endParaRPr sz="1400" u="none" cap="none" strike="noStrike"/>
                    </a:p>
                    <a:p>
                      <a:pPr indent="0" lvl="0" marL="0" marR="0" rtl="1" algn="ctr">
                        <a:lnSpc>
                          <a:spcPct val="100000"/>
                        </a:lnSpc>
                        <a:spcBef>
                          <a:spcPts val="0"/>
                        </a:spcBef>
                        <a:spcAft>
                          <a:spcPts val="0"/>
                        </a:spcAft>
                        <a:buClr>
                          <a:srgbClr val="000000"/>
                        </a:buClr>
                        <a:buSzPts val="1050"/>
                        <a:buFont typeface="Arial"/>
                        <a:buNone/>
                      </a:pPr>
                      <a:r>
                        <a:t/>
                      </a:r>
                      <a:endParaRPr sz="1050" u="none" cap="none" strike="noStrike">
                        <a:solidFill>
                          <a:schemeClr val="dk1"/>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3600"/>
                        <a:buFont typeface="Arial"/>
                        <a:buNone/>
                      </a:pPr>
                      <a:r>
                        <a:rPr lang="iw-IL" sz="3600" u="none" cap="none" strike="noStrike">
                          <a:solidFill>
                            <a:schemeClr val="dk1"/>
                          </a:solidFill>
                          <a:latin typeface="Arial"/>
                          <a:ea typeface="Arial"/>
                          <a:cs typeface="Arial"/>
                          <a:sym typeface="Arial"/>
                        </a:rPr>
                        <a:t>יְהוֹשֻׁע: </a:t>
                      </a:r>
                      <a:endParaRPr sz="1400" u="none" cap="none" strike="noStrike"/>
                    </a:p>
                    <a:p>
                      <a:pPr indent="0" lvl="0" marL="0" marR="0" rtl="1" algn="ctr">
                        <a:lnSpc>
                          <a:spcPct val="100000"/>
                        </a:lnSpc>
                        <a:spcBef>
                          <a:spcPts val="0"/>
                        </a:spcBef>
                        <a:spcAft>
                          <a:spcPts val="0"/>
                        </a:spcAft>
                        <a:buClr>
                          <a:srgbClr val="000000"/>
                        </a:buClr>
                        <a:buSzPts val="1100"/>
                        <a:buFont typeface="Arial"/>
                        <a:buNone/>
                      </a:pPr>
                      <a:r>
                        <a:t/>
                      </a:r>
                      <a:endParaRPr sz="1100" u="none" cap="none" strike="noStrike">
                        <a:solidFill>
                          <a:schemeClr val="dk1"/>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3600"/>
                        <a:buFont typeface="Arial"/>
                        <a:buNone/>
                      </a:pPr>
                      <a:r>
                        <a:rPr lang="iw-IL" sz="3600" u="none" cap="none" strike="noStrike">
                          <a:solidFill>
                            <a:schemeClr val="dk1"/>
                          </a:solidFill>
                          <a:latin typeface="Arial"/>
                          <a:ea typeface="Arial"/>
                          <a:cs typeface="Arial"/>
                          <a:sym typeface="Arial"/>
                        </a:rPr>
                        <a:t> מִי אַתֶּם ?</a:t>
                      </a:r>
                      <a:endParaRPr sz="1400" u="none" cap="none" strike="noStrike"/>
                    </a:p>
                    <a:p>
                      <a:pPr indent="0" lvl="0" marL="0" marR="0" rtl="1" algn="ctr">
                        <a:lnSpc>
                          <a:spcPct val="100000"/>
                        </a:lnSpc>
                        <a:spcBef>
                          <a:spcPts val="0"/>
                        </a:spcBef>
                        <a:spcAft>
                          <a:spcPts val="0"/>
                        </a:spcAft>
                        <a:buClr>
                          <a:srgbClr val="000000"/>
                        </a:buClr>
                        <a:buSzPts val="1100"/>
                        <a:buFont typeface="Arial"/>
                        <a:buNone/>
                      </a:pPr>
                      <a:r>
                        <a:t/>
                      </a:r>
                      <a:endParaRPr sz="1100" u="none" cap="none" strike="noStrike">
                        <a:solidFill>
                          <a:schemeClr val="dk1"/>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3600"/>
                        <a:buFont typeface="Arial"/>
                        <a:buNone/>
                      </a:pPr>
                      <a:r>
                        <a:rPr lang="iw-IL" sz="3600" u="none" cap="none" strike="noStrike">
                          <a:solidFill>
                            <a:schemeClr val="dk1"/>
                          </a:solidFill>
                          <a:latin typeface="Arial"/>
                          <a:ea typeface="Arial"/>
                          <a:cs typeface="Arial"/>
                          <a:sym typeface="Arial"/>
                        </a:rPr>
                        <a:t> וּמֵאַיִן תָּבֹאוּ ?</a:t>
                      </a:r>
                      <a:endParaRPr sz="3600" u="none" cap="none" strike="noStrike">
                        <a:solidFill>
                          <a:schemeClr val="dk1"/>
                        </a:solidFill>
                      </a:endParaRPr>
                    </a:p>
                  </a:txBody>
                  <a:tcPr marT="0" marB="0" marR="32625" marL="326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spTree>
  </p:cSld>
  <p:clrMapOvr>
    <a:masterClrMapping/>
  </p:clrMapOvr>
  <mc:AlternateContent>
    <mc:Choice Requires="p14">
      <p:transition spd="slow" p14:dur="1200">
        <p14:prism dir="l"/>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20"/>
          <p:cNvSpPr/>
          <p:nvPr/>
        </p:nvSpPr>
        <p:spPr>
          <a:xfrm>
            <a:off x="86982" y="178442"/>
            <a:ext cx="12018034" cy="707886"/>
          </a:xfrm>
          <a:prstGeom prst="rect">
            <a:avLst/>
          </a:prstGeom>
          <a:solidFill>
            <a:schemeClr val="lt1"/>
          </a:solidFill>
          <a:ln>
            <a:noFill/>
          </a:ln>
        </p:spPr>
        <p:txBody>
          <a:bodyPr anchorCtr="0" anchor="t" bIns="45700" lIns="91425" spcFirstLastPara="1" rIns="91425" wrap="square" tIns="45700">
            <a:noAutofit/>
          </a:bodyPr>
          <a:lstStyle/>
          <a:p>
            <a:pPr indent="228600" lvl="0" marL="0" marR="0" rtl="1" algn="ctr">
              <a:lnSpc>
                <a:spcPct val="100000"/>
              </a:lnSpc>
              <a:spcBef>
                <a:spcPts val="0"/>
              </a:spcBef>
              <a:spcAft>
                <a:spcPts val="0"/>
              </a:spcAft>
              <a:buClr>
                <a:srgbClr val="000000"/>
              </a:buClr>
              <a:buSzPts val="4000"/>
              <a:buFont typeface="Arial"/>
              <a:buNone/>
            </a:pPr>
            <a:r>
              <a:rPr b="1" i="0" lang="iw-IL" sz="4000" u="sng" cap="none" strike="noStrike">
                <a:solidFill>
                  <a:srgbClr val="C00000"/>
                </a:solidFill>
                <a:latin typeface="Times New Roman"/>
                <a:ea typeface="Times New Roman"/>
                <a:cs typeface="Times New Roman"/>
                <a:sym typeface="Times New Roman"/>
              </a:rPr>
              <a:t>משלחת מ'גבעון' באה בעורמה לכרות ברית עם ישראל </a:t>
            </a:r>
            <a:r>
              <a:rPr b="1" i="0" lang="iw-IL" sz="3200" u="sng" cap="none" strike="noStrike">
                <a:solidFill>
                  <a:srgbClr val="C00000"/>
                </a:solidFill>
                <a:latin typeface="Times New Roman"/>
                <a:ea typeface="Times New Roman"/>
                <a:cs typeface="Times New Roman"/>
                <a:sym typeface="Times New Roman"/>
              </a:rPr>
              <a:t>(ג-טו)</a:t>
            </a:r>
            <a:endParaRPr b="0" i="0" sz="3200" u="none" cap="none" strike="noStrike">
              <a:solidFill>
                <a:srgbClr val="C00000"/>
              </a:solidFill>
              <a:latin typeface="Times New Roman"/>
              <a:ea typeface="Times New Roman"/>
              <a:cs typeface="Times New Roman"/>
              <a:sym typeface="Times New Roman"/>
            </a:endParaRPr>
          </a:p>
        </p:txBody>
      </p:sp>
      <p:sp>
        <p:nvSpPr>
          <p:cNvPr id="152" name="Google Shape;152;p20"/>
          <p:cNvSpPr/>
          <p:nvPr/>
        </p:nvSpPr>
        <p:spPr>
          <a:xfrm>
            <a:off x="10286354" y="3929475"/>
            <a:ext cx="1013100" cy="523200"/>
          </a:xfrm>
          <a:prstGeom prst="rect">
            <a:avLst/>
          </a:prstGeom>
          <a:solidFill>
            <a:schemeClr val="lt1"/>
          </a:solidFill>
          <a:ln cap="flat" cmpd="sng" w="57150">
            <a:solidFill>
              <a:srgbClr val="C00000"/>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2800"/>
              <a:buFont typeface="Arial"/>
              <a:buNone/>
            </a:pPr>
            <a:r>
              <a:rPr b="0" i="0" lang="iw-IL" sz="2800" u="none" cap="none" strike="noStrike">
                <a:solidFill>
                  <a:schemeClr val="dk1"/>
                </a:solidFill>
                <a:latin typeface="Arial"/>
                <a:ea typeface="Arial"/>
                <a:cs typeface="Arial"/>
                <a:sym typeface="Arial"/>
              </a:rPr>
              <a:t>גִּלְגָּל</a:t>
            </a:r>
            <a:endParaRPr b="0" i="0" sz="3200" u="none" cap="none" strike="noStrike">
              <a:solidFill>
                <a:schemeClr val="dk1"/>
              </a:solidFill>
              <a:latin typeface="Calibri"/>
              <a:ea typeface="Calibri"/>
              <a:cs typeface="Calibri"/>
              <a:sym typeface="Calibri"/>
            </a:endParaRPr>
          </a:p>
        </p:txBody>
      </p:sp>
      <p:graphicFrame>
        <p:nvGraphicFramePr>
          <p:cNvPr id="153" name="Google Shape;153;p20"/>
          <p:cNvGraphicFramePr/>
          <p:nvPr/>
        </p:nvGraphicFramePr>
        <p:xfrm>
          <a:off x="6821393" y="1191128"/>
          <a:ext cx="3000000" cy="3000000"/>
        </p:xfrm>
        <a:graphic>
          <a:graphicData uri="http://schemas.openxmlformats.org/drawingml/2006/table">
            <a:tbl>
              <a:tblPr>
                <a:noFill/>
                <a:tableStyleId>{4B050C2E-2CB7-417E-9974-D9388EACCE17}</a:tableStyleId>
              </a:tblPr>
              <a:tblGrid>
                <a:gridCol w="5002925"/>
              </a:tblGrid>
              <a:tr h="486425">
                <a:tc>
                  <a:txBody>
                    <a:bodyPr/>
                    <a:lstStyle/>
                    <a:p>
                      <a:pPr indent="0" lvl="0" marL="0" marR="0" rtl="1" algn="ctr">
                        <a:lnSpc>
                          <a:spcPct val="100000"/>
                        </a:lnSpc>
                        <a:spcBef>
                          <a:spcPts val="0"/>
                        </a:spcBef>
                        <a:spcAft>
                          <a:spcPts val="0"/>
                        </a:spcAft>
                        <a:buClr>
                          <a:srgbClr val="000000"/>
                        </a:buClr>
                        <a:buSzPts val="700"/>
                        <a:buFont typeface="Arial"/>
                        <a:buNone/>
                      </a:pPr>
                      <a:r>
                        <a:rPr lang="iw-IL" sz="700" u="none" cap="none" strike="noStrike">
                          <a:latin typeface="Arial"/>
                          <a:ea typeface="Arial"/>
                          <a:cs typeface="Arial"/>
                          <a:sym typeface="Arial"/>
                        </a:rPr>
                        <a:t> </a:t>
                      </a:r>
                      <a:endParaRPr sz="1100" u="none" cap="none" strike="noStrike"/>
                    </a:p>
                    <a:p>
                      <a:pPr indent="0" lvl="0" marL="0" marR="0" rtl="1" algn="ctr">
                        <a:lnSpc>
                          <a:spcPct val="100000"/>
                        </a:lnSpc>
                        <a:spcBef>
                          <a:spcPts val="0"/>
                        </a:spcBef>
                        <a:spcAft>
                          <a:spcPts val="0"/>
                        </a:spcAft>
                        <a:buClr>
                          <a:srgbClr val="000000"/>
                        </a:buClr>
                        <a:buSzPts val="1400"/>
                        <a:buFont typeface="Arial"/>
                        <a:buNone/>
                      </a:pPr>
                      <a:r>
                        <a:rPr lang="iw-IL" sz="1400" u="none" cap="none" strike="noStrike">
                          <a:solidFill>
                            <a:srgbClr val="C00000"/>
                          </a:solidFill>
                          <a:latin typeface="Arial"/>
                          <a:ea typeface="Arial"/>
                          <a:cs typeface="Arial"/>
                          <a:sym typeface="Arial"/>
                        </a:rPr>
                        <a:t>פס' ז. </a:t>
                      </a:r>
                      <a:r>
                        <a:rPr lang="iw-IL" sz="1800" u="none" cap="none" strike="noStrike">
                          <a:solidFill>
                            <a:schemeClr val="dk1"/>
                          </a:solidFill>
                          <a:latin typeface="Arial"/>
                          <a:ea typeface="Arial"/>
                          <a:cs typeface="Arial"/>
                          <a:sym typeface="Arial"/>
                        </a:rPr>
                        <a:t>וַיֹּאמֶר </a:t>
                      </a:r>
                      <a:r>
                        <a:rPr lang="iw-IL" sz="2400" u="none" cap="none" strike="noStrike">
                          <a:solidFill>
                            <a:srgbClr val="C00000"/>
                          </a:solidFill>
                          <a:latin typeface="Arial"/>
                          <a:ea typeface="Arial"/>
                          <a:cs typeface="Arial"/>
                          <a:sym typeface="Arial"/>
                        </a:rPr>
                        <a:t>אִישׁ-יִשְׂרָאֵל </a:t>
                      </a:r>
                      <a:r>
                        <a:rPr lang="iw-IL" sz="1800" u="none" cap="none" strike="noStrike">
                          <a:solidFill>
                            <a:schemeClr val="dk1"/>
                          </a:solidFill>
                          <a:latin typeface="Arial"/>
                          <a:ea typeface="Arial"/>
                          <a:cs typeface="Arial"/>
                          <a:sym typeface="Arial"/>
                        </a:rPr>
                        <a:t>אֶל הַחִוִּי: </a:t>
                      </a:r>
                      <a:endParaRPr sz="1400" u="none" cap="none" strike="noStrike"/>
                    </a:p>
                    <a:p>
                      <a:pPr indent="0" lvl="0" marL="0" marR="0" rtl="1" algn="ctr">
                        <a:lnSpc>
                          <a:spcPct val="100000"/>
                        </a:lnSpc>
                        <a:spcBef>
                          <a:spcPts val="0"/>
                        </a:spcBef>
                        <a:spcAft>
                          <a:spcPts val="0"/>
                        </a:spcAft>
                        <a:buClr>
                          <a:srgbClr val="000000"/>
                        </a:buClr>
                        <a:buSzPts val="700"/>
                        <a:buFont typeface="Arial"/>
                        <a:buNone/>
                      </a:pPr>
                      <a:r>
                        <a:t/>
                      </a:r>
                      <a:endParaRPr sz="700" u="none" cap="none" strike="noStrike">
                        <a:solidFill>
                          <a:schemeClr val="dk1"/>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400"/>
                        <a:buFont typeface="Arial"/>
                        <a:buNone/>
                      </a:pPr>
                      <a:r>
                        <a:rPr lang="iw-IL" sz="1400" u="none" cap="none" strike="noStrike">
                          <a:solidFill>
                            <a:schemeClr val="dk1"/>
                          </a:solidFill>
                          <a:latin typeface="Arial"/>
                          <a:ea typeface="Arial"/>
                          <a:cs typeface="Arial"/>
                          <a:sym typeface="Arial"/>
                        </a:rPr>
                        <a:t>(הגבעונים שייכים לעם החיווי היושב בכנען)</a:t>
                      </a:r>
                      <a:endParaRPr sz="1800" u="none" cap="none" strike="noStrike">
                        <a:solidFill>
                          <a:schemeClr val="dk1"/>
                        </a:solidFill>
                      </a:endParaRPr>
                    </a:p>
                    <a:p>
                      <a:pPr indent="0" lvl="0" marL="0" marR="0" rtl="1" algn="ctr">
                        <a:lnSpc>
                          <a:spcPct val="100000"/>
                        </a:lnSpc>
                        <a:spcBef>
                          <a:spcPts val="0"/>
                        </a:spcBef>
                        <a:spcAft>
                          <a:spcPts val="0"/>
                        </a:spcAft>
                        <a:buClr>
                          <a:srgbClr val="000000"/>
                        </a:buClr>
                        <a:buSzPts val="700"/>
                        <a:buFont typeface="Arial"/>
                        <a:buNone/>
                      </a:pPr>
                      <a:r>
                        <a:rPr lang="iw-IL" sz="700" u="none" cap="none" strike="noStrike">
                          <a:solidFill>
                            <a:schemeClr val="dk1"/>
                          </a:solidFill>
                          <a:latin typeface="Arial"/>
                          <a:ea typeface="Arial"/>
                          <a:cs typeface="Arial"/>
                          <a:sym typeface="Arial"/>
                        </a:rPr>
                        <a:t> </a:t>
                      </a:r>
                      <a:endParaRPr sz="700" u="none" cap="none" strike="noStrike">
                        <a:solidFill>
                          <a:schemeClr val="dk1"/>
                        </a:solidFill>
                      </a:endParaRPr>
                    </a:p>
                    <a:p>
                      <a:pPr indent="0" lvl="0" marL="0" marR="0" rtl="1" algn="ctr">
                        <a:lnSpc>
                          <a:spcPct val="100000"/>
                        </a:lnSpc>
                        <a:spcBef>
                          <a:spcPts val="0"/>
                        </a:spcBef>
                        <a:spcAft>
                          <a:spcPts val="0"/>
                        </a:spcAft>
                        <a:buClr>
                          <a:srgbClr val="000000"/>
                        </a:buClr>
                        <a:buSzPts val="1800"/>
                        <a:buFont typeface="Arial"/>
                        <a:buNone/>
                      </a:pPr>
                      <a:r>
                        <a:rPr lang="iw-IL" sz="1800" u="none" cap="none" strike="noStrike">
                          <a:solidFill>
                            <a:schemeClr val="dk1"/>
                          </a:solidFill>
                          <a:latin typeface="Arial"/>
                          <a:ea typeface="Arial"/>
                          <a:cs typeface="Arial"/>
                          <a:sym typeface="Arial"/>
                        </a:rPr>
                        <a:t>אוּלַי בְּקִרְבִּי אַתָּה יוֹשֵׁב וְאֵיךְ אֶכְרָת לְךָ בְרִית ?!</a:t>
                      </a:r>
                      <a:endParaRPr sz="1800" u="none" cap="none" strike="noStrike">
                        <a:solidFill>
                          <a:schemeClr val="dk1"/>
                        </a:solidFill>
                      </a:endParaRPr>
                    </a:p>
                    <a:p>
                      <a:pPr indent="0" lvl="0" marL="0" marR="0" rtl="1" algn="ctr">
                        <a:lnSpc>
                          <a:spcPct val="100000"/>
                        </a:lnSpc>
                        <a:spcBef>
                          <a:spcPts val="0"/>
                        </a:spcBef>
                        <a:spcAft>
                          <a:spcPts val="0"/>
                        </a:spcAft>
                        <a:buClr>
                          <a:srgbClr val="000000"/>
                        </a:buClr>
                        <a:buSzPts val="700"/>
                        <a:buFont typeface="Arial"/>
                        <a:buNone/>
                      </a:pPr>
                      <a:r>
                        <a:rPr lang="iw-IL" sz="700" u="none" cap="none" strike="noStrike">
                          <a:solidFill>
                            <a:schemeClr val="dk1"/>
                          </a:solidFill>
                          <a:latin typeface="Arial"/>
                          <a:ea typeface="Arial"/>
                          <a:cs typeface="Arial"/>
                          <a:sym typeface="Arial"/>
                        </a:rPr>
                        <a:t> </a:t>
                      </a:r>
                      <a:endParaRPr sz="1800" u="none" cap="none" strike="noStrike">
                        <a:solidFill>
                          <a:schemeClr val="dk1"/>
                        </a:solidFill>
                      </a:endParaRPr>
                    </a:p>
                    <a:p>
                      <a:pPr indent="0" lvl="0" marL="0" marR="0" rtl="1" algn="ctr">
                        <a:lnSpc>
                          <a:spcPct val="100000"/>
                        </a:lnSpc>
                        <a:spcBef>
                          <a:spcPts val="0"/>
                        </a:spcBef>
                        <a:spcAft>
                          <a:spcPts val="0"/>
                        </a:spcAft>
                        <a:buClr>
                          <a:srgbClr val="000000"/>
                        </a:buClr>
                        <a:buSzPts val="1200"/>
                        <a:buFont typeface="Arial"/>
                        <a:buNone/>
                      </a:pPr>
                      <a:r>
                        <a:rPr lang="iw-IL" sz="1200" u="none" cap="none" strike="noStrike">
                          <a:solidFill>
                            <a:schemeClr val="dk1"/>
                          </a:solidFill>
                          <a:latin typeface="Arial"/>
                          <a:ea typeface="Arial"/>
                          <a:cs typeface="Arial"/>
                          <a:sym typeface="Arial"/>
                        </a:rPr>
                        <a:t>(=אולי אתם יושבי כנען שאותם יש להרוג או לסלק ואסור לנו לכרות עמכם ברית !?)</a:t>
                      </a:r>
                      <a:endParaRPr sz="1400" u="none" cap="none" strike="noStrike"/>
                    </a:p>
                    <a:p>
                      <a:pPr indent="0" lvl="0" marL="0" marR="0" rtl="1" algn="ctr">
                        <a:lnSpc>
                          <a:spcPct val="100000"/>
                        </a:lnSpc>
                        <a:spcBef>
                          <a:spcPts val="0"/>
                        </a:spcBef>
                        <a:spcAft>
                          <a:spcPts val="0"/>
                        </a:spcAft>
                        <a:buClr>
                          <a:srgbClr val="000000"/>
                        </a:buClr>
                        <a:buSzPts val="1000"/>
                        <a:buFont typeface="Arial"/>
                        <a:buNone/>
                      </a:pPr>
                      <a:r>
                        <a:t/>
                      </a:r>
                      <a:endParaRPr sz="1000" u="none" cap="none" strike="noStrike">
                        <a:solidFill>
                          <a:schemeClr val="dk1"/>
                        </a:solidFill>
                      </a:endParaRPr>
                    </a:p>
                  </a:txBody>
                  <a:tcPr marT="0" marB="0" marR="32625" marL="326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graphicFrame>
        <p:nvGraphicFramePr>
          <p:cNvPr id="154" name="Google Shape;154;p20"/>
          <p:cNvGraphicFramePr/>
          <p:nvPr/>
        </p:nvGraphicFramePr>
        <p:xfrm>
          <a:off x="367681" y="2158868"/>
          <a:ext cx="3000000" cy="3000000"/>
        </p:xfrm>
        <a:graphic>
          <a:graphicData uri="http://schemas.openxmlformats.org/drawingml/2006/table">
            <a:tbl>
              <a:tblPr>
                <a:noFill/>
                <a:tableStyleId>{4B050C2E-2CB7-417E-9974-D9388EACCE17}</a:tableStyleId>
              </a:tblPr>
              <a:tblGrid>
                <a:gridCol w="4201250"/>
              </a:tblGrid>
              <a:tr h="486425">
                <a:tc>
                  <a:txBody>
                    <a:bodyPr/>
                    <a:lstStyle/>
                    <a:p>
                      <a:pPr indent="0" lvl="0" marL="0" marR="0" rtl="1" algn="r">
                        <a:lnSpc>
                          <a:spcPct val="100000"/>
                        </a:lnSpc>
                        <a:spcBef>
                          <a:spcPts val="0"/>
                        </a:spcBef>
                        <a:spcAft>
                          <a:spcPts val="0"/>
                        </a:spcAft>
                        <a:buClr>
                          <a:srgbClr val="000000"/>
                        </a:buClr>
                        <a:buSzPts val="600"/>
                        <a:buFont typeface="Arial"/>
                        <a:buNone/>
                      </a:pPr>
                      <a:r>
                        <a:rPr lang="iw-IL" sz="600" u="none" cap="none" strike="noStrike">
                          <a:latin typeface="Arial"/>
                          <a:ea typeface="Arial"/>
                          <a:cs typeface="Arial"/>
                          <a:sym typeface="Arial"/>
                        </a:rPr>
                        <a:t> </a:t>
                      </a:r>
                      <a:endParaRPr sz="800" u="none" cap="none" strike="noStrike"/>
                    </a:p>
                    <a:p>
                      <a:pPr indent="0" lvl="0" marL="0" marR="0" rtl="1" algn="ctr">
                        <a:lnSpc>
                          <a:spcPct val="100000"/>
                        </a:lnSpc>
                        <a:spcBef>
                          <a:spcPts val="0"/>
                        </a:spcBef>
                        <a:spcAft>
                          <a:spcPts val="0"/>
                        </a:spcAft>
                        <a:buClr>
                          <a:srgbClr val="000000"/>
                        </a:buClr>
                        <a:buSzPts val="1400"/>
                        <a:buFont typeface="Arial"/>
                        <a:buNone/>
                      </a:pPr>
                      <a:r>
                        <a:rPr lang="iw-IL" sz="1400" u="none" cap="none" strike="noStrike">
                          <a:solidFill>
                            <a:srgbClr val="C00000"/>
                          </a:solidFill>
                          <a:latin typeface="Arial"/>
                          <a:ea typeface="Arial"/>
                          <a:cs typeface="Arial"/>
                          <a:sym typeface="Arial"/>
                        </a:rPr>
                        <a:t>פס' ו. </a:t>
                      </a:r>
                      <a:r>
                        <a:rPr lang="iw-IL" sz="1100" u="none" cap="none" strike="noStrike">
                          <a:latin typeface="Arial"/>
                          <a:ea typeface="Arial"/>
                          <a:cs typeface="Arial"/>
                          <a:sym typeface="Arial"/>
                        </a:rPr>
                        <a:t> </a:t>
                      </a:r>
                      <a:r>
                        <a:rPr lang="iw-IL" sz="1800" u="none" cap="none" strike="noStrike">
                          <a:latin typeface="Arial"/>
                          <a:ea typeface="Arial"/>
                          <a:cs typeface="Arial"/>
                          <a:sym typeface="Arial"/>
                        </a:rPr>
                        <a:t>וַיֵּלְכוּ אֶל יְהוֹשֻׁעַ אֶל הַמַּחֲנֶה הַגִּלְגָּל</a:t>
                      </a:r>
                      <a:endParaRPr sz="2000" u="none" cap="none" strike="noStrike"/>
                    </a:p>
                    <a:p>
                      <a:pPr indent="0" lvl="0" marL="0" marR="0" rtl="1" algn="ctr">
                        <a:lnSpc>
                          <a:spcPct val="100000"/>
                        </a:lnSpc>
                        <a:spcBef>
                          <a:spcPts val="0"/>
                        </a:spcBef>
                        <a:spcAft>
                          <a:spcPts val="0"/>
                        </a:spcAft>
                        <a:buClr>
                          <a:srgbClr val="000000"/>
                        </a:buClr>
                        <a:buSzPts val="800"/>
                        <a:buFont typeface="Arial"/>
                        <a:buNone/>
                      </a:pPr>
                      <a:r>
                        <a:rPr lang="iw-IL" sz="800" u="none" cap="none" strike="noStrike">
                          <a:latin typeface="Arial"/>
                          <a:ea typeface="Arial"/>
                          <a:cs typeface="Arial"/>
                          <a:sym typeface="Arial"/>
                        </a:rPr>
                        <a:t> </a:t>
                      </a:r>
                      <a:endParaRPr sz="1200" u="none" cap="none" strike="noStrike"/>
                    </a:p>
                    <a:p>
                      <a:pPr indent="0" lvl="0" marL="0" marR="0" rtl="1" algn="ctr">
                        <a:lnSpc>
                          <a:spcPct val="100000"/>
                        </a:lnSpc>
                        <a:spcBef>
                          <a:spcPts val="0"/>
                        </a:spcBef>
                        <a:spcAft>
                          <a:spcPts val="0"/>
                        </a:spcAft>
                        <a:buClr>
                          <a:srgbClr val="000000"/>
                        </a:buClr>
                        <a:buSzPts val="1800"/>
                        <a:buFont typeface="Arial"/>
                        <a:buNone/>
                      </a:pPr>
                      <a:r>
                        <a:rPr lang="iw-IL" sz="1800" u="none" cap="none" strike="noStrike">
                          <a:latin typeface="Arial"/>
                          <a:ea typeface="Arial"/>
                          <a:cs typeface="Arial"/>
                          <a:sym typeface="Arial"/>
                        </a:rPr>
                        <a:t>וַיֹּאמְרוּ אֵלָיו וְאֶל אִישׁ-יִשְׂרָאֵל:</a:t>
                      </a:r>
                      <a:endParaRPr sz="2000" u="none" cap="none" strike="noStrike"/>
                    </a:p>
                    <a:p>
                      <a:pPr indent="0" lvl="0" marL="0" marR="0" rtl="1" algn="ctr">
                        <a:lnSpc>
                          <a:spcPct val="100000"/>
                        </a:lnSpc>
                        <a:spcBef>
                          <a:spcPts val="0"/>
                        </a:spcBef>
                        <a:spcAft>
                          <a:spcPts val="0"/>
                        </a:spcAft>
                        <a:buClr>
                          <a:srgbClr val="000000"/>
                        </a:buClr>
                        <a:buSzPts val="700"/>
                        <a:buFont typeface="Arial"/>
                        <a:buNone/>
                      </a:pPr>
                      <a:r>
                        <a:rPr lang="iw-IL" sz="700" u="none" cap="none" strike="noStrike">
                          <a:latin typeface="Arial"/>
                          <a:ea typeface="Arial"/>
                          <a:cs typeface="Arial"/>
                          <a:sym typeface="Arial"/>
                        </a:rPr>
                        <a:t> </a:t>
                      </a:r>
                      <a:endParaRPr sz="1100" u="none" cap="none" strike="noStrike"/>
                    </a:p>
                    <a:p>
                      <a:pPr indent="0" lvl="0" marL="0" marR="0" rtl="1" algn="ctr">
                        <a:lnSpc>
                          <a:spcPct val="100000"/>
                        </a:lnSpc>
                        <a:spcBef>
                          <a:spcPts val="0"/>
                        </a:spcBef>
                        <a:spcAft>
                          <a:spcPts val="0"/>
                        </a:spcAft>
                        <a:buClr>
                          <a:srgbClr val="000000"/>
                        </a:buClr>
                        <a:buSzPts val="1800"/>
                        <a:buFont typeface="Arial"/>
                        <a:buNone/>
                      </a:pPr>
                      <a:r>
                        <a:rPr lang="iw-IL" sz="1800" u="none" cap="none" strike="noStrike">
                          <a:latin typeface="Arial"/>
                          <a:ea typeface="Arial"/>
                          <a:cs typeface="Arial"/>
                          <a:sym typeface="Arial"/>
                        </a:rPr>
                        <a:t>מֵאֶרֶץ רְחוֹקָה בָּאנוּ, וְעַתָּה כִּרְתוּ לָנוּ בְרִית !</a:t>
                      </a:r>
                      <a:r>
                        <a:rPr lang="iw-IL" sz="1600" u="none" cap="none" strike="noStrike">
                          <a:latin typeface="Arial"/>
                          <a:ea typeface="Arial"/>
                          <a:cs typeface="Arial"/>
                          <a:sym typeface="Arial"/>
                        </a:rPr>
                        <a:t>  (ו)</a:t>
                      </a:r>
                      <a:endParaRPr sz="1400" u="none" cap="none" strike="noStrike"/>
                    </a:p>
                    <a:p>
                      <a:pPr indent="0" lvl="0" marL="0" marR="0" rtl="1" algn="ctr">
                        <a:lnSpc>
                          <a:spcPct val="100000"/>
                        </a:lnSpc>
                        <a:spcBef>
                          <a:spcPts val="0"/>
                        </a:spcBef>
                        <a:spcAft>
                          <a:spcPts val="0"/>
                        </a:spcAft>
                        <a:buClr>
                          <a:srgbClr val="000000"/>
                        </a:buClr>
                        <a:buSzPts val="1000"/>
                        <a:buFont typeface="Arial"/>
                        <a:buNone/>
                      </a:pPr>
                      <a:r>
                        <a:t/>
                      </a:r>
                      <a:endParaRPr sz="1000" u="none" cap="none" strike="noStrike"/>
                    </a:p>
                  </a:txBody>
                  <a:tcPr marT="0" marB="0" marR="32625" marL="326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spTree>
  </p:cSld>
  <p:clrMapOvr>
    <a:masterClrMapping/>
  </p:clrMapOvr>
  <mc:AlternateContent>
    <mc:Choice Requires="p14">
      <p:transition spd="slow" p14:dur="1200">
        <p14:prism dir="l"/>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21"/>
          <p:cNvSpPr/>
          <p:nvPr/>
        </p:nvSpPr>
        <p:spPr>
          <a:xfrm>
            <a:off x="770846" y="201878"/>
            <a:ext cx="10818988" cy="646331"/>
          </a:xfrm>
          <a:prstGeom prst="rect">
            <a:avLst/>
          </a:prstGeom>
          <a:solidFill>
            <a:schemeClr val="lt1"/>
          </a:solid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3600"/>
              <a:buFont typeface="Arial"/>
              <a:buNone/>
            </a:pPr>
            <a:r>
              <a:rPr b="1" i="0" lang="iw-IL" sz="3600" u="sng" cap="none" strike="noStrike">
                <a:solidFill>
                  <a:srgbClr val="C00000"/>
                </a:solidFill>
                <a:latin typeface="Times New Roman"/>
                <a:ea typeface="Times New Roman"/>
                <a:cs typeface="Times New Roman"/>
                <a:sym typeface="Times New Roman"/>
              </a:rPr>
              <a:t>הכעס על הנשיאים, הכעס על הגבעונים, עונש הגבעונים </a:t>
            </a:r>
            <a:r>
              <a:rPr b="1" i="0" lang="iw-IL" sz="2800" u="sng" cap="none" strike="noStrike">
                <a:solidFill>
                  <a:srgbClr val="C00000"/>
                </a:solidFill>
                <a:latin typeface="Times New Roman"/>
                <a:ea typeface="Times New Roman"/>
                <a:cs typeface="Times New Roman"/>
                <a:sym typeface="Times New Roman"/>
              </a:rPr>
              <a:t>(יח-כז)</a:t>
            </a:r>
            <a:endParaRPr b="0" i="0" sz="2800" u="none" cap="none" strike="noStrike">
              <a:solidFill>
                <a:srgbClr val="C00000"/>
              </a:solidFill>
              <a:latin typeface="Times New Roman"/>
              <a:ea typeface="Times New Roman"/>
              <a:cs typeface="Times New Roman"/>
              <a:sym typeface="Times New Roman"/>
            </a:endParaRPr>
          </a:p>
        </p:txBody>
      </p:sp>
      <p:graphicFrame>
        <p:nvGraphicFramePr>
          <p:cNvPr id="160" name="Google Shape;160;p21"/>
          <p:cNvGraphicFramePr/>
          <p:nvPr/>
        </p:nvGraphicFramePr>
        <p:xfrm>
          <a:off x="770846" y="1106949"/>
          <a:ext cx="3000000" cy="3000000"/>
        </p:xfrm>
        <a:graphic>
          <a:graphicData uri="http://schemas.openxmlformats.org/drawingml/2006/table">
            <a:tbl>
              <a:tblPr>
                <a:noFill/>
                <a:tableStyleId>{4B050C2E-2CB7-417E-9974-D9388EACCE17}</a:tableStyleId>
              </a:tblPr>
              <a:tblGrid>
                <a:gridCol w="2149850"/>
                <a:gridCol w="2982250"/>
                <a:gridCol w="2892450"/>
                <a:gridCol w="2914075"/>
              </a:tblGrid>
              <a:tr h="322075">
                <a:tc>
                  <a:txBody>
                    <a:bodyPr/>
                    <a:lstStyle/>
                    <a:p>
                      <a:pPr indent="0" lvl="0" marL="0" marR="0" rtl="1" algn="ctr">
                        <a:lnSpc>
                          <a:spcPct val="100000"/>
                        </a:lnSpc>
                        <a:spcBef>
                          <a:spcPts val="0"/>
                        </a:spcBef>
                        <a:spcAft>
                          <a:spcPts val="0"/>
                        </a:spcAft>
                        <a:buClr>
                          <a:srgbClr val="000000"/>
                        </a:buClr>
                        <a:buSzPts val="1000"/>
                        <a:buFont typeface="Arial"/>
                        <a:buNone/>
                      </a:pPr>
                      <a:r>
                        <a:rPr lang="iw-IL" sz="1000" u="none" cap="none" strike="noStrike">
                          <a:solidFill>
                            <a:srgbClr val="C00000"/>
                          </a:solidFill>
                          <a:latin typeface="Arial"/>
                          <a:ea typeface="Arial"/>
                          <a:cs typeface="Arial"/>
                          <a:sym typeface="Arial"/>
                        </a:rPr>
                        <a:t> </a:t>
                      </a:r>
                      <a:endParaRPr sz="1400" u="none" cap="none" strike="noStrike">
                        <a:solidFill>
                          <a:srgbClr val="C00000"/>
                        </a:solidFill>
                      </a:endParaRPr>
                    </a:p>
                    <a:p>
                      <a:pPr indent="0" lvl="0" marL="0" marR="0" rtl="1" algn="ctr">
                        <a:lnSpc>
                          <a:spcPct val="100000"/>
                        </a:lnSpc>
                        <a:spcBef>
                          <a:spcPts val="0"/>
                        </a:spcBef>
                        <a:spcAft>
                          <a:spcPts val="0"/>
                        </a:spcAft>
                        <a:buClr>
                          <a:srgbClr val="000000"/>
                        </a:buClr>
                        <a:buSzPts val="1800"/>
                        <a:buFont typeface="Arial"/>
                        <a:buNone/>
                      </a:pPr>
                      <a:r>
                        <a:rPr lang="iw-IL" sz="1800" u="none" cap="none" strike="noStrike">
                          <a:solidFill>
                            <a:srgbClr val="C00000"/>
                          </a:solidFill>
                          <a:latin typeface="Arial"/>
                          <a:ea typeface="Arial"/>
                          <a:cs typeface="Arial"/>
                          <a:sym typeface="Arial"/>
                        </a:rPr>
                        <a:t>כל העדה</a:t>
                      </a:r>
                      <a:r>
                        <a:rPr lang="iw-IL" sz="1400" u="none" cap="none" strike="noStrike">
                          <a:solidFill>
                            <a:srgbClr val="C00000"/>
                          </a:solidFill>
                          <a:latin typeface="Arial"/>
                          <a:ea typeface="Arial"/>
                          <a:cs typeface="Arial"/>
                          <a:sym typeface="Arial"/>
                        </a:rPr>
                        <a:t> </a:t>
                      </a:r>
                      <a:endParaRPr b="1" sz="1400" u="none" cap="none" strike="noStrike">
                        <a:solidFill>
                          <a:srgbClr val="C00000"/>
                        </a:solidFill>
                        <a:latin typeface="Times New Roman"/>
                        <a:ea typeface="Times New Roman"/>
                        <a:cs typeface="Times New Roman"/>
                        <a:sym typeface="Times New Roman"/>
                      </a:endParaRPr>
                    </a:p>
                  </a:txBody>
                  <a:tcPr marT="0" marB="0" marR="51800" marL="518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rgbClr val="000000"/>
                        </a:buClr>
                        <a:buSzPts val="1000"/>
                        <a:buFont typeface="Arial"/>
                        <a:buNone/>
                      </a:pPr>
                      <a:r>
                        <a:rPr lang="iw-IL" sz="1000" u="none" cap="none" strike="noStrike">
                          <a:solidFill>
                            <a:srgbClr val="C00000"/>
                          </a:solidFill>
                          <a:latin typeface="Arial"/>
                          <a:ea typeface="Arial"/>
                          <a:cs typeface="Arial"/>
                          <a:sym typeface="Arial"/>
                        </a:rPr>
                        <a:t> </a:t>
                      </a:r>
                      <a:endParaRPr sz="1400" u="none" cap="none" strike="noStrike">
                        <a:solidFill>
                          <a:srgbClr val="C00000"/>
                        </a:solidFill>
                      </a:endParaRPr>
                    </a:p>
                    <a:p>
                      <a:pPr indent="0" lvl="0" marL="0" marR="0" rtl="1" algn="ctr">
                        <a:lnSpc>
                          <a:spcPct val="100000"/>
                        </a:lnSpc>
                        <a:spcBef>
                          <a:spcPts val="0"/>
                        </a:spcBef>
                        <a:spcAft>
                          <a:spcPts val="0"/>
                        </a:spcAft>
                        <a:buClr>
                          <a:srgbClr val="000000"/>
                        </a:buClr>
                        <a:buSzPts val="1800"/>
                        <a:buFont typeface="Arial"/>
                        <a:buNone/>
                      </a:pPr>
                      <a:r>
                        <a:rPr lang="iw-IL" sz="1800" u="none" cap="none" strike="noStrike">
                          <a:solidFill>
                            <a:srgbClr val="C00000"/>
                          </a:solidFill>
                          <a:latin typeface="Arial"/>
                          <a:ea typeface="Arial"/>
                          <a:cs typeface="Arial"/>
                          <a:sym typeface="Arial"/>
                        </a:rPr>
                        <a:t>הנשיאים </a:t>
                      </a:r>
                      <a:endParaRPr sz="1400" u="none" cap="none" strike="noStrike">
                        <a:solidFill>
                          <a:srgbClr val="C00000"/>
                        </a:solidFill>
                      </a:endParaRPr>
                    </a:p>
                    <a:p>
                      <a:pPr indent="0" lvl="0" marL="0" marR="0" rtl="1" algn="ctr">
                        <a:lnSpc>
                          <a:spcPct val="100000"/>
                        </a:lnSpc>
                        <a:spcBef>
                          <a:spcPts val="0"/>
                        </a:spcBef>
                        <a:spcAft>
                          <a:spcPts val="0"/>
                        </a:spcAft>
                        <a:buClr>
                          <a:srgbClr val="000000"/>
                        </a:buClr>
                        <a:buSzPts val="1000"/>
                        <a:buFont typeface="Arial"/>
                        <a:buNone/>
                      </a:pPr>
                      <a:r>
                        <a:rPr lang="iw-IL" sz="1000" u="none" cap="none" strike="noStrike">
                          <a:solidFill>
                            <a:srgbClr val="C00000"/>
                          </a:solidFill>
                        </a:rPr>
                        <a:t> </a:t>
                      </a:r>
                      <a:endParaRPr sz="1600" u="none" cap="none" strike="noStrike">
                        <a:solidFill>
                          <a:srgbClr val="C00000"/>
                        </a:solidFill>
                        <a:latin typeface="Times New Roman"/>
                        <a:ea typeface="Times New Roman"/>
                        <a:cs typeface="Times New Roman"/>
                        <a:sym typeface="Times New Roman"/>
                      </a:endParaRPr>
                    </a:p>
                  </a:txBody>
                  <a:tcPr marT="0" marB="0" marR="51800" marL="518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rgbClr val="000000"/>
                        </a:buClr>
                        <a:buSzPts val="1000"/>
                        <a:buFont typeface="Arial"/>
                        <a:buNone/>
                      </a:pPr>
                      <a:r>
                        <a:rPr lang="iw-IL" sz="1000" u="none" cap="none" strike="noStrike">
                          <a:solidFill>
                            <a:srgbClr val="C00000"/>
                          </a:solidFill>
                          <a:latin typeface="Arial"/>
                          <a:ea typeface="Arial"/>
                          <a:cs typeface="Arial"/>
                          <a:sym typeface="Arial"/>
                        </a:rPr>
                        <a:t> </a:t>
                      </a:r>
                      <a:endParaRPr sz="1600" u="none" cap="none" strike="noStrike">
                        <a:solidFill>
                          <a:srgbClr val="C00000"/>
                        </a:solidFill>
                      </a:endParaRPr>
                    </a:p>
                    <a:p>
                      <a:pPr indent="0" lvl="0" marL="0" marR="0" rtl="1" algn="ctr">
                        <a:lnSpc>
                          <a:spcPct val="100000"/>
                        </a:lnSpc>
                        <a:spcBef>
                          <a:spcPts val="0"/>
                        </a:spcBef>
                        <a:spcAft>
                          <a:spcPts val="0"/>
                        </a:spcAft>
                        <a:buClr>
                          <a:srgbClr val="000000"/>
                        </a:buClr>
                        <a:buSzPts val="1800"/>
                        <a:buFont typeface="Arial"/>
                        <a:buNone/>
                      </a:pPr>
                      <a:r>
                        <a:rPr lang="iw-IL" sz="1800" u="none" cap="none" strike="noStrike">
                          <a:solidFill>
                            <a:srgbClr val="C00000"/>
                          </a:solidFill>
                          <a:latin typeface="Arial"/>
                          <a:ea typeface="Arial"/>
                          <a:cs typeface="Arial"/>
                          <a:sym typeface="Arial"/>
                        </a:rPr>
                        <a:t>יהושע </a:t>
                      </a:r>
                      <a:r>
                        <a:rPr lang="iw-IL" sz="1200" u="none" cap="none" strike="noStrike">
                          <a:solidFill>
                            <a:srgbClr val="C00000"/>
                          </a:solidFill>
                          <a:latin typeface="Arial"/>
                          <a:ea typeface="Arial"/>
                          <a:cs typeface="Arial"/>
                          <a:sym typeface="Arial"/>
                        </a:rPr>
                        <a:t> </a:t>
                      </a:r>
                      <a:endParaRPr sz="1600" u="none" cap="none" strike="noStrike">
                        <a:solidFill>
                          <a:srgbClr val="C00000"/>
                        </a:solidFill>
                      </a:endParaRPr>
                    </a:p>
                    <a:p>
                      <a:pPr indent="0" lvl="0" marL="0" marR="0" rtl="1" algn="ctr">
                        <a:lnSpc>
                          <a:spcPct val="100000"/>
                        </a:lnSpc>
                        <a:spcBef>
                          <a:spcPts val="0"/>
                        </a:spcBef>
                        <a:spcAft>
                          <a:spcPts val="0"/>
                        </a:spcAft>
                        <a:buClr>
                          <a:srgbClr val="000000"/>
                        </a:buClr>
                        <a:buSzPts val="400"/>
                        <a:buFont typeface="Arial"/>
                        <a:buNone/>
                      </a:pPr>
                      <a:r>
                        <a:rPr lang="iw-IL" sz="400" u="none" cap="none" strike="noStrike">
                          <a:solidFill>
                            <a:srgbClr val="C00000"/>
                          </a:solidFill>
                        </a:rPr>
                        <a:t> </a:t>
                      </a:r>
                      <a:endParaRPr sz="900" u="none" cap="none" strike="noStrike">
                        <a:solidFill>
                          <a:srgbClr val="C00000"/>
                        </a:solidFill>
                        <a:latin typeface="Times New Roman"/>
                        <a:ea typeface="Times New Roman"/>
                        <a:cs typeface="Times New Roman"/>
                        <a:sym typeface="Times New Roman"/>
                      </a:endParaRPr>
                    </a:p>
                  </a:txBody>
                  <a:tcPr marT="0" marB="0" marR="51800" marL="518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rgbClr val="000000"/>
                        </a:buClr>
                        <a:buSzPts val="1000"/>
                        <a:buFont typeface="Arial"/>
                        <a:buNone/>
                      </a:pPr>
                      <a:r>
                        <a:rPr lang="iw-IL" sz="1000" u="none" cap="none" strike="noStrike">
                          <a:solidFill>
                            <a:srgbClr val="C00000"/>
                          </a:solidFill>
                          <a:latin typeface="Arial"/>
                          <a:ea typeface="Arial"/>
                          <a:cs typeface="Arial"/>
                          <a:sym typeface="Arial"/>
                        </a:rPr>
                        <a:t> </a:t>
                      </a:r>
                      <a:endParaRPr sz="1600" u="none" cap="none" strike="noStrike">
                        <a:solidFill>
                          <a:srgbClr val="C00000"/>
                        </a:solidFill>
                      </a:endParaRPr>
                    </a:p>
                    <a:p>
                      <a:pPr indent="0" lvl="0" marL="0" marR="0" rtl="1" algn="ctr">
                        <a:lnSpc>
                          <a:spcPct val="100000"/>
                        </a:lnSpc>
                        <a:spcBef>
                          <a:spcPts val="0"/>
                        </a:spcBef>
                        <a:spcAft>
                          <a:spcPts val="0"/>
                        </a:spcAft>
                        <a:buClr>
                          <a:srgbClr val="000000"/>
                        </a:buClr>
                        <a:buSzPts val="1800"/>
                        <a:buFont typeface="Arial"/>
                        <a:buNone/>
                      </a:pPr>
                      <a:r>
                        <a:rPr lang="iw-IL" sz="1800" u="none" cap="none" strike="noStrike">
                          <a:solidFill>
                            <a:srgbClr val="C00000"/>
                          </a:solidFill>
                          <a:latin typeface="Arial"/>
                          <a:ea typeface="Arial"/>
                          <a:cs typeface="Arial"/>
                          <a:sym typeface="Arial"/>
                        </a:rPr>
                        <a:t>הגבעונים </a:t>
                      </a:r>
                      <a:endParaRPr sz="1600" u="none" cap="none" strike="noStrike">
                        <a:solidFill>
                          <a:srgbClr val="C00000"/>
                        </a:solidFill>
                        <a:latin typeface="Times New Roman"/>
                        <a:ea typeface="Times New Roman"/>
                        <a:cs typeface="Times New Roman"/>
                        <a:sym typeface="Times New Roman"/>
                      </a:endParaRPr>
                    </a:p>
                  </a:txBody>
                  <a:tcPr marT="0" marB="0" marR="51800" marL="518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689825">
                <a:tc>
                  <a:txBody>
                    <a:bodyPr/>
                    <a:lstStyle/>
                    <a:p>
                      <a:pPr indent="0" lvl="0" marL="0" marR="0" rtl="1" algn="ctr">
                        <a:lnSpc>
                          <a:spcPct val="100000"/>
                        </a:lnSpc>
                        <a:spcBef>
                          <a:spcPts val="0"/>
                        </a:spcBef>
                        <a:spcAft>
                          <a:spcPts val="0"/>
                        </a:spcAft>
                        <a:buClr>
                          <a:srgbClr val="000000"/>
                        </a:buClr>
                        <a:buSzPts val="400"/>
                        <a:buFont typeface="Arial"/>
                        <a:buNone/>
                      </a:pPr>
                      <a:r>
                        <a:rPr lang="iw-IL" sz="400" u="none" cap="none" strike="noStrike">
                          <a:latin typeface="Arial"/>
                          <a:ea typeface="Arial"/>
                          <a:cs typeface="Arial"/>
                          <a:sym typeface="Arial"/>
                        </a:rPr>
                        <a:t> </a:t>
                      </a:r>
                      <a:endParaRPr sz="900" u="none" cap="none" strike="noStrike"/>
                    </a:p>
                    <a:p>
                      <a:pPr indent="0" lvl="0" marL="0" marR="0" rtl="1" algn="ctr">
                        <a:lnSpc>
                          <a:spcPct val="100000"/>
                        </a:lnSpc>
                        <a:spcBef>
                          <a:spcPts val="0"/>
                        </a:spcBef>
                        <a:spcAft>
                          <a:spcPts val="0"/>
                        </a:spcAft>
                        <a:buClr>
                          <a:srgbClr val="000000"/>
                        </a:buClr>
                        <a:buSzPts val="100"/>
                        <a:buFont typeface="Arial"/>
                        <a:buNone/>
                      </a:pPr>
                      <a:r>
                        <a:rPr lang="iw-IL" sz="100" u="none" cap="none" strike="noStrike">
                          <a:latin typeface="Arial"/>
                          <a:ea typeface="Arial"/>
                          <a:cs typeface="Arial"/>
                          <a:sym typeface="Arial"/>
                        </a:rPr>
                        <a:t> </a:t>
                      </a:r>
                      <a:endParaRPr sz="500" u="none" cap="none" strike="noStrike"/>
                    </a:p>
                    <a:p>
                      <a:pPr indent="0" lvl="0" marL="0" marR="0" rtl="1" algn="ctr">
                        <a:lnSpc>
                          <a:spcPct val="100000"/>
                        </a:lnSpc>
                        <a:spcBef>
                          <a:spcPts val="0"/>
                        </a:spcBef>
                        <a:spcAft>
                          <a:spcPts val="0"/>
                        </a:spcAft>
                        <a:buClr>
                          <a:srgbClr val="000000"/>
                        </a:buClr>
                        <a:buSzPts val="1400"/>
                        <a:buFont typeface="Arial"/>
                        <a:buNone/>
                      </a:pPr>
                      <a:r>
                        <a:rPr b="1" lang="iw-IL" sz="1400" u="none" cap="none" strike="noStrike">
                          <a:latin typeface="Arial"/>
                          <a:ea typeface="Arial"/>
                          <a:cs typeface="Arial"/>
                          <a:sym typeface="Arial"/>
                        </a:rPr>
                        <a:t>מתלוננים</a:t>
                      </a:r>
                      <a:r>
                        <a:rPr b="1" lang="iw-IL" sz="1600" u="none" cap="none" strike="noStrike">
                          <a:latin typeface="Calibri"/>
                          <a:ea typeface="Calibri"/>
                          <a:cs typeface="Calibri"/>
                          <a:sym typeface="Calibri"/>
                        </a:rPr>
                        <a:t> </a:t>
                      </a:r>
                      <a:r>
                        <a:rPr b="1" lang="iw-IL" sz="1400" u="none" cap="none" strike="noStrike">
                          <a:latin typeface="Arial"/>
                          <a:ea typeface="Arial"/>
                          <a:cs typeface="Arial"/>
                          <a:sym typeface="Arial"/>
                        </a:rPr>
                        <a:t>(יח)</a:t>
                      </a:r>
                      <a:endParaRPr b="1" sz="1600" u="none" cap="none" strike="noStrike"/>
                    </a:p>
                    <a:p>
                      <a:pPr indent="0" lvl="0" marL="0" marR="0" rtl="1" algn="ctr">
                        <a:lnSpc>
                          <a:spcPct val="100000"/>
                        </a:lnSpc>
                        <a:spcBef>
                          <a:spcPts val="0"/>
                        </a:spcBef>
                        <a:spcAft>
                          <a:spcPts val="0"/>
                        </a:spcAft>
                        <a:buClr>
                          <a:srgbClr val="000000"/>
                        </a:buClr>
                        <a:buSzPts val="1000"/>
                        <a:buFont typeface="Arial"/>
                        <a:buNone/>
                      </a:pPr>
                      <a:r>
                        <a:rPr lang="iw-IL" sz="100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400"/>
                        <a:buFont typeface="Arial"/>
                        <a:buNone/>
                      </a:pPr>
                      <a:r>
                        <a:rPr lang="iw-IL" sz="1400" u="none" cap="none" strike="noStrike">
                          <a:latin typeface="Arial"/>
                          <a:ea typeface="Arial"/>
                          <a:cs typeface="Arial"/>
                          <a:sym typeface="Arial"/>
                        </a:rPr>
                        <a:t>וַיִּלֹּנוּ כָל הָעֵדָה</a:t>
                      </a:r>
                      <a:endParaRPr sz="1600" u="none" cap="none" strike="noStrike"/>
                    </a:p>
                    <a:p>
                      <a:pPr indent="0" lvl="0" marL="0" marR="0" rtl="1" algn="ctr">
                        <a:lnSpc>
                          <a:spcPct val="100000"/>
                        </a:lnSpc>
                        <a:spcBef>
                          <a:spcPts val="0"/>
                        </a:spcBef>
                        <a:spcAft>
                          <a:spcPts val="0"/>
                        </a:spcAft>
                        <a:buClr>
                          <a:srgbClr val="000000"/>
                        </a:buClr>
                        <a:buSzPts val="800"/>
                        <a:buFont typeface="Arial"/>
                        <a:buNone/>
                      </a:pPr>
                      <a:r>
                        <a:rPr lang="iw-IL" sz="80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400"/>
                        <a:buFont typeface="Arial"/>
                        <a:buNone/>
                      </a:pPr>
                      <a:r>
                        <a:rPr lang="iw-IL" sz="1400" u="none" cap="none" strike="noStrike">
                          <a:latin typeface="Arial"/>
                          <a:ea typeface="Arial"/>
                          <a:cs typeface="Arial"/>
                          <a:sym typeface="Arial"/>
                        </a:rPr>
                        <a:t>עַל הַנְּשִׂיאִים !</a:t>
                      </a:r>
                      <a:endParaRPr sz="1600" u="none" cap="none" strike="noStrike"/>
                    </a:p>
                    <a:p>
                      <a:pPr indent="0" lvl="0" marL="0" marR="0" rtl="1" algn="ctr">
                        <a:lnSpc>
                          <a:spcPct val="100000"/>
                        </a:lnSpc>
                        <a:spcBef>
                          <a:spcPts val="0"/>
                        </a:spcBef>
                        <a:spcAft>
                          <a:spcPts val="0"/>
                        </a:spcAft>
                        <a:buClr>
                          <a:srgbClr val="000000"/>
                        </a:buClr>
                        <a:buSzPts val="1400"/>
                        <a:buFont typeface="Arial"/>
                        <a:buNone/>
                      </a:pPr>
                      <a:r>
                        <a:rPr lang="iw-IL" sz="140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400"/>
                        <a:buFont typeface="Arial"/>
                        <a:buNone/>
                      </a:pPr>
                      <a:r>
                        <a:rPr lang="iw-IL" sz="140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200"/>
                        <a:buFont typeface="Arial"/>
                        <a:buNone/>
                      </a:pPr>
                      <a:r>
                        <a:rPr lang="iw-IL" sz="1200" u="none" cap="none" strike="noStrike">
                          <a:latin typeface="Arial"/>
                          <a:ea typeface="Arial"/>
                          <a:cs typeface="Arial"/>
                          <a:sym typeface="Arial"/>
                        </a:rPr>
                        <a:t>(מהכתובים משמע</a:t>
                      </a:r>
                      <a:endParaRPr sz="1600" u="none" cap="none" strike="noStrike"/>
                    </a:p>
                    <a:p>
                      <a:pPr indent="0" lvl="0" marL="0" marR="0" rtl="1" algn="ctr">
                        <a:lnSpc>
                          <a:spcPct val="100000"/>
                        </a:lnSpc>
                        <a:spcBef>
                          <a:spcPts val="0"/>
                        </a:spcBef>
                        <a:spcAft>
                          <a:spcPts val="0"/>
                        </a:spcAft>
                        <a:buClr>
                          <a:srgbClr val="000000"/>
                        </a:buClr>
                        <a:buSzPts val="800"/>
                        <a:buFont typeface="Arial"/>
                        <a:buNone/>
                      </a:pPr>
                      <a:r>
                        <a:rPr lang="iw-IL" sz="80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200"/>
                        <a:buFont typeface="Arial"/>
                        <a:buNone/>
                      </a:pPr>
                      <a:r>
                        <a:rPr lang="iw-IL" sz="1200" u="none" cap="none" strike="noStrike">
                          <a:latin typeface="Arial"/>
                          <a:ea typeface="Arial"/>
                          <a:cs typeface="Arial"/>
                          <a:sym typeface="Arial"/>
                        </a:rPr>
                        <a:t>שהנשיאים היו</a:t>
                      </a:r>
                      <a:endParaRPr sz="1600" u="none" cap="none" strike="noStrike"/>
                    </a:p>
                    <a:p>
                      <a:pPr indent="0" lvl="0" marL="0" marR="0" rtl="1" algn="ctr">
                        <a:lnSpc>
                          <a:spcPct val="100000"/>
                        </a:lnSpc>
                        <a:spcBef>
                          <a:spcPts val="0"/>
                        </a:spcBef>
                        <a:spcAft>
                          <a:spcPts val="0"/>
                        </a:spcAft>
                        <a:buClr>
                          <a:srgbClr val="000000"/>
                        </a:buClr>
                        <a:buSzPts val="800"/>
                        <a:buFont typeface="Arial"/>
                        <a:buNone/>
                      </a:pPr>
                      <a:r>
                        <a:rPr lang="iw-IL" sz="80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200"/>
                        <a:buFont typeface="Arial"/>
                        <a:buNone/>
                      </a:pPr>
                      <a:r>
                        <a:rPr lang="iw-IL" sz="1200" u="none" cap="none" strike="noStrike">
                          <a:latin typeface="Arial"/>
                          <a:ea typeface="Arial"/>
                          <a:cs typeface="Arial"/>
                          <a:sym typeface="Arial"/>
                        </a:rPr>
                        <a:t>פעילים יותר בכריתת</a:t>
                      </a:r>
                      <a:endParaRPr sz="1600" u="none" cap="none" strike="noStrike"/>
                    </a:p>
                    <a:p>
                      <a:pPr indent="0" lvl="0" marL="0" marR="0" rtl="1" algn="ctr">
                        <a:lnSpc>
                          <a:spcPct val="100000"/>
                        </a:lnSpc>
                        <a:spcBef>
                          <a:spcPts val="0"/>
                        </a:spcBef>
                        <a:spcAft>
                          <a:spcPts val="0"/>
                        </a:spcAft>
                        <a:buClr>
                          <a:srgbClr val="000000"/>
                        </a:buClr>
                        <a:buSzPts val="800"/>
                        <a:buFont typeface="Arial"/>
                        <a:buNone/>
                      </a:pPr>
                      <a:r>
                        <a:rPr lang="iw-IL" sz="80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200"/>
                        <a:buFont typeface="Arial"/>
                        <a:buNone/>
                      </a:pPr>
                      <a:r>
                        <a:rPr lang="iw-IL" sz="1200" u="none" cap="none" strike="noStrike">
                          <a:latin typeface="Arial"/>
                          <a:ea typeface="Arial"/>
                          <a:cs typeface="Arial"/>
                          <a:sym typeface="Arial"/>
                        </a:rPr>
                        <a:t>הברית מאשר יהושע</a:t>
                      </a:r>
                      <a:endParaRPr sz="1600" u="none" cap="none" strike="noStrike"/>
                    </a:p>
                    <a:p>
                      <a:pPr indent="0" lvl="0" marL="0" marR="0" rtl="1" algn="ctr">
                        <a:lnSpc>
                          <a:spcPct val="100000"/>
                        </a:lnSpc>
                        <a:spcBef>
                          <a:spcPts val="0"/>
                        </a:spcBef>
                        <a:spcAft>
                          <a:spcPts val="0"/>
                        </a:spcAft>
                        <a:buClr>
                          <a:srgbClr val="000000"/>
                        </a:buClr>
                        <a:buSzPts val="800"/>
                        <a:buFont typeface="Arial"/>
                        <a:buNone/>
                      </a:pPr>
                      <a:r>
                        <a:rPr lang="iw-IL" sz="80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200"/>
                        <a:buFont typeface="Arial"/>
                        <a:buNone/>
                      </a:pPr>
                      <a:r>
                        <a:rPr lang="iw-IL" sz="1200" u="none" cap="none" strike="noStrike">
                          <a:latin typeface="Arial"/>
                          <a:ea typeface="Arial"/>
                          <a:cs typeface="Arial"/>
                          <a:sym typeface="Arial"/>
                        </a:rPr>
                        <a:t>ולכן תלונת בנ"י</a:t>
                      </a:r>
                      <a:endParaRPr sz="1600" u="none" cap="none" strike="noStrike"/>
                    </a:p>
                    <a:p>
                      <a:pPr indent="0" lvl="0" marL="0" marR="0" rtl="1" algn="ctr">
                        <a:lnSpc>
                          <a:spcPct val="100000"/>
                        </a:lnSpc>
                        <a:spcBef>
                          <a:spcPts val="0"/>
                        </a:spcBef>
                        <a:spcAft>
                          <a:spcPts val="0"/>
                        </a:spcAft>
                        <a:buClr>
                          <a:srgbClr val="000000"/>
                        </a:buClr>
                        <a:buSzPts val="800"/>
                        <a:buFont typeface="Arial"/>
                        <a:buNone/>
                      </a:pPr>
                      <a:r>
                        <a:rPr lang="iw-IL" sz="80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200"/>
                        <a:buFont typeface="Arial"/>
                        <a:buNone/>
                      </a:pPr>
                      <a:r>
                        <a:rPr lang="iw-IL" sz="1200" u="none" cap="none" strike="noStrike">
                          <a:latin typeface="Arial"/>
                          <a:ea typeface="Arial"/>
                          <a:cs typeface="Arial"/>
                          <a:sym typeface="Arial"/>
                        </a:rPr>
                        <a:t>היא אל הנשיאים)</a:t>
                      </a:r>
                      <a:endParaRPr sz="1600" u="none" cap="none" strike="noStrike"/>
                    </a:p>
                    <a:p>
                      <a:pPr indent="0" lvl="0" marL="0" marR="0" rtl="1" algn="ctr">
                        <a:lnSpc>
                          <a:spcPct val="100000"/>
                        </a:lnSpc>
                        <a:spcBef>
                          <a:spcPts val="0"/>
                        </a:spcBef>
                        <a:spcAft>
                          <a:spcPts val="0"/>
                        </a:spcAft>
                        <a:buClr>
                          <a:srgbClr val="000000"/>
                        </a:buClr>
                        <a:buSzPts val="1400"/>
                        <a:buFont typeface="Arial"/>
                        <a:buNone/>
                      </a:pPr>
                      <a:r>
                        <a:rPr lang="iw-IL" sz="1400" u="none" cap="none" strike="noStrike">
                          <a:latin typeface="Arial"/>
                          <a:ea typeface="Arial"/>
                          <a:cs typeface="Arial"/>
                          <a:sym typeface="Arial"/>
                        </a:rPr>
                        <a:t> </a:t>
                      </a:r>
                      <a:endParaRPr sz="1600" u="none" cap="none" strike="noStrike">
                        <a:latin typeface="Times New Roman"/>
                        <a:ea typeface="Times New Roman"/>
                        <a:cs typeface="Times New Roman"/>
                        <a:sym typeface="Times New Roman"/>
                      </a:endParaRPr>
                    </a:p>
                  </a:txBody>
                  <a:tcPr marT="0" marB="0" marR="51800" marL="518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rgbClr val="000000"/>
                        </a:buClr>
                        <a:buSzPts val="400"/>
                        <a:buFont typeface="Arial"/>
                        <a:buNone/>
                      </a:pPr>
                      <a:r>
                        <a:rPr lang="iw-IL" sz="400" u="none" cap="none" strike="noStrike">
                          <a:latin typeface="Arial"/>
                          <a:ea typeface="Arial"/>
                          <a:cs typeface="Arial"/>
                          <a:sym typeface="Arial"/>
                        </a:rPr>
                        <a:t> </a:t>
                      </a:r>
                      <a:endParaRPr sz="900" u="none" cap="none" strike="noStrike"/>
                    </a:p>
                    <a:p>
                      <a:pPr indent="0" lvl="0" marL="0" marR="0" rtl="1" algn="ctr">
                        <a:lnSpc>
                          <a:spcPct val="100000"/>
                        </a:lnSpc>
                        <a:spcBef>
                          <a:spcPts val="0"/>
                        </a:spcBef>
                        <a:spcAft>
                          <a:spcPts val="0"/>
                        </a:spcAft>
                        <a:buClr>
                          <a:srgbClr val="000000"/>
                        </a:buClr>
                        <a:buSzPts val="400"/>
                        <a:buFont typeface="Arial"/>
                        <a:buNone/>
                      </a:pPr>
                      <a:r>
                        <a:rPr b="1" lang="iw-IL" sz="400" u="none" cap="none" strike="noStrike">
                          <a:latin typeface="Arial"/>
                          <a:ea typeface="Arial"/>
                          <a:cs typeface="Arial"/>
                          <a:sym typeface="Arial"/>
                        </a:rPr>
                        <a:t> </a:t>
                      </a:r>
                      <a:endParaRPr b="1" sz="900" u="none" cap="none" strike="noStrike"/>
                    </a:p>
                    <a:p>
                      <a:pPr indent="0" lvl="0" marL="0" marR="0" rtl="1" algn="ctr">
                        <a:lnSpc>
                          <a:spcPct val="100000"/>
                        </a:lnSpc>
                        <a:spcBef>
                          <a:spcPts val="0"/>
                        </a:spcBef>
                        <a:spcAft>
                          <a:spcPts val="0"/>
                        </a:spcAft>
                        <a:buClr>
                          <a:srgbClr val="000000"/>
                        </a:buClr>
                        <a:buSzPts val="1400"/>
                        <a:buFont typeface="Arial"/>
                        <a:buNone/>
                      </a:pPr>
                      <a:r>
                        <a:rPr b="1" lang="iw-IL" sz="1400" u="none" cap="none" strike="noStrike">
                          <a:latin typeface="Arial"/>
                          <a:ea typeface="Arial"/>
                          <a:cs typeface="Arial"/>
                          <a:sym typeface="Arial"/>
                        </a:rPr>
                        <a:t>מציעים עונש במקום להרוג אותם </a:t>
                      </a:r>
                      <a:r>
                        <a:rPr b="1" lang="iw-IL" sz="1200" u="none" cap="none" strike="noStrike">
                          <a:latin typeface="Arial"/>
                          <a:ea typeface="Arial"/>
                          <a:cs typeface="Arial"/>
                          <a:sym typeface="Arial"/>
                        </a:rPr>
                        <a:t>(יט-כא)</a:t>
                      </a:r>
                      <a:endParaRPr b="1" sz="1600" u="none" cap="none" strike="noStrike"/>
                    </a:p>
                    <a:p>
                      <a:pPr indent="0" lvl="0" marL="0" marR="0" rtl="1" algn="ctr">
                        <a:lnSpc>
                          <a:spcPct val="100000"/>
                        </a:lnSpc>
                        <a:spcBef>
                          <a:spcPts val="0"/>
                        </a:spcBef>
                        <a:spcAft>
                          <a:spcPts val="0"/>
                        </a:spcAft>
                        <a:buClr>
                          <a:srgbClr val="000000"/>
                        </a:buClr>
                        <a:buSzPts val="1000"/>
                        <a:buFont typeface="Arial"/>
                        <a:buNone/>
                      </a:pPr>
                      <a:r>
                        <a:rPr lang="iw-IL" sz="100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400"/>
                        <a:buFont typeface="Arial"/>
                        <a:buNone/>
                      </a:pPr>
                      <a:r>
                        <a:rPr lang="iw-IL" sz="1400" u="none" cap="none" strike="noStrike">
                          <a:latin typeface="Arial"/>
                          <a:ea typeface="Arial"/>
                          <a:cs typeface="Arial"/>
                          <a:sym typeface="Arial"/>
                        </a:rPr>
                        <a:t>וַיֹּאמְרוּ כָל הַנְּשִׂיאִים אֶל כָּל הָעֵדָה:</a:t>
                      </a:r>
                      <a:endParaRPr sz="1600" u="none" cap="none" strike="noStrike"/>
                    </a:p>
                    <a:p>
                      <a:pPr indent="0" lvl="0" marL="0" marR="0" rtl="1" algn="ctr">
                        <a:lnSpc>
                          <a:spcPct val="100000"/>
                        </a:lnSpc>
                        <a:spcBef>
                          <a:spcPts val="0"/>
                        </a:spcBef>
                        <a:spcAft>
                          <a:spcPts val="0"/>
                        </a:spcAft>
                        <a:buClr>
                          <a:srgbClr val="000000"/>
                        </a:buClr>
                        <a:buSzPts val="800"/>
                        <a:buFont typeface="Arial"/>
                        <a:buNone/>
                      </a:pPr>
                      <a:r>
                        <a:rPr lang="iw-IL" sz="80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400"/>
                        <a:buFont typeface="Arial"/>
                        <a:buNone/>
                      </a:pPr>
                      <a:r>
                        <a:rPr lang="iw-IL" sz="1400" u="none" cap="none" strike="noStrike">
                          <a:latin typeface="Arial"/>
                          <a:ea typeface="Arial"/>
                          <a:cs typeface="Arial"/>
                          <a:sym typeface="Arial"/>
                        </a:rPr>
                        <a:t>אנַחְנוּ נִשְׁבַּעְנוּ לָהֶם</a:t>
                      </a:r>
                      <a:endParaRPr sz="1600" u="none" cap="none" strike="noStrike"/>
                    </a:p>
                    <a:p>
                      <a:pPr indent="0" lvl="0" marL="0" marR="0" rtl="1" algn="ctr">
                        <a:lnSpc>
                          <a:spcPct val="100000"/>
                        </a:lnSpc>
                        <a:spcBef>
                          <a:spcPts val="0"/>
                        </a:spcBef>
                        <a:spcAft>
                          <a:spcPts val="0"/>
                        </a:spcAft>
                        <a:buClr>
                          <a:srgbClr val="000000"/>
                        </a:buClr>
                        <a:buSzPts val="800"/>
                        <a:buFont typeface="Arial"/>
                        <a:buNone/>
                      </a:pPr>
                      <a:r>
                        <a:rPr lang="iw-IL" sz="80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400"/>
                        <a:buFont typeface="Arial"/>
                        <a:buNone/>
                      </a:pPr>
                      <a:r>
                        <a:rPr lang="iw-IL" sz="1400" u="none" cap="none" strike="noStrike">
                          <a:latin typeface="Arial"/>
                          <a:ea typeface="Arial"/>
                          <a:cs typeface="Arial"/>
                          <a:sym typeface="Arial"/>
                        </a:rPr>
                        <a:t>בַּה' אֱלֹהֵי-יִשְׂרָאֵל</a:t>
                      </a:r>
                      <a:endParaRPr sz="1600" u="none" cap="none" strike="noStrike"/>
                    </a:p>
                    <a:p>
                      <a:pPr indent="0" lvl="0" marL="0" marR="0" rtl="1" algn="ctr">
                        <a:lnSpc>
                          <a:spcPct val="100000"/>
                        </a:lnSpc>
                        <a:spcBef>
                          <a:spcPts val="0"/>
                        </a:spcBef>
                        <a:spcAft>
                          <a:spcPts val="0"/>
                        </a:spcAft>
                        <a:buClr>
                          <a:srgbClr val="000000"/>
                        </a:buClr>
                        <a:buSzPts val="800"/>
                        <a:buFont typeface="Arial"/>
                        <a:buNone/>
                      </a:pPr>
                      <a:r>
                        <a:rPr lang="iw-IL" sz="80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400"/>
                        <a:buFont typeface="Arial"/>
                        <a:buNone/>
                      </a:pPr>
                      <a:r>
                        <a:rPr lang="iw-IL" sz="1400" u="none" cap="none" strike="noStrike">
                          <a:latin typeface="Arial"/>
                          <a:ea typeface="Arial"/>
                          <a:cs typeface="Arial"/>
                          <a:sym typeface="Arial"/>
                        </a:rPr>
                        <a:t>וְעַתָּה לֹא נוּכַל לִנְגֹּעַ בָּהֶם !</a:t>
                      </a:r>
                      <a:endParaRPr sz="1600" u="none" cap="none" strike="noStrike"/>
                    </a:p>
                    <a:p>
                      <a:pPr indent="0" lvl="0" marL="0" marR="0" rtl="1" algn="ctr">
                        <a:lnSpc>
                          <a:spcPct val="100000"/>
                        </a:lnSpc>
                        <a:spcBef>
                          <a:spcPts val="0"/>
                        </a:spcBef>
                        <a:spcAft>
                          <a:spcPts val="0"/>
                        </a:spcAft>
                        <a:buClr>
                          <a:srgbClr val="000000"/>
                        </a:buClr>
                        <a:buSzPts val="800"/>
                        <a:buFont typeface="Arial"/>
                        <a:buNone/>
                      </a:pPr>
                      <a:r>
                        <a:rPr lang="iw-IL" sz="80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400"/>
                        <a:buFont typeface="Arial"/>
                        <a:buNone/>
                      </a:pPr>
                      <a:r>
                        <a:rPr lang="iw-IL" sz="1400" u="none" cap="none" strike="noStrike">
                          <a:latin typeface="Arial"/>
                          <a:ea typeface="Arial"/>
                          <a:cs typeface="Arial"/>
                          <a:sym typeface="Arial"/>
                        </a:rPr>
                        <a:t>זֹאת נַעֲשֶׂה לָהֶם וְהַחֲיֵה אוֹתָם,</a:t>
                      </a:r>
                      <a:endParaRPr sz="1600" u="none" cap="none" strike="noStrike"/>
                    </a:p>
                    <a:p>
                      <a:pPr indent="0" lvl="0" marL="0" marR="0" rtl="1" algn="ctr">
                        <a:lnSpc>
                          <a:spcPct val="100000"/>
                        </a:lnSpc>
                        <a:spcBef>
                          <a:spcPts val="0"/>
                        </a:spcBef>
                        <a:spcAft>
                          <a:spcPts val="0"/>
                        </a:spcAft>
                        <a:buClr>
                          <a:srgbClr val="000000"/>
                        </a:buClr>
                        <a:buSzPts val="800"/>
                        <a:buFont typeface="Arial"/>
                        <a:buNone/>
                      </a:pPr>
                      <a:r>
                        <a:rPr lang="iw-IL" sz="80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400"/>
                        <a:buFont typeface="Arial"/>
                        <a:buNone/>
                      </a:pPr>
                      <a:r>
                        <a:rPr lang="iw-IL" sz="1400" u="none" cap="none" strike="noStrike">
                          <a:latin typeface="Arial"/>
                          <a:ea typeface="Arial"/>
                          <a:cs typeface="Arial"/>
                          <a:sym typeface="Arial"/>
                        </a:rPr>
                        <a:t>וְלֹא-יִהְיֶה עָלֵינוּ קֶצֶף,</a:t>
                      </a:r>
                      <a:endParaRPr sz="1600" u="none" cap="none" strike="noStrike"/>
                    </a:p>
                    <a:p>
                      <a:pPr indent="0" lvl="0" marL="0" marR="0" rtl="1" algn="ctr">
                        <a:lnSpc>
                          <a:spcPct val="100000"/>
                        </a:lnSpc>
                        <a:spcBef>
                          <a:spcPts val="0"/>
                        </a:spcBef>
                        <a:spcAft>
                          <a:spcPts val="0"/>
                        </a:spcAft>
                        <a:buClr>
                          <a:srgbClr val="000000"/>
                        </a:buClr>
                        <a:buSzPts val="800"/>
                        <a:buFont typeface="Arial"/>
                        <a:buNone/>
                      </a:pPr>
                      <a:r>
                        <a:rPr lang="iw-IL" sz="80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400"/>
                        <a:buFont typeface="Arial"/>
                        <a:buNone/>
                      </a:pPr>
                      <a:r>
                        <a:rPr lang="iw-IL" sz="1400" u="none" cap="none" strike="noStrike">
                          <a:latin typeface="Arial"/>
                          <a:ea typeface="Arial"/>
                          <a:cs typeface="Arial"/>
                          <a:sym typeface="Arial"/>
                        </a:rPr>
                        <a:t>עַל הַשְּׁבוּעָה אֲשֶׁר נִשְׁבַּעְנוּ לָהֶם,</a:t>
                      </a:r>
                      <a:endParaRPr sz="1600" u="none" cap="none" strike="noStrike"/>
                    </a:p>
                    <a:p>
                      <a:pPr indent="0" lvl="0" marL="0" marR="0" rtl="1" algn="ctr">
                        <a:lnSpc>
                          <a:spcPct val="100000"/>
                        </a:lnSpc>
                        <a:spcBef>
                          <a:spcPts val="0"/>
                        </a:spcBef>
                        <a:spcAft>
                          <a:spcPts val="0"/>
                        </a:spcAft>
                        <a:buClr>
                          <a:srgbClr val="000000"/>
                        </a:buClr>
                        <a:buSzPts val="800"/>
                        <a:buFont typeface="Arial"/>
                        <a:buNone/>
                      </a:pPr>
                      <a:r>
                        <a:rPr lang="iw-IL" sz="80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800"/>
                        <a:buFont typeface="Arial"/>
                        <a:buNone/>
                      </a:pPr>
                      <a:r>
                        <a:rPr lang="iw-IL" sz="80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400"/>
                        <a:buFont typeface="Arial"/>
                        <a:buNone/>
                      </a:pPr>
                      <a:r>
                        <a:rPr lang="iw-IL" sz="1400" u="none" cap="none" strike="noStrike">
                          <a:latin typeface="Arial"/>
                          <a:ea typeface="Arial"/>
                          <a:cs typeface="Arial"/>
                          <a:sym typeface="Arial"/>
                        </a:rPr>
                        <a:t>וַיֹּאמְרוּ אֲלֵיהֶם הַנְּשִׂיאִים:</a:t>
                      </a:r>
                      <a:endParaRPr sz="1600" u="none" cap="none" strike="noStrike"/>
                    </a:p>
                    <a:p>
                      <a:pPr indent="0" lvl="0" marL="0" marR="0" rtl="1" algn="ctr">
                        <a:lnSpc>
                          <a:spcPct val="100000"/>
                        </a:lnSpc>
                        <a:spcBef>
                          <a:spcPts val="0"/>
                        </a:spcBef>
                        <a:spcAft>
                          <a:spcPts val="0"/>
                        </a:spcAft>
                        <a:buClr>
                          <a:srgbClr val="000000"/>
                        </a:buClr>
                        <a:buSzPts val="800"/>
                        <a:buFont typeface="Arial"/>
                        <a:buNone/>
                      </a:pPr>
                      <a:r>
                        <a:rPr lang="iw-IL" sz="80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400"/>
                        <a:buFont typeface="Arial"/>
                        <a:buNone/>
                      </a:pPr>
                      <a:r>
                        <a:rPr lang="iw-IL" sz="1400" u="none" cap="none" strike="noStrike">
                          <a:latin typeface="Arial"/>
                          <a:ea typeface="Arial"/>
                          <a:cs typeface="Arial"/>
                          <a:sym typeface="Arial"/>
                        </a:rPr>
                        <a:t>יִחְיוּ (</a:t>
                      </a:r>
                      <a:r>
                        <a:rPr lang="iw-IL" sz="1200" u="none" cap="none" strike="noStrike">
                          <a:latin typeface="Arial"/>
                          <a:ea typeface="Arial"/>
                          <a:cs typeface="Arial"/>
                          <a:sym typeface="Arial"/>
                        </a:rPr>
                        <a:t>בתנאי ש:) </a:t>
                      </a:r>
                      <a:r>
                        <a:rPr lang="iw-IL" sz="1400" u="none" cap="none" strike="noStrike">
                          <a:latin typeface="Arial"/>
                          <a:ea typeface="Arial"/>
                          <a:cs typeface="Arial"/>
                          <a:sym typeface="Arial"/>
                        </a:rPr>
                        <a:t>וַיִּהְיוּ:</a:t>
                      </a:r>
                      <a:endParaRPr sz="1600" u="none" cap="none" strike="noStrike"/>
                    </a:p>
                    <a:p>
                      <a:pPr indent="0" lvl="0" marL="0" marR="0" rtl="1" algn="ctr">
                        <a:lnSpc>
                          <a:spcPct val="100000"/>
                        </a:lnSpc>
                        <a:spcBef>
                          <a:spcPts val="0"/>
                        </a:spcBef>
                        <a:spcAft>
                          <a:spcPts val="0"/>
                        </a:spcAft>
                        <a:buClr>
                          <a:srgbClr val="000000"/>
                        </a:buClr>
                        <a:buSzPts val="800"/>
                        <a:buFont typeface="Arial"/>
                        <a:buNone/>
                      </a:pPr>
                      <a:r>
                        <a:rPr lang="iw-IL" sz="80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400"/>
                        <a:buFont typeface="Arial"/>
                        <a:buNone/>
                      </a:pPr>
                      <a:r>
                        <a:rPr lang="iw-IL" sz="1400" u="none" cap="none" strike="noStrike">
                          <a:latin typeface="Arial"/>
                          <a:ea typeface="Arial"/>
                          <a:cs typeface="Arial"/>
                          <a:sym typeface="Arial"/>
                        </a:rPr>
                        <a:t>חֹטְבֵי עֵצִים וְשֹׁאֲבֵי מַיִם</a:t>
                      </a:r>
                      <a:endParaRPr sz="1600" u="none" cap="none" strike="noStrike"/>
                    </a:p>
                    <a:p>
                      <a:pPr indent="0" lvl="0" marL="0" marR="0" rtl="1" algn="ctr">
                        <a:lnSpc>
                          <a:spcPct val="100000"/>
                        </a:lnSpc>
                        <a:spcBef>
                          <a:spcPts val="0"/>
                        </a:spcBef>
                        <a:spcAft>
                          <a:spcPts val="0"/>
                        </a:spcAft>
                        <a:buClr>
                          <a:srgbClr val="000000"/>
                        </a:buClr>
                        <a:buSzPts val="800"/>
                        <a:buFont typeface="Arial"/>
                        <a:buNone/>
                      </a:pPr>
                      <a:r>
                        <a:rPr lang="iw-IL" sz="80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400"/>
                        <a:buFont typeface="Arial"/>
                        <a:buNone/>
                      </a:pPr>
                      <a:r>
                        <a:rPr lang="iw-IL" sz="1400" u="none" cap="none" strike="noStrike">
                          <a:latin typeface="Arial"/>
                          <a:ea typeface="Arial"/>
                          <a:cs typeface="Arial"/>
                          <a:sym typeface="Arial"/>
                        </a:rPr>
                        <a:t>לְכָל-הָעֵדָה </a:t>
                      </a:r>
                      <a:r>
                        <a:rPr lang="iw-IL" sz="1200" u="none" cap="none" strike="noStrike">
                          <a:latin typeface="Arial"/>
                          <a:ea typeface="Arial"/>
                          <a:cs typeface="Arial"/>
                          <a:sym typeface="Arial"/>
                        </a:rPr>
                        <a:t>(=לצורכי העדה כמו עזרה לצבא</a:t>
                      </a:r>
                      <a:r>
                        <a:rPr lang="iw-IL" sz="1400" u="none" cap="none" strike="noStrike">
                          <a:latin typeface="Arial"/>
                          <a:ea typeface="Arial"/>
                          <a:cs typeface="Arial"/>
                          <a:sym typeface="Arial"/>
                        </a:rPr>
                        <a:t> </a:t>
                      </a:r>
                      <a:r>
                        <a:rPr lang="iw-IL" sz="1200" u="none" cap="none" strike="noStrike">
                          <a:latin typeface="Arial"/>
                          <a:ea typeface="Arial"/>
                          <a:cs typeface="Arial"/>
                          <a:sym typeface="Arial"/>
                        </a:rPr>
                        <a:t>וסיוע בעבודות שונות במשכן)</a:t>
                      </a:r>
                      <a:endParaRPr sz="1600" u="none" cap="none" strike="noStrike"/>
                    </a:p>
                    <a:p>
                      <a:pPr indent="0" lvl="0" marL="0" marR="0" rtl="1" algn="ctr">
                        <a:lnSpc>
                          <a:spcPct val="100000"/>
                        </a:lnSpc>
                        <a:spcBef>
                          <a:spcPts val="0"/>
                        </a:spcBef>
                        <a:spcAft>
                          <a:spcPts val="0"/>
                        </a:spcAft>
                        <a:buClr>
                          <a:srgbClr val="000000"/>
                        </a:buClr>
                        <a:buSzPts val="800"/>
                        <a:buFont typeface="Arial"/>
                        <a:buNone/>
                      </a:pPr>
                      <a:r>
                        <a:rPr lang="iw-IL" sz="80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400"/>
                        <a:buFont typeface="Arial"/>
                        <a:buNone/>
                      </a:pPr>
                      <a:r>
                        <a:rPr lang="iw-IL" sz="1400" u="none" cap="none" strike="noStrike">
                          <a:latin typeface="Arial"/>
                          <a:ea typeface="Arial"/>
                          <a:cs typeface="Arial"/>
                          <a:sym typeface="Arial"/>
                        </a:rPr>
                        <a:t>כַּאֲשֶׁר דִּבְּרוּ לָהֶם הַנְּשִׂיאִים</a:t>
                      </a:r>
                      <a:endParaRPr sz="1600" u="none" cap="none" strike="noStrike"/>
                    </a:p>
                    <a:p>
                      <a:pPr indent="0" lvl="0" marL="0" marR="0" rtl="1" algn="ctr">
                        <a:lnSpc>
                          <a:spcPct val="100000"/>
                        </a:lnSpc>
                        <a:spcBef>
                          <a:spcPts val="0"/>
                        </a:spcBef>
                        <a:spcAft>
                          <a:spcPts val="0"/>
                        </a:spcAft>
                        <a:buClr>
                          <a:srgbClr val="000000"/>
                        </a:buClr>
                        <a:buSzPts val="1000"/>
                        <a:buFont typeface="Arial"/>
                        <a:buNone/>
                      </a:pPr>
                      <a:r>
                        <a:rPr lang="iw-IL" sz="1000" u="none" cap="none" strike="noStrike"/>
                        <a:t> </a:t>
                      </a:r>
                      <a:endParaRPr sz="1600" u="none" cap="none" strike="noStrike">
                        <a:latin typeface="Times New Roman"/>
                        <a:ea typeface="Times New Roman"/>
                        <a:cs typeface="Times New Roman"/>
                        <a:sym typeface="Times New Roman"/>
                      </a:endParaRPr>
                    </a:p>
                  </a:txBody>
                  <a:tcPr marT="0" marB="0" marR="51800" marL="518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rgbClr val="000000"/>
                        </a:buClr>
                        <a:buSzPts val="400"/>
                        <a:buFont typeface="Arial"/>
                        <a:buNone/>
                      </a:pPr>
                      <a:r>
                        <a:rPr lang="iw-IL" sz="400" u="none" cap="none" strike="noStrike">
                          <a:latin typeface="Arial"/>
                          <a:ea typeface="Arial"/>
                          <a:cs typeface="Arial"/>
                          <a:sym typeface="Arial"/>
                        </a:rPr>
                        <a:t> </a:t>
                      </a:r>
                      <a:endParaRPr sz="900" u="none" cap="none" strike="noStrike"/>
                    </a:p>
                    <a:p>
                      <a:pPr indent="0" lvl="0" marL="0" marR="0" rtl="1" algn="ctr">
                        <a:lnSpc>
                          <a:spcPct val="100000"/>
                        </a:lnSpc>
                        <a:spcBef>
                          <a:spcPts val="0"/>
                        </a:spcBef>
                        <a:spcAft>
                          <a:spcPts val="0"/>
                        </a:spcAft>
                        <a:buClr>
                          <a:srgbClr val="000000"/>
                        </a:buClr>
                        <a:buSzPts val="300"/>
                        <a:buFont typeface="Arial"/>
                        <a:buNone/>
                      </a:pPr>
                      <a:r>
                        <a:rPr lang="iw-IL" sz="300" u="none" cap="none" strike="noStrike">
                          <a:latin typeface="Arial"/>
                          <a:ea typeface="Arial"/>
                          <a:cs typeface="Arial"/>
                          <a:sym typeface="Arial"/>
                        </a:rPr>
                        <a:t> </a:t>
                      </a:r>
                      <a:endParaRPr sz="900" u="none" cap="none" strike="noStrike"/>
                    </a:p>
                    <a:p>
                      <a:pPr indent="0" lvl="0" marL="0" marR="0" rtl="1" algn="ctr">
                        <a:lnSpc>
                          <a:spcPct val="100000"/>
                        </a:lnSpc>
                        <a:spcBef>
                          <a:spcPts val="0"/>
                        </a:spcBef>
                        <a:spcAft>
                          <a:spcPts val="0"/>
                        </a:spcAft>
                        <a:buClr>
                          <a:srgbClr val="000000"/>
                        </a:buClr>
                        <a:buSzPts val="1400"/>
                        <a:buFont typeface="Arial"/>
                        <a:buNone/>
                      </a:pPr>
                      <a:r>
                        <a:rPr b="1" lang="iw-IL" sz="1400" u="none" cap="none" strike="noStrike">
                          <a:latin typeface="Arial"/>
                          <a:ea typeface="Arial"/>
                          <a:cs typeface="Arial"/>
                          <a:sym typeface="Arial"/>
                        </a:rPr>
                        <a:t>מנסה לברר מדוע</a:t>
                      </a:r>
                      <a:r>
                        <a:rPr b="1" lang="iw-IL" sz="1600" u="none" cap="none" strike="noStrike">
                          <a:latin typeface="Calibri"/>
                          <a:ea typeface="Calibri"/>
                          <a:cs typeface="Calibri"/>
                          <a:sym typeface="Calibri"/>
                        </a:rPr>
                        <a:t> </a:t>
                      </a:r>
                      <a:r>
                        <a:rPr b="1" lang="iw-IL" sz="1400" u="none" cap="none" strike="noStrike">
                          <a:latin typeface="Arial"/>
                          <a:ea typeface="Arial"/>
                          <a:cs typeface="Arial"/>
                          <a:sym typeface="Arial"/>
                        </a:rPr>
                        <a:t>הגבעונים רימו (כב)</a:t>
                      </a:r>
                      <a:r>
                        <a:rPr b="1" lang="iw-IL" sz="1600" u="none" cap="none" strike="noStrike">
                          <a:latin typeface="Arial"/>
                          <a:ea typeface="Arial"/>
                          <a:cs typeface="Arial"/>
                          <a:sym typeface="Arial"/>
                        </a:rPr>
                        <a:t> </a:t>
                      </a:r>
                      <a:endParaRPr b="1" sz="1600" u="none" cap="none" strike="noStrike"/>
                    </a:p>
                    <a:p>
                      <a:pPr indent="0" lvl="0" marL="0" marR="0" rtl="1" algn="ctr">
                        <a:lnSpc>
                          <a:spcPct val="100000"/>
                        </a:lnSpc>
                        <a:spcBef>
                          <a:spcPts val="0"/>
                        </a:spcBef>
                        <a:spcAft>
                          <a:spcPts val="0"/>
                        </a:spcAft>
                        <a:buClr>
                          <a:srgbClr val="000000"/>
                        </a:buClr>
                        <a:buSzPts val="1000"/>
                        <a:buFont typeface="Arial"/>
                        <a:buNone/>
                      </a:pPr>
                      <a:r>
                        <a:rPr lang="iw-IL" sz="100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400"/>
                        <a:buFont typeface="Arial"/>
                        <a:buNone/>
                      </a:pPr>
                      <a:r>
                        <a:rPr lang="iw-IL" sz="1400" u="none" cap="none" strike="noStrike">
                          <a:latin typeface="Arial"/>
                          <a:ea typeface="Arial"/>
                          <a:cs typeface="Arial"/>
                          <a:sym typeface="Arial"/>
                        </a:rPr>
                        <a:t>וַיִּקְרָא לָהֶם יְהוֹשֻׁע, וַיְדַבֵּר אֲלֵיהֶם לֵאמֹר:</a:t>
                      </a:r>
                      <a:endParaRPr sz="1600" u="none" cap="none" strike="noStrike"/>
                    </a:p>
                    <a:p>
                      <a:pPr indent="0" lvl="0" marL="0" marR="0" rtl="1" algn="ctr">
                        <a:lnSpc>
                          <a:spcPct val="100000"/>
                        </a:lnSpc>
                        <a:spcBef>
                          <a:spcPts val="0"/>
                        </a:spcBef>
                        <a:spcAft>
                          <a:spcPts val="0"/>
                        </a:spcAft>
                        <a:buClr>
                          <a:srgbClr val="000000"/>
                        </a:buClr>
                        <a:buSzPts val="800"/>
                        <a:buFont typeface="Arial"/>
                        <a:buNone/>
                      </a:pPr>
                      <a:r>
                        <a:rPr lang="iw-IL" sz="80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400"/>
                        <a:buFont typeface="Arial"/>
                        <a:buNone/>
                      </a:pPr>
                      <a:r>
                        <a:rPr lang="iw-IL" sz="1400" u="none" cap="none" strike="noStrike">
                          <a:latin typeface="Arial"/>
                          <a:ea typeface="Arial"/>
                          <a:cs typeface="Arial"/>
                          <a:sym typeface="Arial"/>
                        </a:rPr>
                        <a:t>לָמָּה רִמִּיתֶם אֹתָנוּ לֵאמֹר</a:t>
                      </a:r>
                      <a:endParaRPr sz="1600" u="none" cap="none" strike="noStrike"/>
                    </a:p>
                    <a:p>
                      <a:pPr indent="0" lvl="0" marL="0" marR="0" rtl="1" algn="ctr">
                        <a:lnSpc>
                          <a:spcPct val="100000"/>
                        </a:lnSpc>
                        <a:spcBef>
                          <a:spcPts val="0"/>
                        </a:spcBef>
                        <a:spcAft>
                          <a:spcPts val="0"/>
                        </a:spcAft>
                        <a:buClr>
                          <a:srgbClr val="000000"/>
                        </a:buClr>
                        <a:buSzPts val="800"/>
                        <a:buFont typeface="Arial"/>
                        <a:buNone/>
                      </a:pPr>
                      <a:r>
                        <a:rPr lang="iw-IL" sz="80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400"/>
                        <a:buFont typeface="Arial"/>
                        <a:buNone/>
                      </a:pPr>
                      <a:r>
                        <a:rPr lang="iw-IL" sz="1400" u="none" cap="none" strike="noStrike">
                          <a:latin typeface="Arial"/>
                          <a:ea typeface="Arial"/>
                          <a:cs typeface="Arial"/>
                          <a:sym typeface="Arial"/>
                        </a:rPr>
                        <a:t>רְחוֹקִים אֲנַחְנוּ מִכֶּם מְאֹד</a:t>
                      </a:r>
                      <a:endParaRPr sz="1600" u="none" cap="none" strike="noStrike"/>
                    </a:p>
                    <a:p>
                      <a:pPr indent="0" lvl="0" marL="0" marR="0" rtl="1" algn="ctr">
                        <a:lnSpc>
                          <a:spcPct val="100000"/>
                        </a:lnSpc>
                        <a:spcBef>
                          <a:spcPts val="0"/>
                        </a:spcBef>
                        <a:spcAft>
                          <a:spcPts val="0"/>
                        </a:spcAft>
                        <a:buClr>
                          <a:srgbClr val="000000"/>
                        </a:buClr>
                        <a:buSzPts val="800"/>
                        <a:buFont typeface="Arial"/>
                        <a:buNone/>
                      </a:pPr>
                      <a:r>
                        <a:rPr lang="iw-IL" sz="80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400"/>
                        <a:buFont typeface="Arial"/>
                        <a:buNone/>
                      </a:pPr>
                      <a:r>
                        <a:rPr lang="iw-IL" sz="1400" u="none" cap="none" strike="noStrike">
                          <a:latin typeface="Arial"/>
                          <a:ea typeface="Arial"/>
                          <a:cs typeface="Arial"/>
                          <a:sym typeface="Arial"/>
                        </a:rPr>
                        <a:t>וְאַתֶּם בְּקִרְבֵּנוּ יֹשְׁבִים ?!</a:t>
                      </a:r>
                      <a:endParaRPr sz="1600" u="none" cap="none" strike="noStrike"/>
                    </a:p>
                    <a:p>
                      <a:pPr indent="0" lvl="0" marL="0" marR="0" rtl="1" algn="ctr">
                        <a:lnSpc>
                          <a:spcPct val="100000"/>
                        </a:lnSpc>
                        <a:spcBef>
                          <a:spcPts val="0"/>
                        </a:spcBef>
                        <a:spcAft>
                          <a:spcPts val="0"/>
                        </a:spcAft>
                        <a:buClr>
                          <a:srgbClr val="000000"/>
                        </a:buClr>
                        <a:buSzPts val="1000"/>
                        <a:buFont typeface="Arial"/>
                        <a:buNone/>
                      </a:pPr>
                      <a:r>
                        <a:rPr lang="iw-IL" sz="1000" u="none" cap="none" strike="noStrike">
                          <a:latin typeface="Arial"/>
                          <a:ea typeface="Arial"/>
                          <a:cs typeface="Arial"/>
                          <a:sym typeface="Arial"/>
                        </a:rPr>
                        <a:t> </a:t>
                      </a:r>
                      <a:endParaRPr sz="1400" u="none" cap="none" strike="noStrike"/>
                    </a:p>
                    <a:p>
                      <a:pPr indent="0" lvl="0" marL="0" marR="0" rtl="1" algn="ctr">
                        <a:lnSpc>
                          <a:spcPct val="100000"/>
                        </a:lnSpc>
                        <a:spcBef>
                          <a:spcPts val="0"/>
                        </a:spcBef>
                        <a:spcAft>
                          <a:spcPts val="0"/>
                        </a:spcAft>
                        <a:buClr>
                          <a:srgbClr val="000000"/>
                        </a:buClr>
                        <a:buSzPts val="1000"/>
                        <a:buFont typeface="Arial"/>
                        <a:buNone/>
                      </a:pPr>
                      <a:r>
                        <a:rPr lang="iw-IL" sz="1000" u="none" cap="none" strike="noStrike">
                          <a:latin typeface="Arial"/>
                          <a:ea typeface="Arial"/>
                          <a:cs typeface="Arial"/>
                          <a:sym typeface="Arial"/>
                        </a:rPr>
                        <a:t> </a:t>
                      </a:r>
                      <a:r>
                        <a:rPr b="1" lang="iw-IL" sz="1400" u="none" cap="none" strike="noStrike">
                          <a:latin typeface="Arial"/>
                          <a:ea typeface="Arial"/>
                          <a:cs typeface="Arial"/>
                          <a:sym typeface="Arial"/>
                        </a:rPr>
                        <a:t>מעניש (כג)</a:t>
                      </a:r>
                      <a:endParaRPr b="1" sz="1400" u="none" cap="none" strike="noStrike"/>
                    </a:p>
                    <a:p>
                      <a:pPr indent="0" lvl="0" marL="0" marR="0" rtl="1" algn="ctr">
                        <a:lnSpc>
                          <a:spcPct val="100000"/>
                        </a:lnSpc>
                        <a:spcBef>
                          <a:spcPts val="0"/>
                        </a:spcBef>
                        <a:spcAft>
                          <a:spcPts val="0"/>
                        </a:spcAft>
                        <a:buClr>
                          <a:srgbClr val="000000"/>
                        </a:buClr>
                        <a:buSzPts val="800"/>
                        <a:buFont typeface="Arial"/>
                        <a:buNone/>
                      </a:pPr>
                      <a:r>
                        <a:rPr lang="iw-IL" sz="80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400"/>
                        <a:buFont typeface="Arial"/>
                        <a:buNone/>
                      </a:pPr>
                      <a:r>
                        <a:rPr lang="iw-IL" sz="1400" u="none" cap="none" strike="noStrike">
                          <a:latin typeface="Arial"/>
                          <a:ea typeface="Arial"/>
                          <a:cs typeface="Arial"/>
                          <a:sym typeface="Arial"/>
                        </a:rPr>
                        <a:t>וְעַתָּה אֲרוּרִים אַתֶּם,</a:t>
                      </a:r>
                      <a:endParaRPr sz="1600" u="none" cap="none" strike="noStrike"/>
                    </a:p>
                    <a:p>
                      <a:pPr indent="0" lvl="0" marL="0" marR="0" rtl="1" algn="ctr">
                        <a:lnSpc>
                          <a:spcPct val="100000"/>
                        </a:lnSpc>
                        <a:spcBef>
                          <a:spcPts val="0"/>
                        </a:spcBef>
                        <a:spcAft>
                          <a:spcPts val="0"/>
                        </a:spcAft>
                        <a:buClr>
                          <a:srgbClr val="000000"/>
                        </a:buClr>
                        <a:buSzPts val="800"/>
                        <a:buFont typeface="Arial"/>
                        <a:buNone/>
                      </a:pPr>
                      <a:r>
                        <a:rPr lang="iw-IL" sz="80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400"/>
                        <a:buFont typeface="Arial"/>
                        <a:buNone/>
                      </a:pPr>
                      <a:r>
                        <a:rPr lang="iw-IL" sz="1400" u="none" cap="none" strike="noStrike">
                          <a:latin typeface="Arial"/>
                          <a:ea typeface="Arial"/>
                          <a:cs typeface="Arial"/>
                          <a:sym typeface="Arial"/>
                        </a:rPr>
                        <a:t>וְלֹא יִכָּרֵת </a:t>
                      </a:r>
                      <a:r>
                        <a:rPr lang="iw-IL" sz="1200" u="none" cap="none" strike="noStrike">
                          <a:latin typeface="Arial"/>
                          <a:ea typeface="Arial"/>
                          <a:cs typeface="Arial"/>
                          <a:sym typeface="Arial"/>
                        </a:rPr>
                        <a:t>(=ולא יפסק)</a:t>
                      </a:r>
                      <a:r>
                        <a:rPr lang="iw-IL" sz="1400" u="none" cap="none" strike="noStrike">
                          <a:latin typeface="Arial"/>
                          <a:ea typeface="Arial"/>
                          <a:cs typeface="Arial"/>
                          <a:sym typeface="Arial"/>
                        </a:rPr>
                        <a:t> מִכֶּם</a:t>
                      </a:r>
                      <a:endParaRPr sz="1600" u="none" cap="none" strike="noStrike"/>
                    </a:p>
                    <a:p>
                      <a:pPr indent="0" lvl="0" marL="0" marR="0" rtl="1" algn="r">
                        <a:lnSpc>
                          <a:spcPct val="100000"/>
                        </a:lnSpc>
                        <a:spcBef>
                          <a:spcPts val="0"/>
                        </a:spcBef>
                        <a:spcAft>
                          <a:spcPts val="0"/>
                        </a:spcAft>
                        <a:buClr>
                          <a:srgbClr val="000000"/>
                        </a:buClr>
                        <a:buSzPts val="800"/>
                        <a:buFont typeface="Arial"/>
                        <a:buNone/>
                      </a:pPr>
                      <a:r>
                        <a:rPr lang="iw-IL" sz="80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400"/>
                        <a:buFont typeface="Arial"/>
                        <a:buNone/>
                      </a:pPr>
                      <a:r>
                        <a:rPr lang="iw-IL" sz="1400" u="none" cap="none" strike="noStrike">
                          <a:latin typeface="Arial"/>
                          <a:ea typeface="Arial"/>
                          <a:cs typeface="Arial"/>
                          <a:sym typeface="Arial"/>
                        </a:rPr>
                        <a:t>עֶבֶד וְחֹטְבֵי עֵצִים</a:t>
                      </a:r>
                      <a:endParaRPr sz="1600" u="none" cap="none" strike="noStrike"/>
                    </a:p>
                    <a:p>
                      <a:pPr indent="0" lvl="0" marL="0" marR="0" rtl="1" algn="r">
                        <a:lnSpc>
                          <a:spcPct val="100000"/>
                        </a:lnSpc>
                        <a:spcBef>
                          <a:spcPts val="0"/>
                        </a:spcBef>
                        <a:spcAft>
                          <a:spcPts val="0"/>
                        </a:spcAft>
                        <a:buClr>
                          <a:srgbClr val="000000"/>
                        </a:buClr>
                        <a:buSzPts val="800"/>
                        <a:buFont typeface="Arial"/>
                        <a:buNone/>
                      </a:pPr>
                      <a:r>
                        <a:rPr lang="iw-IL" sz="80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400"/>
                        <a:buFont typeface="Arial"/>
                        <a:buNone/>
                      </a:pPr>
                      <a:r>
                        <a:rPr lang="iw-IL" sz="1400" u="none" cap="none" strike="noStrike">
                          <a:latin typeface="Arial"/>
                          <a:ea typeface="Arial"/>
                          <a:cs typeface="Arial"/>
                          <a:sym typeface="Arial"/>
                        </a:rPr>
                        <a:t>וְשֹׁאֲבֵי-מַיִם לְבֵית אֱלֹהָי</a:t>
                      </a:r>
                      <a:endParaRPr sz="1600" u="none" cap="none" strike="noStrike">
                        <a:latin typeface="Times New Roman"/>
                        <a:ea typeface="Times New Roman"/>
                        <a:cs typeface="Times New Roman"/>
                        <a:sym typeface="Times New Roman"/>
                      </a:endParaRPr>
                    </a:p>
                  </a:txBody>
                  <a:tcPr marT="0" marB="0" marR="51800" marL="518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rgbClr val="000000"/>
                        </a:buClr>
                        <a:buSzPts val="400"/>
                        <a:buFont typeface="Arial"/>
                        <a:buNone/>
                      </a:pPr>
                      <a:r>
                        <a:rPr lang="iw-IL" sz="400" u="none" cap="none" strike="noStrike">
                          <a:latin typeface="Arial"/>
                          <a:ea typeface="Arial"/>
                          <a:cs typeface="Arial"/>
                          <a:sym typeface="Arial"/>
                        </a:rPr>
                        <a:t> </a:t>
                      </a:r>
                      <a:endParaRPr sz="900" u="none" cap="none" strike="noStrike"/>
                    </a:p>
                    <a:p>
                      <a:pPr indent="0" lvl="0" marL="0" marR="0" rtl="1" algn="ctr">
                        <a:lnSpc>
                          <a:spcPct val="100000"/>
                        </a:lnSpc>
                        <a:spcBef>
                          <a:spcPts val="0"/>
                        </a:spcBef>
                        <a:spcAft>
                          <a:spcPts val="0"/>
                        </a:spcAft>
                        <a:buClr>
                          <a:srgbClr val="000000"/>
                        </a:buClr>
                        <a:buSzPts val="400"/>
                        <a:buFont typeface="Arial"/>
                        <a:buNone/>
                      </a:pPr>
                      <a:r>
                        <a:rPr lang="iw-IL" sz="400" u="none" cap="none" strike="noStrike">
                          <a:latin typeface="Arial"/>
                          <a:ea typeface="Arial"/>
                          <a:cs typeface="Arial"/>
                          <a:sym typeface="Arial"/>
                        </a:rPr>
                        <a:t> </a:t>
                      </a:r>
                      <a:endParaRPr sz="900" u="none" cap="none" strike="noStrike"/>
                    </a:p>
                    <a:p>
                      <a:pPr indent="0" lvl="0" marL="0" marR="0" rtl="1" algn="ctr">
                        <a:lnSpc>
                          <a:spcPct val="100000"/>
                        </a:lnSpc>
                        <a:spcBef>
                          <a:spcPts val="0"/>
                        </a:spcBef>
                        <a:spcAft>
                          <a:spcPts val="0"/>
                        </a:spcAft>
                        <a:buClr>
                          <a:srgbClr val="000000"/>
                        </a:buClr>
                        <a:buSzPts val="1400"/>
                        <a:buFont typeface="Arial"/>
                        <a:buNone/>
                      </a:pPr>
                      <a:r>
                        <a:rPr b="1" lang="iw-IL" sz="1400" u="none" cap="none" strike="noStrike">
                          <a:latin typeface="Arial"/>
                          <a:ea typeface="Arial"/>
                          <a:cs typeface="Arial"/>
                          <a:sym typeface="Arial"/>
                        </a:rPr>
                        <a:t>מסבירים ליהושע שנקטו ברמאות</a:t>
                      </a:r>
                      <a:endParaRPr b="1" sz="1600" u="none" cap="none" strike="noStrike"/>
                    </a:p>
                    <a:p>
                      <a:pPr indent="0" lvl="0" marL="0" marR="0" rtl="1" algn="ctr">
                        <a:lnSpc>
                          <a:spcPct val="100000"/>
                        </a:lnSpc>
                        <a:spcBef>
                          <a:spcPts val="0"/>
                        </a:spcBef>
                        <a:spcAft>
                          <a:spcPts val="0"/>
                        </a:spcAft>
                        <a:buClr>
                          <a:srgbClr val="000000"/>
                        </a:buClr>
                        <a:buSzPts val="1200"/>
                        <a:buFont typeface="Arial"/>
                        <a:buNone/>
                      </a:pPr>
                      <a:r>
                        <a:rPr b="1" lang="iw-IL" sz="1200" u="none" cap="none" strike="noStrike">
                          <a:latin typeface="Arial"/>
                          <a:ea typeface="Arial"/>
                          <a:cs typeface="Arial"/>
                          <a:sym typeface="Arial"/>
                        </a:rPr>
                        <a:t>מתוך פחד (כד-כה)</a:t>
                      </a:r>
                      <a:endParaRPr b="1" sz="1600" u="none" cap="none" strike="noStrike"/>
                    </a:p>
                    <a:p>
                      <a:pPr indent="0" lvl="0" marL="0" marR="0" rtl="1" algn="ctr">
                        <a:lnSpc>
                          <a:spcPct val="100000"/>
                        </a:lnSpc>
                        <a:spcBef>
                          <a:spcPts val="0"/>
                        </a:spcBef>
                        <a:spcAft>
                          <a:spcPts val="0"/>
                        </a:spcAft>
                        <a:buClr>
                          <a:srgbClr val="000000"/>
                        </a:buClr>
                        <a:buSzPts val="1000"/>
                        <a:buFont typeface="Arial"/>
                        <a:buNone/>
                      </a:pPr>
                      <a:r>
                        <a:rPr lang="iw-IL" sz="100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400"/>
                        <a:buFont typeface="Arial"/>
                        <a:buNone/>
                      </a:pPr>
                      <a:r>
                        <a:rPr lang="iw-IL" sz="1400" u="none" cap="none" strike="noStrike">
                          <a:latin typeface="Arial"/>
                          <a:ea typeface="Arial"/>
                          <a:cs typeface="Arial"/>
                          <a:sym typeface="Arial"/>
                        </a:rPr>
                        <a:t>וַיַּעֲנוּ אֶת יְהוֹשֻׁעַ, וַיֹּאמְרוּ:</a:t>
                      </a:r>
                      <a:endParaRPr sz="1600" u="none" cap="none" strike="noStrike"/>
                    </a:p>
                    <a:p>
                      <a:pPr indent="0" lvl="0" marL="0" marR="0" rtl="1" algn="ctr">
                        <a:lnSpc>
                          <a:spcPct val="100000"/>
                        </a:lnSpc>
                        <a:spcBef>
                          <a:spcPts val="0"/>
                        </a:spcBef>
                        <a:spcAft>
                          <a:spcPts val="0"/>
                        </a:spcAft>
                        <a:buClr>
                          <a:srgbClr val="000000"/>
                        </a:buClr>
                        <a:buSzPts val="800"/>
                        <a:buFont typeface="Arial"/>
                        <a:buNone/>
                      </a:pPr>
                      <a:r>
                        <a:rPr lang="iw-IL" sz="80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400"/>
                        <a:buFont typeface="Arial"/>
                        <a:buNone/>
                      </a:pPr>
                      <a:r>
                        <a:rPr lang="iw-IL" sz="1400" u="none" cap="none" strike="noStrike">
                          <a:latin typeface="Arial"/>
                          <a:ea typeface="Arial"/>
                          <a:cs typeface="Arial"/>
                          <a:sym typeface="Arial"/>
                        </a:rPr>
                        <a:t>כִּי הֻגֵּד הֻגַּד לַעֲבָדֶיךָ</a:t>
                      </a:r>
                      <a:endParaRPr sz="1600" u="none" cap="none" strike="noStrike"/>
                    </a:p>
                    <a:p>
                      <a:pPr indent="0" lvl="0" marL="0" marR="0" rtl="1" algn="ctr">
                        <a:lnSpc>
                          <a:spcPct val="100000"/>
                        </a:lnSpc>
                        <a:spcBef>
                          <a:spcPts val="0"/>
                        </a:spcBef>
                        <a:spcAft>
                          <a:spcPts val="0"/>
                        </a:spcAft>
                        <a:buClr>
                          <a:srgbClr val="000000"/>
                        </a:buClr>
                        <a:buSzPts val="800"/>
                        <a:buFont typeface="Arial"/>
                        <a:buNone/>
                      </a:pPr>
                      <a:r>
                        <a:rPr lang="iw-IL" sz="80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400"/>
                        <a:buFont typeface="Arial"/>
                        <a:buNone/>
                      </a:pPr>
                      <a:r>
                        <a:rPr lang="iw-IL" sz="1400" u="none" cap="none" strike="noStrike">
                          <a:latin typeface="Arial"/>
                          <a:ea typeface="Arial"/>
                          <a:cs typeface="Arial"/>
                          <a:sym typeface="Arial"/>
                        </a:rPr>
                        <a:t>אֵת אֲשֶׁר צִוָּה ה'-אֱלֹהֶיך אֶת מֹשֶׁה-עַבְדּוֹ</a:t>
                      </a:r>
                      <a:endParaRPr sz="1600" u="none" cap="none" strike="noStrike"/>
                    </a:p>
                    <a:p>
                      <a:pPr indent="0" lvl="0" marL="0" marR="0" rtl="1" algn="ctr">
                        <a:lnSpc>
                          <a:spcPct val="100000"/>
                        </a:lnSpc>
                        <a:spcBef>
                          <a:spcPts val="0"/>
                        </a:spcBef>
                        <a:spcAft>
                          <a:spcPts val="0"/>
                        </a:spcAft>
                        <a:buClr>
                          <a:srgbClr val="000000"/>
                        </a:buClr>
                        <a:buSzPts val="800"/>
                        <a:buFont typeface="Arial"/>
                        <a:buNone/>
                      </a:pPr>
                      <a:r>
                        <a:rPr lang="iw-IL" sz="80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400"/>
                        <a:buFont typeface="Arial"/>
                        <a:buNone/>
                      </a:pPr>
                      <a:r>
                        <a:rPr lang="iw-IL" sz="1400" u="none" cap="none" strike="noStrike">
                          <a:latin typeface="Arial"/>
                          <a:ea typeface="Arial"/>
                          <a:cs typeface="Arial"/>
                          <a:sym typeface="Arial"/>
                        </a:rPr>
                        <a:t>לָתֵת לָכֶם אֶת כָּל הָאָרֶץ,</a:t>
                      </a:r>
                      <a:endParaRPr sz="1600" u="none" cap="none" strike="noStrike"/>
                    </a:p>
                    <a:p>
                      <a:pPr indent="0" lvl="0" marL="0" marR="0" rtl="1" algn="ctr">
                        <a:lnSpc>
                          <a:spcPct val="100000"/>
                        </a:lnSpc>
                        <a:spcBef>
                          <a:spcPts val="0"/>
                        </a:spcBef>
                        <a:spcAft>
                          <a:spcPts val="0"/>
                        </a:spcAft>
                        <a:buClr>
                          <a:srgbClr val="000000"/>
                        </a:buClr>
                        <a:buSzPts val="800"/>
                        <a:buFont typeface="Arial"/>
                        <a:buNone/>
                      </a:pPr>
                      <a:r>
                        <a:rPr lang="iw-IL" sz="80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400"/>
                        <a:buFont typeface="Arial"/>
                        <a:buNone/>
                      </a:pPr>
                      <a:r>
                        <a:rPr lang="iw-IL" sz="1400" u="none" cap="none" strike="noStrike">
                          <a:latin typeface="Arial"/>
                          <a:ea typeface="Arial"/>
                          <a:cs typeface="Arial"/>
                          <a:sym typeface="Arial"/>
                        </a:rPr>
                        <a:t>וּלְהַשְׁמִיד אֶת כָּ יֹשְׁבֵי-הָאָרֶץ מִפְּנֵיכֶם</a:t>
                      </a:r>
                      <a:endParaRPr sz="1600" u="none" cap="none" strike="noStrike"/>
                    </a:p>
                    <a:p>
                      <a:pPr indent="0" lvl="0" marL="0" marR="0" rtl="1" algn="ctr">
                        <a:lnSpc>
                          <a:spcPct val="100000"/>
                        </a:lnSpc>
                        <a:spcBef>
                          <a:spcPts val="0"/>
                        </a:spcBef>
                        <a:spcAft>
                          <a:spcPts val="0"/>
                        </a:spcAft>
                        <a:buClr>
                          <a:srgbClr val="000000"/>
                        </a:buClr>
                        <a:buSzPts val="800"/>
                        <a:buFont typeface="Arial"/>
                        <a:buNone/>
                      </a:pPr>
                      <a:r>
                        <a:rPr lang="iw-IL" sz="80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400"/>
                        <a:buFont typeface="Arial"/>
                        <a:buNone/>
                      </a:pPr>
                      <a:r>
                        <a:rPr lang="iw-IL" sz="1400" u="none" cap="none" strike="noStrike">
                          <a:latin typeface="Arial"/>
                          <a:ea typeface="Arial"/>
                          <a:cs typeface="Arial"/>
                          <a:sym typeface="Arial"/>
                        </a:rPr>
                        <a:t>וַנִּירָא מְאֹד לְנַפְשֹׁתֵינוּ מִפְּנֵיכֶם,</a:t>
                      </a:r>
                      <a:endParaRPr sz="1600" u="none" cap="none" strike="noStrike"/>
                    </a:p>
                    <a:p>
                      <a:pPr indent="0" lvl="0" marL="0" marR="0" rtl="1" algn="ctr">
                        <a:lnSpc>
                          <a:spcPct val="100000"/>
                        </a:lnSpc>
                        <a:spcBef>
                          <a:spcPts val="0"/>
                        </a:spcBef>
                        <a:spcAft>
                          <a:spcPts val="0"/>
                        </a:spcAft>
                        <a:buClr>
                          <a:srgbClr val="000000"/>
                        </a:buClr>
                        <a:buSzPts val="800"/>
                        <a:buFont typeface="Arial"/>
                        <a:buNone/>
                      </a:pPr>
                      <a:r>
                        <a:rPr lang="iw-IL" sz="80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400"/>
                        <a:buFont typeface="Arial"/>
                        <a:buNone/>
                      </a:pPr>
                      <a:r>
                        <a:rPr lang="iw-IL" sz="1400" u="none" cap="none" strike="noStrike">
                          <a:latin typeface="Arial"/>
                          <a:ea typeface="Arial"/>
                          <a:cs typeface="Arial"/>
                          <a:sym typeface="Arial"/>
                        </a:rPr>
                        <a:t>וַנַּעֲשֵׂה אֶת הַדָּבָר-הַזֶּה !</a:t>
                      </a:r>
                      <a:endParaRPr sz="1600" u="none" cap="none" strike="noStrike"/>
                    </a:p>
                    <a:p>
                      <a:pPr indent="0" lvl="0" marL="0" marR="0" rtl="1" algn="ctr">
                        <a:lnSpc>
                          <a:spcPct val="100000"/>
                        </a:lnSpc>
                        <a:spcBef>
                          <a:spcPts val="0"/>
                        </a:spcBef>
                        <a:spcAft>
                          <a:spcPts val="0"/>
                        </a:spcAft>
                        <a:buClr>
                          <a:srgbClr val="000000"/>
                        </a:buClr>
                        <a:buSzPts val="800"/>
                        <a:buFont typeface="Arial"/>
                        <a:buNone/>
                      </a:pPr>
                      <a:r>
                        <a:rPr lang="iw-IL" sz="80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400"/>
                        <a:buFont typeface="Arial"/>
                        <a:buNone/>
                      </a:pPr>
                      <a:r>
                        <a:rPr lang="iw-IL" sz="1400" u="none" cap="none" strike="noStrike">
                          <a:latin typeface="Arial"/>
                          <a:ea typeface="Arial"/>
                          <a:cs typeface="Arial"/>
                          <a:sym typeface="Arial"/>
                        </a:rPr>
                        <a:t>וְעַתָּה, הִנְנוּ בְיָדֶךָ</a:t>
                      </a:r>
                      <a:endParaRPr sz="1600" u="none" cap="none" strike="noStrike"/>
                    </a:p>
                    <a:p>
                      <a:pPr indent="0" lvl="0" marL="0" marR="0" rtl="1" algn="ctr">
                        <a:lnSpc>
                          <a:spcPct val="100000"/>
                        </a:lnSpc>
                        <a:spcBef>
                          <a:spcPts val="0"/>
                        </a:spcBef>
                        <a:spcAft>
                          <a:spcPts val="0"/>
                        </a:spcAft>
                        <a:buClr>
                          <a:srgbClr val="000000"/>
                        </a:buClr>
                        <a:buSzPts val="800"/>
                        <a:buFont typeface="Arial"/>
                        <a:buNone/>
                      </a:pPr>
                      <a:r>
                        <a:rPr lang="iw-IL" sz="80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400"/>
                        <a:buFont typeface="Arial"/>
                        <a:buNone/>
                      </a:pPr>
                      <a:r>
                        <a:rPr lang="iw-IL" sz="1400" u="none" cap="none" strike="noStrike">
                          <a:latin typeface="Arial"/>
                          <a:ea typeface="Arial"/>
                          <a:cs typeface="Arial"/>
                          <a:sym typeface="Arial"/>
                        </a:rPr>
                        <a:t>כַּטּוֹב וְכַיָּשָׁר בְּעֵינֶיך לַעֲשׂוֹת לָנוּ: עֲשֵׂה !</a:t>
                      </a:r>
                      <a:endParaRPr sz="1600" u="none" cap="none" strike="noStrike"/>
                    </a:p>
                    <a:p>
                      <a:pPr indent="0" lvl="0" marL="0" marR="0" rtl="1" algn="ctr">
                        <a:lnSpc>
                          <a:spcPct val="100000"/>
                        </a:lnSpc>
                        <a:spcBef>
                          <a:spcPts val="0"/>
                        </a:spcBef>
                        <a:spcAft>
                          <a:spcPts val="0"/>
                        </a:spcAft>
                        <a:buClr>
                          <a:srgbClr val="000000"/>
                        </a:buClr>
                        <a:buSzPts val="1800"/>
                        <a:buFont typeface="Arial"/>
                        <a:buNone/>
                      </a:pPr>
                      <a:r>
                        <a:rPr lang="iw-IL" sz="1800" u="none" cap="none" strike="noStrike"/>
                        <a:t> </a:t>
                      </a:r>
                      <a:endParaRPr sz="1600" u="none" cap="none" strike="noStrike">
                        <a:latin typeface="Times New Roman"/>
                        <a:ea typeface="Times New Roman"/>
                        <a:cs typeface="Times New Roman"/>
                        <a:sym typeface="Times New Roman"/>
                      </a:endParaRPr>
                    </a:p>
                  </a:txBody>
                  <a:tcPr marT="0" marB="0" marR="51800" marL="518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pic>
        <p:nvPicPr>
          <p:cNvPr descr="Achan | RayKLiu" id="161" name="Google Shape;161;p21"/>
          <p:cNvPicPr preferRelativeResize="0"/>
          <p:nvPr/>
        </p:nvPicPr>
        <p:blipFill rotWithShape="1">
          <a:blip r:embed="rId3">
            <a:alphaModFix/>
          </a:blip>
          <a:srcRect b="0" l="0" r="0" t="0"/>
          <a:stretch/>
        </p:blipFill>
        <p:spPr>
          <a:xfrm>
            <a:off x="770849" y="5422233"/>
            <a:ext cx="1576550" cy="1075868"/>
          </a:xfrm>
          <a:prstGeom prst="rect">
            <a:avLst/>
          </a:prstGeom>
          <a:noFill/>
          <a:ln>
            <a:noFill/>
          </a:ln>
        </p:spPr>
      </p:pic>
      <p:pic>
        <p:nvPicPr>
          <p:cNvPr descr="9 The Gibeonites" id="162" name="Google Shape;162;p21"/>
          <p:cNvPicPr preferRelativeResize="0"/>
          <p:nvPr/>
        </p:nvPicPr>
        <p:blipFill rotWithShape="1">
          <a:blip r:embed="rId4">
            <a:alphaModFix/>
          </a:blip>
          <a:srcRect b="0" l="0" r="0" t="0"/>
          <a:stretch/>
        </p:blipFill>
        <p:spPr>
          <a:xfrm>
            <a:off x="5975475" y="5223292"/>
            <a:ext cx="1030325" cy="1274809"/>
          </a:xfrm>
          <a:prstGeom prst="rect">
            <a:avLst/>
          </a:prstGeom>
          <a:noFill/>
          <a:ln>
            <a:noFill/>
          </a:ln>
        </p:spPr>
      </p:pic>
    </p:spTree>
  </p:cSld>
  <p:clrMapOvr>
    <a:masterClrMapping/>
  </p:clrMapOvr>
  <mc:AlternateContent>
    <mc:Choice Requires="p14">
      <p:transition spd="slow" p14:dur="1200">
        <p14:prism dir="l"/>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graphicFrame>
        <p:nvGraphicFramePr>
          <p:cNvPr id="167" name="Google Shape;167;p22"/>
          <p:cNvGraphicFramePr/>
          <p:nvPr/>
        </p:nvGraphicFramePr>
        <p:xfrm>
          <a:off x="6096000" y="175260"/>
          <a:ext cx="3000000" cy="3000000"/>
        </p:xfrm>
        <a:graphic>
          <a:graphicData uri="http://schemas.openxmlformats.org/drawingml/2006/table">
            <a:tbl>
              <a:tblPr>
                <a:noFill/>
                <a:tableStyleId>{4B050C2E-2CB7-417E-9974-D9388EACCE17}</a:tableStyleId>
              </a:tblPr>
              <a:tblGrid>
                <a:gridCol w="6024275"/>
              </a:tblGrid>
              <a:tr h="558800">
                <a:tc>
                  <a:txBody>
                    <a:bodyPr/>
                    <a:lstStyle/>
                    <a:p>
                      <a:pPr indent="0" lvl="0" marL="0" marR="0" rtl="1" algn="ctr">
                        <a:lnSpc>
                          <a:spcPct val="100000"/>
                        </a:lnSpc>
                        <a:spcBef>
                          <a:spcPts val="0"/>
                        </a:spcBef>
                        <a:spcAft>
                          <a:spcPts val="0"/>
                        </a:spcAft>
                        <a:buClr>
                          <a:srgbClr val="000000"/>
                        </a:buClr>
                        <a:buSzPts val="800"/>
                        <a:buFont typeface="Arial"/>
                        <a:buNone/>
                      </a:pPr>
                      <a:r>
                        <a:rPr b="1" lang="iw-IL" sz="800" u="none" cap="none" strike="noStrike">
                          <a:solidFill>
                            <a:srgbClr val="C00000"/>
                          </a:solidFill>
                          <a:latin typeface="Arial"/>
                          <a:ea typeface="Arial"/>
                          <a:cs typeface="Arial"/>
                          <a:sym typeface="Arial"/>
                        </a:rPr>
                        <a:t> </a:t>
                      </a:r>
                      <a:endParaRPr b="1" sz="2000" u="none" cap="none" strike="noStrike">
                        <a:solidFill>
                          <a:srgbClr val="C00000"/>
                        </a:solidFill>
                      </a:endParaRPr>
                    </a:p>
                    <a:p>
                      <a:pPr indent="0" lvl="0" marL="0" marR="0" rtl="1" algn="ctr">
                        <a:lnSpc>
                          <a:spcPct val="100000"/>
                        </a:lnSpc>
                        <a:spcBef>
                          <a:spcPts val="0"/>
                        </a:spcBef>
                        <a:spcAft>
                          <a:spcPts val="0"/>
                        </a:spcAft>
                        <a:buClr>
                          <a:srgbClr val="000000"/>
                        </a:buClr>
                        <a:buSzPts val="4400"/>
                        <a:buFont typeface="Arial"/>
                        <a:buNone/>
                      </a:pPr>
                      <a:r>
                        <a:rPr b="1" lang="iw-IL" sz="4400" u="none" cap="none" strike="noStrike">
                          <a:solidFill>
                            <a:srgbClr val="C00000"/>
                          </a:solidFill>
                          <a:latin typeface="Arial"/>
                          <a:ea typeface="Arial"/>
                          <a:cs typeface="Arial"/>
                          <a:sym typeface="Arial"/>
                        </a:rPr>
                        <a:t>ברית משותפת וסעודה</a:t>
                      </a:r>
                      <a:endParaRPr b="1" sz="4000" u="none" cap="none" strike="noStrike">
                        <a:solidFill>
                          <a:srgbClr val="C00000"/>
                        </a:solidFill>
                      </a:endParaRPr>
                    </a:p>
                  </a:txBody>
                  <a:tcPr marT="0" marB="0" marR="32625" marL="326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1833900">
                <a:tc>
                  <a:txBody>
                    <a:bodyPr/>
                    <a:lstStyle/>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 </a:t>
                      </a:r>
                      <a:endParaRPr b="0" sz="1600" u="none" cap="none" strike="noStrike">
                        <a:solidFill>
                          <a:schemeClr val="dk1"/>
                        </a:solidFill>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2400"/>
                        <a:buFont typeface="Arial"/>
                        <a:buNone/>
                      </a:pPr>
                      <a:r>
                        <a:rPr b="1" lang="iw-IL" sz="2400" u="none" cap="none" strike="noStrike">
                          <a:solidFill>
                            <a:srgbClr val="C00000"/>
                          </a:solidFill>
                          <a:latin typeface="Arial"/>
                          <a:ea typeface="Arial"/>
                          <a:cs typeface="Arial"/>
                          <a:sym typeface="Arial"/>
                        </a:rPr>
                        <a:t>עריכת סעודת ידידות כחלק מטקס הברית (יד)</a:t>
                      </a:r>
                      <a:endParaRPr b="1" sz="2400" u="none" cap="none" strike="noStrike">
                        <a:solidFill>
                          <a:srgbClr val="C00000"/>
                        </a:solidFill>
                      </a:endParaRPr>
                    </a:p>
                    <a:p>
                      <a:pPr indent="0" lvl="0" marL="0" marR="0" rtl="1" algn="ctr">
                        <a:lnSpc>
                          <a:spcPct val="100000"/>
                        </a:lnSpc>
                        <a:spcBef>
                          <a:spcPts val="0"/>
                        </a:spcBef>
                        <a:spcAft>
                          <a:spcPts val="0"/>
                        </a:spcAft>
                        <a:buClr>
                          <a:srgbClr val="000000"/>
                        </a:buClr>
                        <a:buSzPts val="1050"/>
                        <a:buFont typeface="Arial"/>
                        <a:buNone/>
                      </a:pPr>
                      <a:r>
                        <a:rPr lang="iw-IL" sz="1050" u="none" cap="none" strike="noStrike">
                          <a:latin typeface="Arial"/>
                          <a:ea typeface="Arial"/>
                          <a:cs typeface="Arial"/>
                          <a:sym typeface="Arial"/>
                        </a:rPr>
                        <a:t> </a:t>
                      </a:r>
                      <a:endParaRPr sz="2400" u="none" cap="none" strike="noStrike"/>
                    </a:p>
                    <a:p>
                      <a:pPr indent="0" lvl="0" marL="0" marR="0" rtl="1" algn="ctr">
                        <a:lnSpc>
                          <a:spcPct val="100000"/>
                        </a:lnSpc>
                        <a:spcBef>
                          <a:spcPts val="0"/>
                        </a:spcBef>
                        <a:spcAft>
                          <a:spcPts val="0"/>
                        </a:spcAft>
                        <a:buClr>
                          <a:srgbClr val="000000"/>
                        </a:buClr>
                        <a:buSzPts val="2400"/>
                        <a:buFont typeface="Arial"/>
                        <a:buNone/>
                      </a:pPr>
                      <a:r>
                        <a:rPr lang="iw-IL" sz="2400" u="none" cap="none" strike="noStrike">
                          <a:latin typeface="Arial"/>
                          <a:ea typeface="Arial"/>
                          <a:cs typeface="Arial"/>
                          <a:sym typeface="Arial"/>
                        </a:rPr>
                        <a:t>וַיִּקְחוּ הָאֲנָשִׁים </a:t>
                      </a:r>
                      <a:r>
                        <a:rPr lang="iw-IL" sz="2000" u="none" cap="none" strike="noStrike">
                          <a:latin typeface="Arial"/>
                          <a:ea typeface="Arial"/>
                          <a:cs typeface="Arial"/>
                          <a:sym typeface="Arial"/>
                        </a:rPr>
                        <a:t>מִצֵּידָם (=ישראל אכלו מן האוכל </a:t>
                      </a:r>
                      <a:endParaRPr sz="2000" u="none" cap="none" strike="noStrike"/>
                    </a:p>
                    <a:p>
                      <a:pPr indent="0" lvl="0" marL="0" marR="0" rtl="1" algn="ctr">
                        <a:lnSpc>
                          <a:spcPct val="100000"/>
                        </a:lnSpc>
                        <a:spcBef>
                          <a:spcPts val="0"/>
                        </a:spcBef>
                        <a:spcAft>
                          <a:spcPts val="0"/>
                        </a:spcAft>
                        <a:buClr>
                          <a:srgbClr val="000000"/>
                        </a:buClr>
                        <a:buSzPts val="1000"/>
                        <a:buFont typeface="Arial"/>
                        <a:buNone/>
                      </a:pPr>
                      <a:r>
                        <a:rPr lang="iw-IL" sz="1000" u="none" cap="none" strike="noStrike">
                          <a:latin typeface="Arial"/>
                          <a:ea typeface="Arial"/>
                          <a:cs typeface="Arial"/>
                          <a:sym typeface="Arial"/>
                        </a:rPr>
                        <a:t> </a:t>
                      </a:r>
                      <a:endParaRPr sz="1000" u="none" cap="none" strike="noStrike"/>
                    </a:p>
                    <a:p>
                      <a:pPr indent="0" lvl="0" marL="0" marR="0" rtl="1" algn="ctr">
                        <a:lnSpc>
                          <a:spcPct val="100000"/>
                        </a:lnSpc>
                        <a:spcBef>
                          <a:spcPts val="0"/>
                        </a:spcBef>
                        <a:spcAft>
                          <a:spcPts val="0"/>
                        </a:spcAft>
                        <a:buClr>
                          <a:srgbClr val="000000"/>
                        </a:buClr>
                        <a:buSzPts val="2000"/>
                        <a:buFont typeface="Arial"/>
                        <a:buNone/>
                      </a:pPr>
                      <a:r>
                        <a:rPr lang="iw-IL" sz="2000" u="none" cap="none" strike="noStrike">
                          <a:latin typeface="Arial"/>
                          <a:ea typeface="Arial"/>
                          <a:cs typeface="Arial"/>
                          <a:sym typeface="Arial"/>
                        </a:rPr>
                        <a:t>של הגבעונים שלקחו כצידה לדרך, זה למעשה אכילה </a:t>
                      </a:r>
                      <a:endParaRPr sz="2000" u="none" cap="none" strike="noStrike"/>
                    </a:p>
                    <a:p>
                      <a:pPr indent="0" lvl="0" marL="0" marR="0" rtl="1" algn="ctr">
                        <a:lnSpc>
                          <a:spcPct val="100000"/>
                        </a:lnSpc>
                        <a:spcBef>
                          <a:spcPts val="0"/>
                        </a:spcBef>
                        <a:spcAft>
                          <a:spcPts val="0"/>
                        </a:spcAft>
                        <a:buClr>
                          <a:srgbClr val="000000"/>
                        </a:buClr>
                        <a:buSzPts val="1000"/>
                        <a:buFont typeface="Arial"/>
                        <a:buNone/>
                      </a:pPr>
                      <a:r>
                        <a:rPr lang="iw-IL" sz="1000" u="none" cap="none" strike="noStrike">
                          <a:latin typeface="Arial"/>
                          <a:ea typeface="Arial"/>
                          <a:cs typeface="Arial"/>
                          <a:sym typeface="Arial"/>
                        </a:rPr>
                        <a:t> </a:t>
                      </a:r>
                      <a:endParaRPr sz="1000" u="none" cap="none" strike="noStrike"/>
                    </a:p>
                    <a:p>
                      <a:pPr indent="0" lvl="0" marL="0" marR="0" rtl="1" algn="ctr">
                        <a:lnSpc>
                          <a:spcPct val="100000"/>
                        </a:lnSpc>
                        <a:spcBef>
                          <a:spcPts val="0"/>
                        </a:spcBef>
                        <a:spcAft>
                          <a:spcPts val="0"/>
                        </a:spcAft>
                        <a:buClr>
                          <a:srgbClr val="000000"/>
                        </a:buClr>
                        <a:buSzPts val="2000"/>
                        <a:buFont typeface="Arial"/>
                        <a:buNone/>
                      </a:pPr>
                      <a:r>
                        <a:rPr lang="iw-IL" sz="2000" u="none" cap="none" strike="noStrike">
                          <a:latin typeface="Arial"/>
                          <a:ea typeface="Arial"/>
                          <a:cs typeface="Arial"/>
                          <a:sym typeface="Arial"/>
                        </a:rPr>
                        <a:t>של ידידים כנהוג לפני כריתת ברית)  </a:t>
                      </a:r>
                      <a:r>
                        <a:rPr lang="iw-IL" sz="2400" u="none" cap="none" strike="noStrike">
                          <a:latin typeface="Arial"/>
                          <a:ea typeface="Arial"/>
                          <a:cs typeface="Arial"/>
                          <a:sym typeface="Arial"/>
                        </a:rPr>
                        <a:t>וְאֶת פִּי-ה' לֹא שָׁאָלוּ !</a:t>
                      </a:r>
                      <a:endParaRPr sz="2400" u="none" cap="none" strike="noStrike"/>
                    </a:p>
                    <a:p>
                      <a:pPr indent="0" lvl="0" marL="0" marR="0" rtl="1" algn="ctr">
                        <a:lnSpc>
                          <a:spcPct val="100000"/>
                        </a:lnSpc>
                        <a:spcBef>
                          <a:spcPts val="0"/>
                        </a:spcBef>
                        <a:spcAft>
                          <a:spcPts val="0"/>
                        </a:spcAft>
                        <a:buClr>
                          <a:srgbClr val="000000"/>
                        </a:buClr>
                        <a:buSzPts val="1600"/>
                        <a:buFont typeface="Arial"/>
                        <a:buNone/>
                      </a:pPr>
                      <a:r>
                        <a:rPr b="1" lang="iw-IL" sz="1600" u="none" cap="none" strike="noStrike">
                          <a:solidFill>
                            <a:srgbClr val="C00000"/>
                          </a:solidFill>
                          <a:latin typeface="Arial"/>
                          <a:ea typeface="Arial"/>
                          <a:cs typeface="Arial"/>
                          <a:sym typeface="Arial"/>
                        </a:rPr>
                        <a:t> </a:t>
                      </a:r>
                      <a:endParaRPr b="1" sz="1600" u="none" cap="none" strike="noStrike">
                        <a:solidFill>
                          <a:srgbClr val="C00000"/>
                        </a:solidFill>
                      </a:endParaRPr>
                    </a:p>
                    <a:p>
                      <a:pPr indent="0" lvl="0" marL="0" marR="0" rtl="1" algn="ctr">
                        <a:lnSpc>
                          <a:spcPct val="100000"/>
                        </a:lnSpc>
                        <a:spcBef>
                          <a:spcPts val="0"/>
                        </a:spcBef>
                        <a:spcAft>
                          <a:spcPts val="0"/>
                        </a:spcAft>
                        <a:buClr>
                          <a:srgbClr val="000000"/>
                        </a:buClr>
                        <a:buSzPts val="2400"/>
                        <a:buFont typeface="Arial"/>
                        <a:buNone/>
                      </a:pPr>
                      <a:r>
                        <a:rPr b="1" lang="iw-IL" sz="2400" u="none" cap="none" strike="noStrike">
                          <a:solidFill>
                            <a:srgbClr val="C00000"/>
                          </a:solidFill>
                          <a:latin typeface="Arial"/>
                          <a:ea typeface="Arial"/>
                          <a:cs typeface="Arial"/>
                          <a:sym typeface="Arial"/>
                        </a:rPr>
                        <a:t>כריתת ברית ע"י יהושע (טו)</a:t>
                      </a:r>
                      <a:endParaRPr b="1" sz="2400" u="none" cap="none" strike="noStrike">
                        <a:solidFill>
                          <a:srgbClr val="C00000"/>
                        </a:solidFill>
                      </a:endParaRPr>
                    </a:p>
                    <a:p>
                      <a:pPr indent="0" lvl="0" marL="0" marR="0" rtl="1" algn="ctr">
                        <a:lnSpc>
                          <a:spcPct val="100000"/>
                        </a:lnSpc>
                        <a:spcBef>
                          <a:spcPts val="0"/>
                        </a:spcBef>
                        <a:spcAft>
                          <a:spcPts val="0"/>
                        </a:spcAft>
                        <a:buClr>
                          <a:srgbClr val="000000"/>
                        </a:buClr>
                        <a:buSzPts val="1100"/>
                        <a:buFont typeface="Arial"/>
                        <a:buNone/>
                      </a:pPr>
                      <a:r>
                        <a:rPr lang="iw-IL" sz="1100" u="none" cap="none" strike="noStrike">
                          <a:latin typeface="Arial"/>
                          <a:ea typeface="Arial"/>
                          <a:cs typeface="Arial"/>
                          <a:sym typeface="Arial"/>
                        </a:rPr>
                        <a:t> </a:t>
                      </a:r>
                      <a:endParaRPr sz="2400" u="none" cap="none" strike="noStrike"/>
                    </a:p>
                    <a:p>
                      <a:pPr indent="0" lvl="0" marL="0" marR="0" rtl="1" algn="ctr">
                        <a:lnSpc>
                          <a:spcPct val="100000"/>
                        </a:lnSpc>
                        <a:spcBef>
                          <a:spcPts val="0"/>
                        </a:spcBef>
                        <a:spcAft>
                          <a:spcPts val="0"/>
                        </a:spcAft>
                        <a:buClr>
                          <a:srgbClr val="000000"/>
                        </a:buClr>
                        <a:buSzPts val="2400"/>
                        <a:buFont typeface="Arial"/>
                        <a:buNone/>
                      </a:pPr>
                      <a:r>
                        <a:rPr lang="iw-IL" sz="2400" u="none" cap="none" strike="noStrike">
                          <a:latin typeface="Arial"/>
                          <a:ea typeface="Arial"/>
                          <a:cs typeface="Arial"/>
                          <a:sym typeface="Arial"/>
                        </a:rPr>
                        <a:t>וַיַּעַשׂ לָהֶם יְהוֹשֻׁעַ שָׁלוֹם</a:t>
                      </a:r>
                      <a:endParaRPr sz="2400" u="none" cap="none" strike="noStrike"/>
                    </a:p>
                    <a:p>
                      <a:pPr indent="0" lvl="0" marL="0" marR="0" rtl="1" algn="ctr">
                        <a:lnSpc>
                          <a:spcPct val="100000"/>
                        </a:lnSpc>
                        <a:spcBef>
                          <a:spcPts val="0"/>
                        </a:spcBef>
                        <a:spcAft>
                          <a:spcPts val="0"/>
                        </a:spcAft>
                        <a:buClr>
                          <a:srgbClr val="000000"/>
                        </a:buClr>
                        <a:buSzPts val="1050"/>
                        <a:buFont typeface="Arial"/>
                        <a:buNone/>
                      </a:pPr>
                      <a:r>
                        <a:rPr lang="iw-IL" sz="1050" u="none" cap="none" strike="noStrike">
                          <a:latin typeface="Arial"/>
                          <a:ea typeface="Arial"/>
                          <a:cs typeface="Arial"/>
                          <a:sym typeface="Arial"/>
                        </a:rPr>
                        <a:t> </a:t>
                      </a:r>
                      <a:endParaRPr sz="1050" u="none" cap="none" strike="noStrike"/>
                    </a:p>
                    <a:p>
                      <a:pPr indent="0" lvl="0" marL="0" marR="0" rtl="1" algn="ctr">
                        <a:lnSpc>
                          <a:spcPct val="100000"/>
                        </a:lnSpc>
                        <a:spcBef>
                          <a:spcPts val="0"/>
                        </a:spcBef>
                        <a:spcAft>
                          <a:spcPts val="0"/>
                        </a:spcAft>
                        <a:buClr>
                          <a:srgbClr val="000000"/>
                        </a:buClr>
                        <a:buSzPts val="2400"/>
                        <a:buFont typeface="Arial"/>
                        <a:buNone/>
                      </a:pPr>
                      <a:r>
                        <a:rPr lang="iw-IL" sz="2400" u="none" cap="none" strike="noStrike">
                          <a:latin typeface="Arial"/>
                          <a:ea typeface="Arial"/>
                          <a:cs typeface="Arial"/>
                          <a:sym typeface="Arial"/>
                        </a:rPr>
                        <a:t>וַיִּכְרֹת לָהֶם בְּרִית לְחַיּוֹתָם</a:t>
                      </a:r>
                      <a:r>
                        <a:rPr lang="iw-IL" sz="2400" u="none" cap="none" strike="noStrike">
                          <a:latin typeface="Calibri"/>
                          <a:ea typeface="Calibri"/>
                          <a:cs typeface="Calibri"/>
                          <a:sym typeface="Calibri"/>
                        </a:rPr>
                        <a:t> </a:t>
                      </a:r>
                      <a:r>
                        <a:rPr lang="iw-IL" sz="1800" u="none" cap="none" strike="noStrike">
                          <a:latin typeface="Arial"/>
                          <a:ea typeface="Arial"/>
                          <a:cs typeface="Arial"/>
                          <a:sym typeface="Arial"/>
                        </a:rPr>
                        <a:t>(=כרת עמם ברית חיים ושלום)</a:t>
                      </a:r>
                      <a:endParaRPr sz="1800" u="none" cap="none" strike="noStrike"/>
                    </a:p>
                    <a:p>
                      <a:pPr indent="0" lvl="0" marL="0" marR="0" rtl="1" algn="ctr">
                        <a:lnSpc>
                          <a:spcPct val="100000"/>
                        </a:lnSpc>
                        <a:spcBef>
                          <a:spcPts val="0"/>
                        </a:spcBef>
                        <a:spcAft>
                          <a:spcPts val="0"/>
                        </a:spcAft>
                        <a:buClr>
                          <a:srgbClr val="000000"/>
                        </a:buClr>
                        <a:buSzPts val="1000"/>
                        <a:buFont typeface="Arial"/>
                        <a:buNone/>
                      </a:pPr>
                      <a:r>
                        <a:rPr lang="iw-IL" sz="1000" u="none" cap="none" strike="noStrike">
                          <a:latin typeface="Arial"/>
                          <a:ea typeface="Arial"/>
                          <a:cs typeface="Arial"/>
                          <a:sym typeface="Arial"/>
                        </a:rPr>
                        <a:t> </a:t>
                      </a:r>
                      <a:endParaRPr sz="1800" u="none" cap="none" strike="noStrike"/>
                    </a:p>
                    <a:p>
                      <a:pPr indent="0" lvl="0" marL="0" marR="0" rtl="1" algn="ctr">
                        <a:lnSpc>
                          <a:spcPct val="100000"/>
                        </a:lnSpc>
                        <a:spcBef>
                          <a:spcPts val="0"/>
                        </a:spcBef>
                        <a:spcAft>
                          <a:spcPts val="0"/>
                        </a:spcAft>
                        <a:buClr>
                          <a:srgbClr val="000000"/>
                        </a:buClr>
                        <a:buSzPts val="1400"/>
                        <a:buFont typeface="Arial"/>
                        <a:buNone/>
                      </a:pPr>
                      <a:r>
                        <a:rPr b="1" lang="iw-IL" sz="1400" u="none" cap="none" strike="noStrike">
                          <a:solidFill>
                            <a:srgbClr val="C00000"/>
                          </a:solidFill>
                          <a:latin typeface="Arial"/>
                          <a:ea typeface="Arial"/>
                          <a:cs typeface="Arial"/>
                          <a:sym typeface="Arial"/>
                        </a:rPr>
                        <a:t> </a:t>
                      </a:r>
                      <a:endParaRPr b="1" sz="1400" u="none" cap="none" strike="noStrike">
                        <a:solidFill>
                          <a:srgbClr val="C00000"/>
                        </a:solidFill>
                      </a:endParaRPr>
                    </a:p>
                    <a:p>
                      <a:pPr indent="0" lvl="0" marL="0" marR="0" rtl="1" algn="ctr">
                        <a:lnSpc>
                          <a:spcPct val="100000"/>
                        </a:lnSpc>
                        <a:spcBef>
                          <a:spcPts val="0"/>
                        </a:spcBef>
                        <a:spcAft>
                          <a:spcPts val="0"/>
                        </a:spcAft>
                        <a:buClr>
                          <a:srgbClr val="000000"/>
                        </a:buClr>
                        <a:buSzPts val="2400"/>
                        <a:buFont typeface="Arial"/>
                        <a:buNone/>
                      </a:pPr>
                      <a:r>
                        <a:rPr b="1" lang="iw-IL" sz="2400" u="none" cap="none" strike="noStrike">
                          <a:solidFill>
                            <a:srgbClr val="C00000"/>
                          </a:solidFill>
                          <a:latin typeface="Arial"/>
                          <a:ea typeface="Arial"/>
                          <a:cs typeface="Arial"/>
                          <a:sym typeface="Arial"/>
                        </a:rPr>
                        <a:t>שבועת הנשיאים (טו)</a:t>
                      </a:r>
                      <a:endParaRPr b="1" sz="2400" u="none" cap="none" strike="noStrike">
                        <a:solidFill>
                          <a:srgbClr val="C00000"/>
                        </a:solidFill>
                      </a:endParaRPr>
                    </a:p>
                    <a:p>
                      <a:pPr indent="0" lvl="0" marL="0" marR="0" rtl="1" algn="ctr">
                        <a:lnSpc>
                          <a:spcPct val="100000"/>
                        </a:lnSpc>
                        <a:spcBef>
                          <a:spcPts val="0"/>
                        </a:spcBef>
                        <a:spcAft>
                          <a:spcPts val="0"/>
                        </a:spcAft>
                        <a:buClr>
                          <a:srgbClr val="000000"/>
                        </a:buClr>
                        <a:buSzPts val="1100"/>
                        <a:buFont typeface="Arial"/>
                        <a:buNone/>
                      </a:pPr>
                      <a:r>
                        <a:rPr lang="iw-IL" sz="1100" u="none" cap="none" strike="noStrike">
                          <a:latin typeface="Arial"/>
                          <a:ea typeface="Arial"/>
                          <a:cs typeface="Arial"/>
                          <a:sym typeface="Arial"/>
                        </a:rPr>
                        <a:t> </a:t>
                      </a:r>
                      <a:endParaRPr sz="1100" u="none" cap="none" strike="noStrike"/>
                    </a:p>
                    <a:p>
                      <a:pPr indent="0" lvl="0" marL="0" marR="0" rtl="1" algn="ctr">
                        <a:lnSpc>
                          <a:spcPct val="100000"/>
                        </a:lnSpc>
                        <a:spcBef>
                          <a:spcPts val="0"/>
                        </a:spcBef>
                        <a:spcAft>
                          <a:spcPts val="0"/>
                        </a:spcAft>
                        <a:buClr>
                          <a:srgbClr val="000000"/>
                        </a:buClr>
                        <a:buSzPts val="2400"/>
                        <a:buFont typeface="Arial"/>
                        <a:buNone/>
                      </a:pPr>
                      <a:r>
                        <a:rPr lang="iw-IL" sz="2400" u="none" cap="none" strike="noStrike">
                          <a:latin typeface="Arial"/>
                          <a:ea typeface="Arial"/>
                          <a:cs typeface="Arial"/>
                          <a:sym typeface="Arial"/>
                        </a:rPr>
                        <a:t>וַיִּשָּׁבְעוּ לָהֶם נְשִׂיאֵי הָעֵדָה</a:t>
                      </a:r>
                      <a:endParaRPr sz="1400" u="none" cap="none" strike="noStrike"/>
                    </a:p>
                    <a:p>
                      <a:pPr indent="0" lvl="0" marL="0" marR="0" rtl="1" algn="ctr">
                        <a:lnSpc>
                          <a:spcPct val="100000"/>
                        </a:lnSpc>
                        <a:spcBef>
                          <a:spcPts val="0"/>
                        </a:spcBef>
                        <a:spcAft>
                          <a:spcPts val="0"/>
                        </a:spcAft>
                        <a:buClr>
                          <a:srgbClr val="000000"/>
                        </a:buClr>
                        <a:buSzPts val="1000"/>
                        <a:buFont typeface="Arial"/>
                        <a:buNone/>
                      </a:pPr>
                      <a:r>
                        <a:t/>
                      </a:r>
                      <a:endParaRPr sz="1000" u="none" cap="none" strike="noStrike">
                        <a:latin typeface="Arial"/>
                        <a:ea typeface="Arial"/>
                        <a:cs typeface="Arial"/>
                        <a:sym typeface="Arial"/>
                      </a:endParaRPr>
                    </a:p>
                    <a:p>
                      <a:pPr indent="0" lvl="0" marL="0" marR="0" rtl="1" algn="ctr">
                        <a:lnSpc>
                          <a:spcPct val="100000"/>
                        </a:lnSpc>
                        <a:spcBef>
                          <a:spcPts val="0"/>
                        </a:spcBef>
                        <a:spcAft>
                          <a:spcPts val="0"/>
                        </a:spcAft>
                        <a:buClr>
                          <a:srgbClr val="000000"/>
                        </a:buClr>
                        <a:buSzPts val="1800"/>
                        <a:buFont typeface="Arial"/>
                        <a:buNone/>
                      </a:pPr>
                      <a:r>
                        <a:rPr lang="iw-IL" sz="1800" u="none" cap="none" strike="noStrike">
                          <a:latin typeface="Arial"/>
                          <a:ea typeface="Arial"/>
                          <a:cs typeface="Arial"/>
                          <a:sym typeface="Arial"/>
                        </a:rPr>
                        <a:t>(שבועה לצורך חיזוק הברית ותנאיה)</a:t>
                      </a:r>
                      <a:endParaRPr sz="1400" u="none" cap="none" strike="noStrike"/>
                    </a:p>
                    <a:p>
                      <a:pPr indent="0" lvl="0" marL="0" marR="0" rtl="1" algn="ctr">
                        <a:lnSpc>
                          <a:spcPct val="100000"/>
                        </a:lnSpc>
                        <a:spcBef>
                          <a:spcPts val="0"/>
                        </a:spcBef>
                        <a:spcAft>
                          <a:spcPts val="0"/>
                        </a:spcAft>
                        <a:buClr>
                          <a:srgbClr val="000000"/>
                        </a:buClr>
                        <a:buSzPts val="1600"/>
                        <a:buFont typeface="Arial"/>
                        <a:buNone/>
                      </a:pPr>
                      <a:r>
                        <a:t/>
                      </a:r>
                      <a:endParaRPr sz="1600" u="none" cap="none" strike="noStrike">
                        <a:latin typeface="Times New Roman"/>
                        <a:ea typeface="Times New Roman"/>
                        <a:cs typeface="Times New Roman"/>
                        <a:sym typeface="Times New Roman"/>
                      </a:endParaRPr>
                    </a:p>
                  </a:txBody>
                  <a:tcPr marT="0" marB="0" marR="32625" marL="326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pic>
        <p:nvPicPr>
          <p:cNvPr descr="Joshua, Part 4 | Mike's Place on the Web" id="168" name="Google Shape;168;p22"/>
          <p:cNvPicPr preferRelativeResize="0"/>
          <p:nvPr/>
        </p:nvPicPr>
        <p:blipFill rotWithShape="1">
          <a:blip r:embed="rId3">
            <a:alphaModFix/>
          </a:blip>
          <a:srcRect b="66085" l="21044" r="67393" t="21159"/>
          <a:stretch/>
        </p:blipFill>
        <p:spPr>
          <a:xfrm>
            <a:off x="365412" y="1259200"/>
            <a:ext cx="1177158" cy="1830842"/>
          </a:xfrm>
          <a:prstGeom prst="rect">
            <a:avLst/>
          </a:prstGeom>
          <a:noFill/>
          <a:ln>
            <a:noFill/>
          </a:ln>
        </p:spPr>
      </p:pic>
    </p:spTree>
  </p:cSld>
  <p:clrMapOvr>
    <a:masterClrMapping/>
  </p:clrMapOvr>
  <mc:AlternateContent>
    <mc:Choice Requires="p14">
      <p:transition spd="slow" p14:dur="1200">
        <p14:prism dir="l"/>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graphicFrame>
        <p:nvGraphicFramePr>
          <p:cNvPr id="173" name="Google Shape;173;p23"/>
          <p:cNvGraphicFramePr/>
          <p:nvPr/>
        </p:nvGraphicFramePr>
        <p:xfrm>
          <a:off x="136637" y="739666"/>
          <a:ext cx="3000000" cy="3000000"/>
        </p:xfrm>
        <a:graphic>
          <a:graphicData uri="http://schemas.openxmlformats.org/drawingml/2006/table">
            <a:tbl>
              <a:tblPr>
                <a:noFill/>
                <a:tableStyleId>{4B050C2E-2CB7-417E-9974-D9388EACCE17}</a:tableStyleId>
              </a:tblPr>
              <a:tblGrid>
                <a:gridCol w="6148550"/>
              </a:tblGrid>
              <a:tr h="1833900">
                <a:tc>
                  <a:txBody>
                    <a:bodyPr/>
                    <a:lstStyle/>
                    <a:p>
                      <a:pPr indent="0" lvl="0" marL="0" marR="0" rtl="1" algn="r">
                        <a:lnSpc>
                          <a:spcPct val="100000"/>
                        </a:lnSpc>
                        <a:spcBef>
                          <a:spcPts val="0"/>
                        </a:spcBef>
                        <a:spcAft>
                          <a:spcPts val="0"/>
                        </a:spcAft>
                        <a:buClr>
                          <a:srgbClr val="000000"/>
                        </a:buClr>
                        <a:buSzPts val="1050"/>
                        <a:buFont typeface="Arial"/>
                        <a:buNone/>
                      </a:pPr>
                      <a:r>
                        <a:rPr lang="iw-IL" sz="1050" u="none" cap="none" strike="noStrike">
                          <a:latin typeface="Arial"/>
                          <a:ea typeface="Arial"/>
                          <a:cs typeface="Arial"/>
                          <a:sym typeface="Arial"/>
                        </a:rPr>
                        <a:t> </a:t>
                      </a:r>
                      <a:endParaRPr sz="600" u="none" cap="none" strike="noStrike"/>
                    </a:p>
                    <a:p>
                      <a:pPr indent="0" lvl="0" marL="0" marR="0" rtl="1" algn="ctr">
                        <a:lnSpc>
                          <a:spcPct val="100000"/>
                        </a:lnSpc>
                        <a:spcBef>
                          <a:spcPts val="0"/>
                        </a:spcBef>
                        <a:spcAft>
                          <a:spcPts val="0"/>
                        </a:spcAft>
                        <a:buClr>
                          <a:srgbClr val="000000"/>
                        </a:buClr>
                        <a:buSzPts val="1600"/>
                        <a:buFont typeface="Arial"/>
                        <a:buNone/>
                      </a:pPr>
                      <a:r>
                        <a:rPr b="1" lang="iw-IL" sz="1600" u="none" cap="none" strike="noStrike">
                          <a:solidFill>
                            <a:srgbClr val="C00000"/>
                          </a:solidFill>
                          <a:latin typeface="Arial"/>
                          <a:ea typeface="Arial"/>
                          <a:cs typeface="Arial"/>
                          <a:sym typeface="Arial"/>
                        </a:rPr>
                        <a:t>השמועה על שם-ה' וגבורתו גרמה לנו לבוא  (ט-י)</a:t>
                      </a:r>
                      <a:endParaRPr b="1" sz="1600" u="none" cap="none" strike="noStrike">
                        <a:solidFill>
                          <a:srgbClr val="C00000"/>
                        </a:solidFill>
                      </a:endParaRPr>
                    </a:p>
                    <a:p>
                      <a:pPr indent="0" lvl="0" marL="0" marR="0" rtl="1" algn="ctr">
                        <a:lnSpc>
                          <a:spcPct val="100000"/>
                        </a:lnSpc>
                        <a:spcBef>
                          <a:spcPts val="0"/>
                        </a:spcBef>
                        <a:spcAft>
                          <a:spcPts val="0"/>
                        </a:spcAft>
                        <a:buClr>
                          <a:srgbClr val="000000"/>
                        </a:buClr>
                        <a:buSzPts val="700"/>
                        <a:buFont typeface="Arial"/>
                        <a:buNone/>
                      </a:pPr>
                      <a:r>
                        <a:rPr lang="iw-IL" sz="700" u="none" cap="none" strike="noStrike">
                          <a:latin typeface="Arial"/>
                          <a:ea typeface="Arial"/>
                          <a:cs typeface="Arial"/>
                          <a:sym typeface="Arial"/>
                        </a:rPr>
                        <a:t> </a:t>
                      </a:r>
                      <a:endParaRPr sz="900" u="none" cap="none" strike="noStrike"/>
                    </a:p>
                    <a:p>
                      <a:pPr indent="0" lvl="0" marL="0" marR="0" rtl="1" algn="ctr">
                        <a:lnSpc>
                          <a:spcPct val="100000"/>
                        </a:lnSpc>
                        <a:spcBef>
                          <a:spcPts val="0"/>
                        </a:spcBef>
                        <a:spcAft>
                          <a:spcPts val="0"/>
                        </a:spcAft>
                        <a:buClr>
                          <a:srgbClr val="000000"/>
                        </a:buClr>
                        <a:buSzPts val="1800"/>
                        <a:buFont typeface="Arial"/>
                        <a:buNone/>
                      </a:pPr>
                      <a:r>
                        <a:rPr lang="iw-IL" sz="1800" u="none" cap="none" strike="noStrike">
                          <a:latin typeface="Arial"/>
                          <a:ea typeface="Arial"/>
                          <a:cs typeface="Arial"/>
                          <a:sym typeface="Arial"/>
                        </a:rPr>
                        <a:t>וַיֹּאמְרוּ אֵלָיו: מֵאֶרֶץ-רְחוֹקָה מְאֹד בָּאוּ עֲבָדֶיךָ לְשֵׁם ה'-אלֹהֶיךָ !</a:t>
                      </a:r>
                      <a:endParaRPr sz="1800" u="none" cap="none" strike="noStrike"/>
                    </a:p>
                    <a:p>
                      <a:pPr indent="0" lvl="0" marL="0" marR="0" rtl="1" algn="ctr">
                        <a:lnSpc>
                          <a:spcPct val="100000"/>
                        </a:lnSpc>
                        <a:spcBef>
                          <a:spcPts val="0"/>
                        </a:spcBef>
                        <a:spcAft>
                          <a:spcPts val="0"/>
                        </a:spcAft>
                        <a:buClr>
                          <a:srgbClr val="000000"/>
                        </a:buClr>
                        <a:buSzPts val="1800"/>
                        <a:buFont typeface="Arial"/>
                        <a:buNone/>
                      </a:pPr>
                      <a:r>
                        <a:rPr lang="iw-IL" sz="1800" u="none" cap="none" strike="noStrike">
                          <a:latin typeface="Arial"/>
                          <a:ea typeface="Arial"/>
                          <a:cs typeface="Arial"/>
                          <a:sym typeface="Arial"/>
                        </a:rPr>
                        <a:t>עוֹ, וְאֵת כָּל אֲשֶׁר עָשָׂ</a:t>
                      </a:r>
                      <a:r>
                        <a:rPr lang="iw-IL" sz="700" u="none" cap="none" strike="noStrike">
                          <a:latin typeface="Arial"/>
                          <a:ea typeface="Arial"/>
                          <a:cs typeface="Arial"/>
                          <a:sym typeface="Arial"/>
                        </a:rPr>
                        <a:t> </a:t>
                      </a:r>
                      <a:endParaRPr sz="900" u="none" cap="none" strike="noStrike"/>
                    </a:p>
                    <a:p>
                      <a:pPr indent="0" lvl="0" marL="0" marR="0" rtl="1" algn="ctr">
                        <a:lnSpc>
                          <a:spcPct val="100000"/>
                        </a:lnSpc>
                        <a:spcBef>
                          <a:spcPts val="0"/>
                        </a:spcBef>
                        <a:spcAft>
                          <a:spcPts val="0"/>
                        </a:spcAft>
                        <a:buClr>
                          <a:srgbClr val="000000"/>
                        </a:buClr>
                        <a:buSzPts val="1800"/>
                        <a:buFont typeface="Arial"/>
                        <a:buNone/>
                      </a:pPr>
                      <a:r>
                        <a:rPr lang="iw-IL" sz="1800" u="none" cap="none" strike="noStrike">
                          <a:latin typeface="Arial"/>
                          <a:ea typeface="Arial"/>
                          <a:cs typeface="Arial"/>
                          <a:sym typeface="Arial"/>
                        </a:rPr>
                        <a:t>כִּי שָׁמַעְנוּ שָׁמְה בְּמִצְרָיִם,</a:t>
                      </a:r>
                      <a:endParaRPr sz="1800" u="none" cap="none" strike="noStrike"/>
                    </a:p>
                    <a:p>
                      <a:pPr indent="0" lvl="0" marL="0" marR="0" rtl="1" algn="ctr">
                        <a:lnSpc>
                          <a:spcPct val="100000"/>
                        </a:lnSpc>
                        <a:spcBef>
                          <a:spcPts val="0"/>
                        </a:spcBef>
                        <a:spcAft>
                          <a:spcPts val="0"/>
                        </a:spcAft>
                        <a:buClr>
                          <a:srgbClr val="000000"/>
                        </a:buClr>
                        <a:buSzPts val="600"/>
                        <a:buFont typeface="Arial"/>
                        <a:buNone/>
                      </a:pPr>
                      <a:r>
                        <a:rPr lang="iw-IL" sz="600" u="none" cap="none" strike="noStrike">
                          <a:latin typeface="Arial"/>
                          <a:ea typeface="Arial"/>
                          <a:cs typeface="Arial"/>
                          <a:sym typeface="Arial"/>
                        </a:rPr>
                        <a:t> </a:t>
                      </a:r>
                      <a:endParaRPr sz="1400" u="none" cap="none" strike="noStrike"/>
                    </a:p>
                    <a:p>
                      <a:pPr indent="0" lvl="0" marL="0" marR="0" rtl="1" algn="ctr">
                        <a:lnSpc>
                          <a:spcPct val="100000"/>
                        </a:lnSpc>
                        <a:spcBef>
                          <a:spcPts val="0"/>
                        </a:spcBef>
                        <a:spcAft>
                          <a:spcPts val="0"/>
                        </a:spcAft>
                        <a:buClr>
                          <a:srgbClr val="000000"/>
                        </a:buClr>
                        <a:buSzPts val="1800"/>
                        <a:buFont typeface="Arial"/>
                        <a:buNone/>
                      </a:pPr>
                      <a:r>
                        <a:rPr lang="iw-IL" sz="1800" u="none" cap="none" strike="noStrike">
                          <a:latin typeface="Arial"/>
                          <a:ea typeface="Arial"/>
                          <a:cs typeface="Arial"/>
                          <a:sym typeface="Arial"/>
                        </a:rPr>
                        <a:t>וְאֵת כָּל אֲשֶׁר עָשָׂה לִשְׁנֵי מַלְכֵי-הָאֱמֹרִי אֲשֶׁר בְּעֵבֶר-הַיַּרְדֵּן:</a:t>
                      </a:r>
                      <a:endParaRPr sz="1800" u="none" cap="none" strike="noStrike"/>
                    </a:p>
                    <a:p>
                      <a:pPr indent="0" lvl="0" marL="0" marR="0" rtl="1" algn="ctr">
                        <a:lnSpc>
                          <a:spcPct val="100000"/>
                        </a:lnSpc>
                        <a:spcBef>
                          <a:spcPts val="0"/>
                        </a:spcBef>
                        <a:spcAft>
                          <a:spcPts val="0"/>
                        </a:spcAft>
                        <a:buClr>
                          <a:srgbClr val="000000"/>
                        </a:buClr>
                        <a:buSzPts val="700"/>
                        <a:buFont typeface="Arial"/>
                        <a:buNone/>
                      </a:pPr>
                      <a:r>
                        <a:rPr lang="iw-IL" sz="700" u="none" cap="none" strike="noStrike">
                          <a:latin typeface="Arial"/>
                          <a:ea typeface="Arial"/>
                          <a:cs typeface="Arial"/>
                          <a:sym typeface="Arial"/>
                        </a:rPr>
                        <a:t> </a:t>
                      </a:r>
                      <a:endParaRPr sz="200" u="none" cap="none" strike="noStrike"/>
                    </a:p>
                    <a:p>
                      <a:pPr indent="0" lvl="0" marL="0" marR="0" rtl="1" algn="ctr">
                        <a:lnSpc>
                          <a:spcPct val="100000"/>
                        </a:lnSpc>
                        <a:spcBef>
                          <a:spcPts val="0"/>
                        </a:spcBef>
                        <a:spcAft>
                          <a:spcPts val="0"/>
                        </a:spcAft>
                        <a:buClr>
                          <a:srgbClr val="000000"/>
                        </a:buClr>
                        <a:buSzPts val="1800"/>
                        <a:buFont typeface="Arial"/>
                        <a:buNone/>
                      </a:pPr>
                      <a:r>
                        <a:rPr lang="iw-IL" sz="1800" u="none" cap="none" strike="noStrike">
                          <a:latin typeface="Arial"/>
                          <a:ea typeface="Arial"/>
                          <a:cs typeface="Arial"/>
                          <a:sym typeface="Arial"/>
                        </a:rPr>
                        <a:t>לְסִיחוֹן מֶלֶךְ-חֶשְׁבּוֹן וּלְעוֹג מֶלֶךְ-הַבָּשָׁן אֲשֶׁר בְּעַשְׁתָּרוֹת </a:t>
                      </a:r>
                      <a:r>
                        <a:rPr lang="iw-IL" sz="1400" u="none" cap="none" strike="noStrike">
                          <a:latin typeface="Arial"/>
                          <a:ea typeface="Arial"/>
                          <a:cs typeface="Arial"/>
                          <a:sym typeface="Arial"/>
                        </a:rPr>
                        <a:t>(עיר הנמצאת בבשן)</a:t>
                      </a:r>
                      <a:endParaRPr sz="1400" u="none" cap="none" strike="noStrike"/>
                    </a:p>
                    <a:p>
                      <a:pPr indent="0" lvl="0" marL="0" marR="0" rtl="1" algn="ctr">
                        <a:lnSpc>
                          <a:spcPct val="100000"/>
                        </a:lnSpc>
                        <a:spcBef>
                          <a:spcPts val="0"/>
                        </a:spcBef>
                        <a:spcAft>
                          <a:spcPts val="0"/>
                        </a:spcAft>
                        <a:buClr>
                          <a:srgbClr val="000000"/>
                        </a:buClr>
                        <a:buSzPts val="1000"/>
                        <a:buFont typeface="Arial"/>
                        <a:buNone/>
                      </a:pPr>
                      <a:r>
                        <a:rPr lang="iw-IL" sz="1000" u="none" cap="none" strike="noStrike">
                          <a:latin typeface="Arial"/>
                          <a:ea typeface="Arial"/>
                          <a:cs typeface="Arial"/>
                          <a:sym typeface="Arial"/>
                        </a:rPr>
                        <a:t> </a:t>
                      </a:r>
                      <a:endParaRPr sz="1200" u="none" cap="none" strike="noStrike"/>
                    </a:p>
                    <a:p>
                      <a:pPr indent="0" lvl="0" marL="0" marR="0" rtl="1" algn="ctr">
                        <a:lnSpc>
                          <a:spcPct val="100000"/>
                        </a:lnSpc>
                        <a:spcBef>
                          <a:spcPts val="0"/>
                        </a:spcBef>
                        <a:spcAft>
                          <a:spcPts val="0"/>
                        </a:spcAft>
                        <a:buClr>
                          <a:srgbClr val="000000"/>
                        </a:buClr>
                        <a:buSzPts val="1200"/>
                        <a:buFont typeface="Arial"/>
                        <a:buNone/>
                      </a:pPr>
                      <a:r>
                        <a:rPr lang="iw-IL" sz="1200" u="none" cap="none" strike="noStrike">
                          <a:latin typeface="Arial"/>
                          <a:ea typeface="Arial"/>
                          <a:cs typeface="Arial"/>
                          <a:sym typeface="Arial"/>
                        </a:rPr>
                        <a:t>הערה: הם לא מזכירים את נסי מעבר הירדן ונפילת חומת יריחו כדי להציג </a:t>
                      </a:r>
                      <a:endParaRPr sz="1200" u="none" cap="none" strike="noStrike">
                        <a:latin typeface="Arial"/>
                        <a:ea typeface="Arial"/>
                        <a:cs typeface="Arial"/>
                        <a:sym typeface="Arial"/>
                      </a:endParaRPr>
                    </a:p>
                    <a:p>
                      <a:pPr indent="0" lvl="0" marL="0" marR="0" rtl="1" algn="ctr">
                        <a:lnSpc>
                          <a:spcPct val="100000"/>
                        </a:lnSpc>
                        <a:spcBef>
                          <a:spcPts val="0"/>
                        </a:spcBef>
                        <a:spcAft>
                          <a:spcPts val="0"/>
                        </a:spcAft>
                        <a:buClr>
                          <a:srgbClr val="000000"/>
                        </a:buClr>
                        <a:buSzPts val="1200"/>
                        <a:buFont typeface="Arial"/>
                        <a:buNone/>
                      </a:pPr>
                      <a:r>
                        <a:rPr lang="iw-IL" sz="1200" u="none" cap="none" strike="noStrike">
                          <a:latin typeface="Arial"/>
                          <a:ea typeface="Arial"/>
                          <a:cs typeface="Arial"/>
                          <a:sym typeface="Arial"/>
                        </a:rPr>
                        <a:t>אילו באו מרחוק ואינם יכולים לדעת את מה שעשה ה' לישראל לאחרונה</a:t>
                      </a:r>
                      <a:endParaRPr sz="1200" u="none" cap="none" strike="noStrike"/>
                    </a:p>
                    <a:p>
                      <a:pPr indent="0" lvl="0" marL="0" marR="0" rtl="1" algn="ctr">
                        <a:lnSpc>
                          <a:spcPct val="100000"/>
                        </a:lnSpc>
                        <a:spcBef>
                          <a:spcPts val="0"/>
                        </a:spcBef>
                        <a:spcAft>
                          <a:spcPts val="0"/>
                        </a:spcAft>
                        <a:buClr>
                          <a:srgbClr val="000000"/>
                        </a:buClr>
                        <a:buSzPts val="300"/>
                        <a:buFont typeface="Arial"/>
                        <a:buNone/>
                      </a:pPr>
                      <a:r>
                        <a:rPr lang="iw-IL" sz="300" u="none" cap="none" strike="noStrike">
                          <a:latin typeface="Arial"/>
                          <a:ea typeface="Arial"/>
                          <a:cs typeface="Arial"/>
                          <a:sym typeface="Arial"/>
                        </a:rPr>
                        <a:t> </a:t>
                      </a:r>
                      <a:endParaRPr sz="300" u="none" cap="none" strike="noStrike"/>
                    </a:p>
                    <a:p>
                      <a:pPr indent="0" lvl="0" marL="0" marR="0" rtl="1" algn="ctr">
                        <a:lnSpc>
                          <a:spcPct val="100000"/>
                        </a:lnSpc>
                        <a:spcBef>
                          <a:spcPts val="0"/>
                        </a:spcBef>
                        <a:spcAft>
                          <a:spcPts val="0"/>
                        </a:spcAft>
                        <a:buClr>
                          <a:srgbClr val="000000"/>
                        </a:buClr>
                        <a:buSzPts val="1000"/>
                        <a:buFont typeface="Arial"/>
                        <a:buNone/>
                      </a:pPr>
                      <a:r>
                        <a:rPr lang="iw-IL" sz="1000" u="none" cap="none" strike="noStrike">
                          <a:latin typeface="Arial"/>
                          <a:ea typeface="Arial"/>
                          <a:cs typeface="Arial"/>
                          <a:sym typeface="Arial"/>
                        </a:rPr>
                        <a:t> </a:t>
                      </a:r>
                      <a:endParaRPr sz="1000" u="none" cap="none" strike="noStrike"/>
                    </a:p>
                    <a:p>
                      <a:pPr indent="0" lvl="0" marL="0" marR="0" rtl="1" algn="ctr">
                        <a:lnSpc>
                          <a:spcPct val="100000"/>
                        </a:lnSpc>
                        <a:spcBef>
                          <a:spcPts val="0"/>
                        </a:spcBef>
                        <a:spcAft>
                          <a:spcPts val="0"/>
                        </a:spcAft>
                        <a:buClr>
                          <a:srgbClr val="000000"/>
                        </a:buClr>
                        <a:buSzPts val="1600"/>
                        <a:buFont typeface="Arial"/>
                        <a:buNone/>
                      </a:pPr>
                      <a:r>
                        <a:rPr b="1" lang="iw-IL" sz="1600" u="none" cap="none" strike="noStrike">
                          <a:solidFill>
                            <a:srgbClr val="C00000"/>
                          </a:solidFill>
                          <a:latin typeface="Arial"/>
                          <a:ea typeface="Arial"/>
                          <a:cs typeface="Arial"/>
                          <a:sym typeface="Arial"/>
                        </a:rPr>
                        <a:t>מטרת בואנו: לכרות עמכם ברית (יא)</a:t>
                      </a:r>
                      <a:endParaRPr b="1" sz="1600" u="none" cap="none" strike="noStrike">
                        <a:solidFill>
                          <a:srgbClr val="C00000"/>
                        </a:solidFill>
                      </a:endParaRPr>
                    </a:p>
                    <a:p>
                      <a:pPr indent="0" lvl="0" marL="0" marR="0" rtl="1" algn="ctr">
                        <a:lnSpc>
                          <a:spcPct val="100000"/>
                        </a:lnSpc>
                        <a:spcBef>
                          <a:spcPts val="0"/>
                        </a:spcBef>
                        <a:spcAft>
                          <a:spcPts val="0"/>
                        </a:spcAft>
                        <a:buClr>
                          <a:srgbClr val="000000"/>
                        </a:buClr>
                        <a:buSzPts val="900"/>
                        <a:buFont typeface="Arial"/>
                        <a:buNone/>
                      </a:pPr>
                      <a:r>
                        <a:rPr lang="iw-IL" sz="900" u="none" cap="none" strike="noStrike">
                          <a:latin typeface="Arial"/>
                          <a:ea typeface="Arial"/>
                          <a:cs typeface="Arial"/>
                          <a:sym typeface="Arial"/>
                        </a:rPr>
                        <a:t> </a:t>
                      </a:r>
                      <a:endParaRPr sz="1800" u="none" cap="none" strike="noStrike"/>
                    </a:p>
                    <a:p>
                      <a:pPr indent="0" lvl="0" marL="0" marR="0" rtl="1" algn="ctr">
                        <a:lnSpc>
                          <a:spcPct val="100000"/>
                        </a:lnSpc>
                        <a:spcBef>
                          <a:spcPts val="0"/>
                        </a:spcBef>
                        <a:spcAft>
                          <a:spcPts val="0"/>
                        </a:spcAft>
                        <a:buClr>
                          <a:srgbClr val="000000"/>
                        </a:buClr>
                        <a:buSzPts val="1800"/>
                        <a:buFont typeface="Arial"/>
                        <a:buNone/>
                      </a:pPr>
                      <a:r>
                        <a:rPr lang="iw-IL" sz="1800" u="none" cap="none" strike="noStrike">
                          <a:latin typeface="Arial"/>
                          <a:ea typeface="Arial"/>
                          <a:cs typeface="Arial"/>
                          <a:sym typeface="Arial"/>
                        </a:rPr>
                        <a:t>ויֹּאמְרוּ אֵלֵינוּ זְקֵינֵינוּ וְכָל יֹשְׁבֵי-אַרְצֵנוּ לֵאמֹר:</a:t>
                      </a:r>
                      <a:endParaRPr sz="1800" u="none" cap="none" strike="noStrike"/>
                    </a:p>
                    <a:p>
                      <a:pPr indent="0" lvl="0" marL="0" marR="0" rtl="1" algn="ctr">
                        <a:lnSpc>
                          <a:spcPct val="100000"/>
                        </a:lnSpc>
                        <a:spcBef>
                          <a:spcPts val="0"/>
                        </a:spcBef>
                        <a:spcAft>
                          <a:spcPts val="0"/>
                        </a:spcAft>
                        <a:buClr>
                          <a:srgbClr val="000000"/>
                        </a:buClr>
                        <a:buSzPts val="800"/>
                        <a:buFont typeface="Arial"/>
                        <a:buNone/>
                      </a:pPr>
                      <a:r>
                        <a:rPr lang="iw-IL" sz="800" u="none" cap="none" strike="noStrike">
                          <a:latin typeface="Arial"/>
                          <a:ea typeface="Arial"/>
                          <a:cs typeface="Arial"/>
                          <a:sym typeface="Arial"/>
                        </a:rPr>
                        <a:t> </a:t>
                      </a:r>
                      <a:endParaRPr sz="1200" u="none" cap="none" strike="noStrike"/>
                    </a:p>
                    <a:p>
                      <a:pPr indent="0" lvl="0" marL="0" marR="0" rtl="1" algn="ctr">
                        <a:lnSpc>
                          <a:spcPct val="100000"/>
                        </a:lnSpc>
                        <a:spcBef>
                          <a:spcPts val="0"/>
                        </a:spcBef>
                        <a:spcAft>
                          <a:spcPts val="0"/>
                        </a:spcAft>
                        <a:buClr>
                          <a:srgbClr val="000000"/>
                        </a:buClr>
                        <a:buSzPts val="1800"/>
                        <a:buFont typeface="Arial"/>
                        <a:buNone/>
                      </a:pPr>
                      <a:r>
                        <a:rPr lang="iw-IL" sz="1800" u="none" cap="none" strike="noStrike">
                          <a:latin typeface="Arial"/>
                          <a:ea typeface="Arial"/>
                          <a:cs typeface="Arial"/>
                          <a:sym typeface="Arial"/>
                        </a:rPr>
                        <a:t>קְחוּ בְיֶדְכֶם צֵידָה לַדֶּרֶךְ, וּלְכוּ לִקְרָאתָם וַאֲמַרְתֶּם אֲלֵיהֶם עַבְדֵיכֶם אֲנַחְנוּ !  </a:t>
                      </a:r>
                      <a:endParaRPr sz="1400" u="none" cap="none" strike="noStrike"/>
                    </a:p>
                    <a:p>
                      <a:pPr indent="0" lvl="0" marL="0" marR="0" rtl="1" algn="ctr">
                        <a:lnSpc>
                          <a:spcPct val="100000"/>
                        </a:lnSpc>
                        <a:spcBef>
                          <a:spcPts val="0"/>
                        </a:spcBef>
                        <a:spcAft>
                          <a:spcPts val="0"/>
                        </a:spcAft>
                        <a:buClr>
                          <a:srgbClr val="000000"/>
                        </a:buClr>
                        <a:buSzPts val="800"/>
                        <a:buFont typeface="Arial"/>
                        <a:buNone/>
                      </a:pPr>
                      <a:r>
                        <a:t/>
                      </a:r>
                      <a:endParaRPr sz="800" u="none" cap="none" strike="noStrike">
                        <a:latin typeface="Arial"/>
                        <a:ea typeface="Arial"/>
                        <a:cs typeface="Arial"/>
                        <a:sym typeface="Arial"/>
                      </a:endParaRPr>
                    </a:p>
                    <a:p>
                      <a:pPr indent="0" lvl="0" marL="0" marR="0" rtl="1" algn="ctr">
                        <a:lnSpc>
                          <a:spcPct val="100000"/>
                        </a:lnSpc>
                        <a:spcBef>
                          <a:spcPts val="0"/>
                        </a:spcBef>
                        <a:spcAft>
                          <a:spcPts val="0"/>
                        </a:spcAft>
                        <a:buClr>
                          <a:srgbClr val="000000"/>
                        </a:buClr>
                        <a:buSzPts val="1800"/>
                        <a:buFont typeface="Arial"/>
                        <a:buNone/>
                      </a:pPr>
                      <a:r>
                        <a:rPr lang="iw-IL" sz="1800" u="none" cap="none" strike="noStrike">
                          <a:latin typeface="Arial"/>
                          <a:ea typeface="Arial"/>
                          <a:cs typeface="Arial"/>
                          <a:sym typeface="Arial"/>
                        </a:rPr>
                        <a:t>וְעַתָּה כִּרְתוּ-לָנוּ בְרִית !</a:t>
                      </a:r>
                      <a:endParaRPr sz="1800" u="none" cap="none" strike="noStrike"/>
                    </a:p>
                    <a:p>
                      <a:pPr indent="0" lvl="0" marL="0" marR="0" rtl="1" algn="ctr">
                        <a:lnSpc>
                          <a:spcPct val="100000"/>
                        </a:lnSpc>
                        <a:spcBef>
                          <a:spcPts val="0"/>
                        </a:spcBef>
                        <a:spcAft>
                          <a:spcPts val="0"/>
                        </a:spcAft>
                        <a:buClr>
                          <a:srgbClr val="000000"/>
                        </a:buClr>
                        <a:buSzPts val="500"/>
                        <a:buFont typeface="Arial"/>
                        <a:buNone/>
                      </a:pPr>
                      <a:r>
                        <a:rPr lang="iw-IL" sz="500" u="none" cap="none" strike="noStrike">
                          <a:latin typeface="Arial"/>
                          <a:ea typeface="Arial"/>
                          <a:cs typeface="Arial"/>
                          <a:sym typeface="Arial"/>
                        </a:rPr>
                        <a:t> </a:t>
                      </a:r>
                      <a:r>
                        <a:rPr lang="iw-IL" sz="160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600"/>
                        <a:buFont typeface="Arial"/>
                        <a:buNone/>
                      </a:pPr>
                      <a:r>
                        <a:rPr b="1" lang="iw-IL" sz="1600" u="none" cap="none" strike="noStrike">
                          <a:solidFill>
                            <a:srgbClr val="C00000"/>
                          </a:solidFill>
                          <a:latin typeface="Arial"/>
                          <a:ea typeface="Arial"/>
                          <a:cs typeface="Arial"/>
                          <a:sym typeface="Arial"/>
                        </a:rPr>
                        <a:t>הגבעונים מציגים את שברשותם להוכיח שבאו מרחוק (יב-יג)</a:t>
                      </a:r>
                      <a:endParaRPr b="1" sz="1600" u="none" cap="none" strike="noStrike">
                        <a:solidFill>
                          <a:srgbClr val="C00000"/>
                        </a:solidFill>
                      </a:endParaRPr>
                    </a:p>
                    <a:p>
                      <a:pPr indent="0" lvl="0" marL="0" marR="0" rtl="1" algn="ctr">
                        <a:lnSpc>
                          <a:spcPct val="100000"/>
                        </a:lnSpc>
                        <a:spcBef>
                          <a:spcPts val="0"/>
                        </a:spcBef>
                        <a:spcAft>
                          <a:spcPts val="0"/>
                        </a:spcAft>
                        <a:buClr>
                          <a:srgbClr val="000000"/>
                        </a:buClr>
                        <a:buSzPts val="600"/>
                        <a:buFont typeface="Arial"/>
                        <a:buNone/>
                      </a:pPr>
                      <a:r>
                        <a:rPr lang="iw-IL" sz="600" u="none" cap="none" strike="noStrike">
                          <a:latin typeface="Arial"/>
                          <a:ea typeface="Arial"/>
                          <a:cs typeface="Arial"/>
                          <a:sym typeface="Arial"/>
                        </a:rPr>
                        <a:t> </a:t>
                      </a:r>
                      <a:endParaRPr sz="1050" u="none" cap="none" strike="noStrike"/>
                    </a:p>
                    <a:p>
                      <a:pPr indent="0" lvl="0" marL="0" marR="0" rtl="1" algn="ctr">
                        <a:lnSpc>
                          <a:spcPct val="100000"/>
                        </a:lnSpc>
                        <a:spcBef>
                          <a:spcPts val="0"/>
                        </a:spcBef>
                        <a:spcAft>
                          <a:spcPts val="0"/>
                        </a:spcAft>
                        <a:buClr>
                          <a:srgbClr val="000000"/>
                        </a:buClr>
                        <a:buSzPts val="1800"/>
                        <a:buFont typeface="Arial"/>
                        <a:buNone/>
                      </a:pPr>
                      <a:r>
                        <a:rPr lang="iw-IL" sz="1800" u="none" cap="none" strike="noStrike">
                          <a:latin typeface="Arial"/>
                          <a:ea typeface="Arial"/>
                          <a:cs typeface="Arial"/>
                          <a:sym typeface="Arial"/>
                        </a:rPr>
                        <a:t>זֶה לַחְמֵנוּ חָם, הִצְטַיַּדְנוּ אֹתוֹ מִבָּתֵּינוּ בְּיוֹם צֵאתֵנוּ לָלֶכֶת אֲלֵיכֶם,</a:t>
                      </a:r>
                      <a:endParaRPr sz="1800" u="none" cap="none" strike="noStrike"/>
                    </a:p>
                    <a:p>
                      <a:pPr indent="0" lvl="0" marL="0" marR="0" rtl="1" algn="ctr">
                        <a:lnSpc>
                          <a:spcPct val="100000"/>
                        </a:lnSpc>
                        <a:spcBef>
                          <a:spcPts val="0"/>
                        </a:spcBef>
                        <a:spcAft>
                          <a:spcPts val="0"/>
                        </a:spcAft>
                        <a:buClr>
                          <a:srgbClr val="000000"/>
                        </a:buClr>
                        <a:buSzPts val="700"/>
                        <a:buFont typeface="Arial"/>
                        <a:buNone/>
                      </a:pPr>
                      <a:r>
                        <a:rPr lang="iw-IL" sz="700" u="none" cap="none" strike="noStrike">
                          <a:latin typeface="Arial"/>
                          <a:ea typeface="Arial"/>
                          <a:cs typeface="Arial"/>
                          <a:sym typeface="Arial"/>
                        </a:rPr>
                        <a:t> </a:t>
                      </a:r>
                      <a:endParaRPr sz="900" u="none" cap="none" strike="noStrike"/>
                    </a:p>
                    <a:p>
                      <a:pPr indent="0" lvl="0" marL="0" marR="0" rtl="1" algn="ctr">
                        <a:lnSpc>
                          <a:spcPct val="100000"/>
                        </a:lnSpc>
                        <a:spcBef>
                          <a:spcPts val="0"/>
                        </a:spcBef>
                        <a:spcAft>
                          <a:spcPts val="0"/>
                        </a:spcAft>
                        <a:buClr>
                          <a:srgbClr val="000000"/>
                        </a:buClr>
                        <a:buSzPts val="1800"/>
                        <a:buFont typeface="Arial"/>
                        <a:buNone/>
                      </a:pPr>
                      <a:r>
                        <a:rPr lang="iw-IL" sz="1800" u="none" cap="none" strike="noStrike">
                          <a:latin typeface="Arial"/>
                          <a:ea typeface="Arial"/>
                          <a:cs typeface="Arial"/>
                          <a:sym typeface="Arial"/>
                        </a:rPr>
                        <a:t>וְעַתָּה הִנֵּה יָבֵשׁ וְהָיָה נִקֻּדִים </a:t>
                      </a:r>
                      <a:r>
                        <a:rPr lang="iw-IL" sz="1600" u="none" cap="none" strike="noStrike">
                          <a:latin typeface="Arial"/>
                          <a:ea typeface="Arial"/>
                          <a:cs typeface="Arial"/>
                          <a:sym typeface="Arial"/>
                        </a:rPr>
                        <a:t>(=וכעת נהיה מלא עובש או התפורר)</a:t>
                      </a:r>
                      <a:endParaRPr sz="1600" u="none" cap="none" strike="noStrike"/>
                    </a:p>
                    <a:p>
                      <a:pPr indent="0" lvl="0" marL="0" marR="0" rtl="1" algn="ctr">
                        <a:lnSpc>
                          <a:spcPct val="100000"/>
                        </a:lnSpc>
                        <a:spcBef>
                          <a:spcPts val="0"/>
                        </a:spcBef>
                        <a:spcAft>
                          <a:spcPts val="0"/>
                        </a:spcAft>
                        <a:buClr>
                          <a:srgbClr val="000000"/>
                        </a:buClr>
                        <a:buSzPts val="700"/>
                        <a:buFont typeface="Arial"/>
                        <a:buNone/>
                      </a:pPr>
                      <a:r>
                        <a:rPr lang="iw-IL" sz="700" u="none" cap="none" strike="noStrike">
                          <a:latin typeface="Arial"/>
                          <a:ea typeface="Arial"/>
                          <a:cs typeface="Arial"/>
                          <a:sym typeface="Arial"/>
                        </a:rPr>
                        <a:t> </a:t>
                      </a:r>
                      <a:endParaRPr sz="1200" u="none" cap="none" strike="noStrike"/>
                    </a:p>
                    <a:p>
                      <a:pPr indent="0" lvl="0" marL="0" marR="0" rtl="1" algn="ctr">
                        <a:lnSpc>
                          <a:spcPct val="100000"/>
                        </a:lnSpc>
                        <a:spcBef>
                          <a:spcPts val="0"/>
                        </a:spcBef>
                        <a:spcAft>
                          <a:spcPts val="0"/>
                        </a:spcAft>
                        <a:buClr>
                          <a:srgbClr val="000000"/>
                        </a:buClr>
                        <a:buSzPts val="1800"/>
                        <a:buFont typeface="Arial"/>
                        <a:buNone/>
                      </a:pPr>
                      <a:r>
                        <a:rPr lang="iw-IL" sz="1800" u="none" cap="none" strike="noStrike">
                          <a:latin typeface="Arial"/>
                          <a:ea typeface="Arial"/>
                          <a:cs typeface="Arial"/>
                          <a:sym typeface="Arial"/>
                        </a:rPr>
                        <a:t>וְאֵלֶּה נֹאדוֹת-הַיַּיִן אֲשֶׁר מִלֵּאנוּ: חֲדָשִׁים </a:t>
                      </a:r>
                      <a:r>
                        <a:rPr lang="iw-IL" sz="1600" u="none" cap="none" strike="noStrike">
                          <a:latin typeface="Arial"/>
                          <a:ea typeface="Arial"/>
                          <a:cs typeface="Arial"/>
                          <a:sym typeface="Arial"/>
                        </a:rPr>
                        <a:t>(היו כשיצאנו לדרך) </a:t>
                      </a:r>
                      <a:r>
                        <a:rPr lang="iw-IL" sz="1800" u="none" cap="none" strike="noStrike">
                          <a:latin typeface="Arial"/>
                          <a:ea typeface="Arial"/>
                          <a:cs typeface="Arial"/>
                          <a:sym typeface="Arial"/>
                        </a:rPr>
                        <a:t>וְהִנֵּה הִתְבַּקָּעוּ !</a:t>
                      </a:r>
                      <a:endParaRPr sz="1800" u="none" cap="none" strike="noStrike"/>
                    </a:p>
                    <a:p>
                      <a:pPr indent="0" lvl="0" marL="0" marR="0" rtl="1" algn="ctr">
                        <a:lnSpc>
                          <a:spcPct val="100000"/>
                        </a:lnSpc>
                        <a:spcBef>
                          <a:spcPts val="0"/>
                        </a:spcBef>
                        <a:spcAft>
                          <a:spcPts val="0"/>
                        </a:spcAft>
                        <a:buClr>
                          <a:srgbClr val="000000"/>
                        </a:buClr>
                        <a:buSzPts val="700"/>
                        <a:buFont typeface="Arial"/>
                        <a:buNone/>
                      </a:pPr>
                      <a:r>
                        <a:rPr lang="iw-IL" sz="700" u="none" cap="none" strike="noStrike">
                          <a:latin typeface="Arial"/>
                          <a:ea typeface="Arial"/>
                          <a:cs typeface="Arial"/>
                          <a:sym typeface="Arial"/>
                        </a:rPr>
                        <a:t> </a:t>
                      </a:r>
                      <a:endParaRPr sz="1400" u="none" cap="none" strike="noStrike"/>
                    </a:p>
                    <a:p>
                      <a:pPr indent="0" lvl="0" marL="0" marR="0" rtl="1" algn="ctr">
                        <a:lnSpc>
                          <a:spcPct val="100000"/>
                        </a:lnSpc>
                        <a:spcBef>
                          <a:spcPts val="0"/>
                        </a:spcBef>
                        <a:spcAft>
                          <a:spcPts val="0"/>
                        </a:spcAft>
                        <a:buClr>
                          <a:srgbClr val="000000"/>
                        </a:buClr>
                        <a:buSzPts val="1800"/>
                        <a:buFont typeface="Arial"/>
                        <a:buNone/>
                      </a:pPr>
                      <a:r>
                        <a:rPr lang="iw-IL" sz="1800" u="none" cap="none" strike="noStrike">
                          <a:latin typeface="Arial"/>
                          <a:ea typeface="Arial"/>
                          <a:cs typeface="Arial"/>
                          <a:sym typeface="Arial"/>
                        </a:rPr>
                        <a:t>וְאֵלֶּה שַׂלְמוֹתֵינוּ וּנְעָלֵינוּ בָּלוּ מֵרֹב הַדֶּרֶךְ מְאֹד ! </a:t>
                      </a:r>
                      <a:endParaRPr sz="1800" u="none" cap="none" strike="noStrike">
                        <a:latin typeface="Times New Roman"/>
                        <a:ea typeface="Times New Roman"/>
                        <a:cs typeface="Times New Roman"/>
                        <a:sym typeface="Times New Roman"/>
                      </a:endParaRPr>
                    </a:p>
                  </a:txBody>
                  <a:tcPr marT="0" marB="0" marR="32625" marL="326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sp>
        <p:nvSpPr>
          <p:cNvPr id="174" name="Google Shape;174;p23"/>
          <p:cNvSpPr/>
          <p:nvPr/>
        </p:nvSpPr>
        <p:spPr>
          <a:xfrm>
            <a:off x="136637" y="57518"/>
            <a:ext cx="11749907" cy="646331"/>
          </a:xfrm>
          <a:prstGeom prst="rect">
            <a:avLst/>
          </a:prstGeom>
          <a:solidFill>
            <a:schemeClr val="lt1"/>
          </a:solidFill>
          <a:ln>
            <a:noFill/>
          </a:ln>
        </p:spPr>
        <p:txBody>
          <a:bodyPr anchorCtr="0" anchor="t" bIns="45700" lIns="91425" spcFirstLastPara="1" rIns="91425" wrap="square" tIns="45700">
            <a:noAutofit/>
          </a:bodyPr>
          <a:lstStyle/>
          <a:p>
            <a:pPr indent="228600" lvl="0" marL="0" marR="0" rtl="1" algn="ctr">
              <a:lnSpc>
                <a:spcPct val="100000"/>
              </a:lnSpc>
              <a:spcBef>
                <a:spcPts val="0"/>
              </a:spcBef>
              <a:spcAft>
                <a:spcPts val="0"/>
              </a:spcAft>
              <a:buClr>
                <a:srgbClr val="000000"/>
              </a:buClr>
              <a:buSzPts val="3600"/>
              <a:buFont typeface="Arial"/>
              <a:buNone/>
            </a:pPr>
            <a:r>
              <a:rPr b="1" i="0" lang="iw-IL" sz="3600" u="none" cap="none" strike="noStrike">
                <a:solidFill>
                  <a:srgbClr val="C00000"/>
                </a:solidFill>
                <a:latin typeface="Times New Roman"/>
                <a:ea typeface="Times New Roman"/>
                <a:cs typeface="Times New Roman"/>
                <a:sym typeface="Times New Roman"/>
              </a:rPr>
              <a:t>משלחת מ'גבעון' באה בעורמה לכרות ברית עם ישראל </a:t>
            </a:r>
            <a:r>
              <a:rPr b="1" i="0" lang="iw-IL" sz="2800" u="none" cap="none" strike="noStrike">
                <a:solidFill>
                  <a:srgbClr val="C00000"/>
                </a:solidFill>
                <a:latin typeface="Times New Roman"/>
                <a:ea typeface="Times New Roman"/>
                <a:cs typeface="Times New Roman"/>
                <a:sym typeface="Times New Roman"/>
              </a:rPr>
              <a:t>(ג-טו)</a:t>
            </a:r>
            <a:endParaRPr b="0" i="0" sz="2800" u="none" cap="none" strike="noStrike">
              <a:solidFill>
                <a:srgbClr val="C00000"/>
              </a:solidFill>
              <a:latin typeface="Times New Roman"/>
              <a:ea typeface="Times New Roman"/>
              <a:cs typeface="Times New Roman"/>
              <a:sym typeface="Times New Roman"/>
            </a:endParaRPr>
          </a:p>
        </p:txBody>
      </p:sp>
    </p:spTree>
  </p:cSld>
  <p:clrMapOvr>
    <a:masterClrMapping/>
  </p:clrMapOvr>
  <mc:AlternateContent>
    <mc:Choice Requires="p14">
      <p:transition spd="slow" p14:dur="1200">
        <p14:prism dir="l"/>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24"/>
          <p:cNvSpPr/>
          <p:nvPr/>
        </p:nvSpPr>
        <p:spPr>
          <a:xfrm>
            <a:off x="5670300" y="843250"/>
            <a:ext cx="7364400" cy="5828700"/>
          </a:xfrm>
          <a:prstGeom prst="rect">
            <a:avLst/>
          </a:prstGeom>
          <a:solidFill>
            <a:schemeClr val="lt1"/>
          </a:solidFill>
          <a:ln cap="flat" cmpd="sng" w="57150">
            <a:solidFill>
              <a:srgbClr val="C00000"/>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2800"/>
              <a:buFont typeface="Arial"/>
              <a:buNone/>
            </a:pPr>
            <a:r>
              <a:rPr b="1" i="0" lang="iw-IL" sz="2800" u="none" cap="none" strike="noStrike">
                <a:solidFill>
                  <a:srgbClr val="C00000"/>
                </a:solidFill>
                <a:latin typeface="Times New Roman"/>
                <a:ea typeface="Times New Roman"/>
                <a:cs typeface="Times New Roman"/>
                <a:sym typeface="Times New Roman"/>
              </a:rPr>
              <a:t>ישראל נוסעים לגבעון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2800"/>
              <a:buFont typeface="Arial"/>
              <a:buNone/>
            </a:pPr>
            <a:r>
              <a:rPr b="1" i="0" lang="iw-IL" sz="2800" u="sng" cap="none" strike="noStrike">
                <a:solidFill>
                  <a:srgbClr val="C00000"/>
                </a:solidFill>
                <a:latin typeface="Times New Roman"/>
                <a:ea typeface="Times New Roman"/>
                <a:cs typeface="Times New Roman"/>
                <a:sym typeface="Times New Roman"/>
              </a:rPr>
              <a:t>לברר בקשר לתרמית </a:t>
            </a:r>
            <a:r>
              <a:rPr b="1" i="0" lang="iw-IL" sz="2000" u="sng" cap="none" strike="noStrike">
                <a:solidFill>
                  <a:srgbClr val="C00000"/>
                </a:solidFill>
                <a:latin typeface="Times New Roman"/>
                <a:ea typeface="Times New Roman"/>
                <a:cs typeface="Times New Roman"/>
                <a:sym typeface="Times New Roman"/>
              </a:rPr>
              <a:t>(טז-יח)</a:t>
            </a:r>
            <a:endParaRPr b="0" i="0" sz="2000" u="none" cap="none" strike="noStrike">
              <a:solidFill>
                <a:srgbClr val="C00000"/>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100"/>
              <a:buFont typeface="Arial"/>
              <a:buNone/>
            </a:pPr>
            <a:r>
              <a:rPr b="1" i="0" lang="iw-IL" sz="1100" u="none" cap="none" strike="noStrike">
                <a:solidFill>
                  <a:schemeClr val="dk1"/>
                </a:solidFill>
                <a:latin typeface="Times New Roman"/>
                <a:ea typeface="Times New Roman"/>
                <a:cs typeface="Times New Roman"/>
                <a:sym typeface="Times New Roman"/>
              </a:rPr>
              <a:t> </a:t>
            </a:r>
            <a:endParaRPr b="0" i="0" sz="20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וַיְהִי מִקְצֵה 3 יָמִים אַחֲרֵי אֲשֶׁר כָּרְתוּ לָהֶם בְּרִית,</a:t>
            </a:r>
            <a:endParaRPr b="0" i="0" sz="20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700"/>
              <a:buFont typeface="Arial"/>
              <a:buNone/>
            </a:pPr>
            <a:r>
              <a:rPr b="0" i="0" lang="iw-IL" sz="700" u="none" cap="none" strike="noStrike">
                <a:solidFill>
                  <a:schemeClr val="dk1"/>
                </a:solidFill>
                <a:latin typeface="Times New Roman"/>
                <a:ea typeface="Times New Roman"/>
                <a:cs typeface="Times New Roman"/>
                <a:sym typeface="Times New Roman"/>
              </a:rPr>
              <a:t> </a:t>
            </a:r>
            <a:endParaRPr b="0" i="0" sz="20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וַיִּשְׁמְעוּ </a:t>
            </a:r>
            <a:r>
              <a:rPr b="0" i="0" lang="iw-IL" sz="1200" u="none" cap="none" strike="noStrike">
                <a:solidFill>
                  <a:schemeClr val="dk1"/>
                </a:solidFill>
                <a:latin typeface="Times New Roman"/>
                <a:ea typeface="Times New Roman"/>
                <a:cs typeface="Times New Roman"/>
                <a:sym typeface="Times New Roman"/>
              </a:rPr>
              <a:t>(בנ"י)</a:t>
            </a:r>
            <a:r>
              <a:rPr b="0" i="0" lang="iw-IL" sz="1800" u="none" cap="none" strike="noStrike">
                <a:solidFill>
                  <a:schemeClr val="dk1"/>
                </a:solidFill>
                <a:latin typeface="Times New Roman"/>
                <a:ea typeface="Times New Roman"/>
                <a:cs typeface="Times New Roman"/>
                <a:sym typeface="Times New Roman"/>
              </a:rPr>
              <a:t> כִּי-קְרֹבִים הֵם אֵלָיו וּבְקִרְבּוֹ הֵם יֹשְׁבִים.</a:t>
            </a:r>
            <a:endParaRPr b="0" i="0" sz="20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700"/>
              <a:buFont typeface="Arial"/>
              <a:buNone/>
            </a:pPr>
            <a:r>
              <a:rPr b="0" i="0" lang="iw-IL" sz="700" u="none" cap="none" strike="noStrike">
                <a:solidFill>
                  <a:schemeClr val="dk1"/>
                </a:solidFill>
                <a:latin typeface="Times New Roman"/>
                <a:ea typeface="Times New Roman"/>
                <a:cs typeface="Times New Roman"/>
                <a:sym typeface="Times New Roman"/>
              </a:rPr>
              <a:t> </a:t>
            </a:r>
            <a:endParaRPr b="0" i="0" sz="20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וַיִּסְעוּ בְנֵי-יִשְׂרָאֵל,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800"/>
              <a:buFont typeface="Arial"/>
              <a:buNone/>
            </a:pPr>
            <a:r>
              <a:t/>
            </a:r>
            <a:endParaRPr b="0" i="0" sz="8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וַיָּבֹאוּ אֶל עָרֵיהֶם בַּיּוֹם הַ- 3,</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800"/>
              <a:buFont typeface="Arial"/>
              <a:buNone/>
            </a:pPr>
            <a:r>
              <a:t/>
            </a:r>
            <a:endParaRPr b="0" i="0" sz="8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 וְעָרֵיהֶם: גִּבְעוֹן וְהַכְּפִירָה וּבְאֵרוֹת וְקִרְיַת-יְעָרִים.</a:t>
            </a:r>
            <a:endParaRPr b="0" i="0" sz="20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700"/>
              <a:buFont typeface="Arial"/>
              <a:buNone/>
            </a:pPr>
            <a:r>
              <a:rPr b="0" i="0" lang="iw-IL" sz="700" u="none" cap="none" strike="noStrike">
                <a:solidFill>
                  <a:schemeClr val="dk1"/>
                </a:solidFill>
                <a:latin typeface="Times New Roman"/>
                <a:ea typeface="Times New Roman"/>
                <a:cs typeface="Times New Roman"/>
                <a:sym typeface="Times New Roman"/>
              </a:rPr>
              <a:t> </a:t>
            </a:r>
            <a:endParaRPr b="0" i="0" sz="20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וְלֹא הִכּוּם בְּנֵי-יִשְׂרָאֵל !</a:t>
            </a:r>
            <a:endParaRPr b="0" i="0" sz="20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700"/>
              <a:buFont typeface="Arial"/>
              <a:buNone/>
            </a:pPr>
            <a:r>
              <a:rPr b="0" i="0" lang="iw-IL" sz="700" u="none" cap="none" strike="noStrike">
                <a:solidFill>
                  <a:schemeClr val="dk1"/>
                </a:solidFill>
                <a:latin typeface="Times New Roman"/>
                <a:ea typeface="Times New Roman"/>
                <a:cs typeface="Times New Roman"/>
                <a:sym typeface="Times New Roman"/>
              </a:rPr>
              <a:t> </a:t>
            </a:r>
            <a:endParaRPr b="0" i="0" sz="20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200"/>
              <a:buFont typeface="Arial"/>
              <a:buNone/>
            </a:pPr>
            <a:r>
              <a:rPr b="0" i="0" lang="iw-IL" sz="1200" u="none" cap="none" strike="noStrike">
                <a:solidFill>
                  <a:schemeClr val="dk1"/>
                </a:solidFill>
                <a:latin typeface="Times New Roman"/>
                <a:ea typeface="Times New Roman"/>
                <a:cs typeface="Times New Roman"/>
                <a:sym typeface="Times New Roman"/>
              </a:rPr>
              <a:t>נימוק:</a:t>
            </a:r>
            <a:r>
              <a:rPr b="1" i="0" lang="iw-IL" sz="1200" u="none" cap="none" strike="noStrike">
                <a:solidFill>
                  <a:schemeClr val="dk1"/>
                </a:solidFill>
                <a:latin typeface="Times New Roman"/>
                <a:ea typeface="Times New Roman"/>
                <a:cs typeface="Times New Roman"/>
                <a:sym typeface="Times New Roman"/>
              </a:rPr>
              <a:t> </a:t>
            </a:r>
            <a:r>
              <a:rPr b="0" i="0" lang="iw-IL" sz="1800" u="none" cap="none" strike="noStrike">
                <a:solidFill>
                  <a:schemeClr val="dk1"/>
                </a:solidFill>
                <a:latin typeface="Times New Roman"/>
                <a:ea typeface="Times New Roman"/>
                <a:cs typeface="Times New Roman"/>
                <a:sym typeface="Times New Roman"/>
              </a:rPr>
              <a:t>כִּי נִשְׁבְּעוּ לָהֶם נְשִׂיאֵי-הָעֵדָה בַּה' אֱלֹהֵי-יִשְׂרָאֵל !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600"/>
              <a:buFont typeface="Arial"/>
              <a:buNone/>
            </a:pPr>
            <a:r>
              <a:t/>
            </a:r>
            <a:endParaRPr b="0" i="0" sz="6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400"/>
              <a:buFont typeface="Arial"/>
              <a:buNone/>
            </a:pPr>
            <a:r>
              <a:rPr b="0" i="0" lang="iw-IL" sz="1400" u="none" cap="none" strike="noStrike">
                <a:solidFill>
                  <a:schemeClr val="dk1"/>
                </a:solidFill>
                <a:latin typeface="Times New Roman"/>
                <a:ea typeface="Times New Roman"/>
                <a:cs typeface="Times New Roman"/>
                <a:sym typeface="Times New Roman"/>
              </a:rPr>
              <a:t>(=הבירור העלה כי יש כאן שבועה מצד נשיאי-העדה ואין אפשרות להפר את הברית).</a:t>
            </a:r>
            <a:endParaRPr b="0" i="0" sz="2400" u="none" cap="none" strike="noStrike">
              <a:solidFill>
                <a:schemeClr val="dk1"/>
              </a:solidFill>
              <a:latin typeface="Times New Roman"/>
              <a:ea typeface="Times New Roman"/>
              <a:cs typeface="Times New Roman"/>
              <a:sym typeface="Times New Roman"/>
            </a:endParaRPr>
          </a:p>
        </p:txBody>
      </p:sp>
      <p:pic>
        <p:nvPicPr>
          <p:cNvPr descr="ברית הגבעונים – חלק ראשון: באים בעורמה – אתר תנ&quot;ך ממלכתי" id="180" name="Google Shape;180;p24"/>
          <p:cNvPicPr preferRelativeResize="0"/>
          <p:nvPr/>
        </p:nvPicPr>
        <p:blipFill rotWithShape="1">
          <a:blip r:embed="rId3">
            <a:alphaModFix/>
          </a:blip>
          <a:srcRect b="0" l="24892" r="0" t="0"/>
          <a:stretch/>
        </p:blipFill>
        <p:spPr>
          <a:xfrm>
            <a:off x="210207" y="0"/>
            <a:ext cx="4750675" cy="6671870"/>
          </a:xfrm>
          <a:prstGeom prst="rect">
            <a:avLst/>
          </a:prstGeom>
          <a:noFill/>
          <a:ln>
            <a:noFill/>
          </a:ln>
        </p:spPr>
      </p:pic>
      <p:sp>
        <p:nvSpPr>
          <p:cNvPr id="181" name="Google Shape;181;p24"/>
          <p:cNvSpPr/>
          <p:nvPr/>
        </p:nvSpPr>
        <p:spPr>
          <a:xfrm>
            <a:off x="597505" y="1597196"/>
            <a:ext cx="1890900" cy="1608900"/>
          </a:xfrm>
          <a:prstGeom prst="ellipse">
            <a:avLst/>
          </a:prstGeom>
          <a:noFill/>
          <a:ln cap="flat" cmpd="sng" w="76200">
            <a:solidFill>
              <a:srgbClr val="38562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mc:AlternateContent>
    <mc:Choice Requires="p14">
      <p:transition spd="slow" p14:dur="1200">
        <p14:prism dir="l"/>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1"/>
                                        </p:tgtEl>
                                        <p:attrNameLst>
                                          <p:attrName>style.visibility</p:attrName>
                                        </p:attrNameLst>
                                      </p:cBhvr>
                                      <p:to>
                                        <p:strVal val="visible"/>
                                      </p:to>
                                    </p:set>
                                    <p:animEffect filter="fade" transition="in">
                                      <p:cBhvr>
                                        <p:cTn dur="2000"/>
                                        <p:tgtEl>
                                          <p:spTgt spid="18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25"/>
          <p:cNvSpPr/>
          <p:nvPr/>
        </p:nvSpPr>
        <p:spPr>
          <a:xfrm>
            <a:off x="5427326" y="294015"/>
            <a:ext cx="6558456" cy="4016484"/>
          </a:xfrm>
          <a:prstGeom prst="rect">
            <a:avLst/>
          </a:prstGeom>
          <a:solidFill>
            <a:schemeClr val="lt1"/>
          </a:solidFill>
          <a:ln cap="flat" cmpd="sng" w="57150">
            <a:solidFill>
              <a:srgbClr val="C00000"/>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300"/>
              <a:buFont typeface="Arial"/>
              <a:buNone/>
            </a:pPr>
            <a:r>
              <a:rPr b="0" i="0" lang="iw-IL" sz="300" u="none" cap="none" strike="noStrike">
                <a:solidFill>
                  <a:schemeClr val="dk1"/>
                </a:solidFill>
                <a:latin typeface="Calibri"/>
                <a:ea typeface="Calibri"/>
                <a:cs typeface="Calibri"/>
                <a:sym typeface="Calibri"/>
              </a:rPr>
              <a:t> </a:t>
            </a:r>
            <a:r>
              <a:rPr b="0" i="0" lang="iw-IL" sz="700" u="none" cap="none" strike="noStrike">
                <a:solidFill>
                  <a:schemeClr val="dk1"/>
                </a:solidFill>
                <a:latin typeface="Arial"/>
                <a:ea typeface="Arial"/>
                <a:cs typeface="Arial"/>
                <a:sym typeface="Arial"/>
              </a:rPr>
              <a:t> </a:t>
            </a:r>
            <a:endParaRPr b="0" i="0" sz="1800" u="none" cap="none" strike="noStrike">
              <a:solidFill>
                <a:schemeClr val="dk1"/>
              </a:solidFill>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3200"/>
              <a:buFont typeface="Arial"/>
              <a:buNone/>
            </a:pPr>
            <a:r>
              <a:rPr b="0" i="0" lang="iw-IL" sz="3200" u="none" cap="none" strike="noStrike">
                <a:solidFill>
                  <a:schemeClr val="dk1"/>
                </a:solidFill>
                <a:latin typeface="Arial"/>
                <a:ea typeface="Arial"/>
                <a:cs typeface="Arial"/>
                <a:sym typeface="Arial"/>
              </a:rPr>
              <a:t>סוף דבר: יהושע אמנם מציל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300"/>
              <a:buFont typeface="Arial"/>
              <a:buNone/>
            </a:pPr>
            <a:r>
              <a:t/>
            </a:r>
            <a:endParaRPr b="0" i="0" sz="300" u="none" cap="none" strike="noStrike">
              <a:solidFill>
                <a:schemeClr val="dk1"/>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3200"/>
              <a:buFont typeface="Arial"/>
              <a:buNone/>
            </a:pPr>
            <a:r>
              <a:rPr b="0" i="0" lang="iw-IL" sz="3200" u="none" cap="none" strike="noStrike">
                <a:solidFill>
                  <a:schemeClr val="dk1"/>
                </a:solidFill>
                <a:latin typeface="Arial"/>
                <a:ea typeface="Arial"/>
                <a:cs typeface="Arial"/>
                <a:sym typeface="Arial"/>
              </a:rPr>
              <a:t>את הגבעונים מידי בנ"י אך מענישם </a:t>
            </a:r>
            <a:r>
              <a:rPr b="0" i="0" lang="iw-IL" sz="2000" u="none" cap="none" strike="noStrike">
                <a:solidFill>
                  <a:schemeClr val="dk1"/>
                </a:solidFill>
                <a:latin typeface="Arial"/>
                <a:ea typeface="Arial"/>
                <a:cs typeface="Arial"/>
                <a:sym typeface="Arial"/>
              </a:rPr>
              <a:t>(כו-כז)</a:t>
            </a:r>
            <a:endParaRPr b="0" i="0" sz="6000" u="none" cap="none" strike="noStrike">
              <a:solidFill>
                <a:schemeClr val="dk1"/>
              </a:solidFill>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1200"/>
              <a:buFont typeface="Arial"/>
              <a:buNone/>
            </a:pPr>
            <a:r>
              <a:rPr b="0" i="0" lang="iw-IL" sz="1200" u="none" cap="none" strike="noStrike">
                <a:solidFill>
                  <a:schemeClr val="dk1"/>
                </a:solidFill>
                <a:latin typeface="Arial"/>
                <a:ea typeface="Arial"/>
                <a:cs typeface="Arial"/>
                <a:sym typeface="Arial"/>
              </a:rPr>
              <a:t> </a:t>
            </a:r>
            <a:endParaRPr b="0" i="0" sz="4000" u="none" cap="none" strike="noStrike">
              <a:solidFill>
                <a:schemeClr val="dk1"/>
              </a:solidFill>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2000"/>
              <a:buFont typeface="Arial"/>
              <a:buNone/>
            </a:pPr>
            <a:r>
              <a:rPr b="0" i="0" lang="iw-IL" sz="2000" u="none" cap="none" strike="noStrike">
                <a:solidFill>
                  <a:schemeClr val="dk1"/>
                </a:solidFill>
                <a:latin typeface="Arial"/>
                <a:ea typeface="Arial"/>
                <a:cs typeface="Arial"/>
                <a:sym typeface="Arial"/>
              </a:rPr>
              <a:t>וַיַּעַשׂ לָהֶם כֵּן, וַיַּצֵּל אוֹתָם מִיַּד בְּנֵי-יִשְׂרָאֵל וְלֹא הֲרָגוּם !</a:t>
            </a:r>
            <a:endParaRPr b="0" i="0" sz="2000" u="none" cap="none" strike="noStrike">
              <a:solidFill>
                <a:schemeClr val="dk1"/>
              </a:solidFill>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800"/>
              <a:buFont typeface="Arial"/>
              <a:buNone/>
            </a:pPr>
            <a:r>
              <a:rPr b="0" i="0" lang="iw-IL" sz="800" u="none" cap="none" strike="noStrike">
                <a:solidFill>
                  <a:schemeClr val="dk1"/>
                </a:solidFill>
                <a:latin typeface="Arial"/>
                <a:ea typeface="Arial"/>
                <a:cs typeface="Arial"/>
                <a:sym typeface="Arial"/>
              </a:rPr>
              <a:t> </a:t>
            </a:r>
            <a:endParaRPr b="0" i="0" sz="1000" u="none" cap="none" strike="noStrike">
              <a:solidFill>
                <a:schemeClr val="dk1"/>
              </a:solidFill>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2000"/>
              <a:buFont typeface="Arial"/>
              <a:buNone/>
            </a:pPr>
            <a:r>
              <a:rPr b="0" i="0" lang="iw-IL" sz="2000" u="none" cap="none" strike="noStrike">
                <a:solidFill>
                  <a:schemeClr val="dk1"/>
                </a:solidFill>
                <a:latin typeface="Arial"/>
                <a:ea typeface="Arial"/>
                <a:cs typeface="Arial"/>
                <a:sym typeface="Arial"/>
              </a:rPr>
              <a:t>וַיִּתְּנֵם יְהוֹשֻׁעַ בַּיּוֹם-הַהוּא חֹטְבֵי-עֵצִים וְשֹׁאֲבֵי-מַיִם</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900"/>
              <a:buFont typeface="Arial"/>
              <a:buNone/>
            </a:pPr>
            <a:r>
              <a:t/>
            </a:r>
            <a:endParaRPr b="0" i="0" sz="900" u="none" cap="none" strike="noStrike">
              <a:solidFill>
                <a:schemeClr val="dk1"/>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2000"/>
              <a:buFont typeface="Arial"/>
              <a:buNone/>
            </a:pPr>
            <a:r>
              <a:rPr b="0" i="0" lang="iw-IL" sz="2000" u="none" cap="none" strike="noStrike">
                <a:solidFill>
                  <a:schemeClr val="dk1"/>
                </a:solidFill>
                <a:latin typeface="Arial"/>
                <a:ea typeface="Arial"/>
                <a:cs typeface="Arial"/>
                <a:sym typeface="Arial"/>
              </a:rPr>
              <a:t> לָעֵדָה וּלְמִזְבַּח-ה', </a:t>
            </a:r>
            <a:endParaRPr b="0" i="0" sz="2000" u="none" cap="none" strike="noStrike">
              <a:solidFill>
                <a:schemeClr val="dk1"/>
              </a:solidFill>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900"/>
              <a:buFont typeface="Arial"/>
              <a:buNone/>
            </a:pPr>
            <a:r>
              <a:rPr b="0" i="0" lang="iw-IL" sz="900" u="none" cap="none" strike="noStrike">
                <a:solidFill>
                  <a:schemeClr val="dk1"/>
                </a:solidFill>
                <a:latin typeface="Arial"/>
                <a:ea typeface="Arial"/>
                <a:cs typeface="Arial"/>
                <a:sym typeface="Arial"/>
              </a:rPr>
              <a:t> </a:t>
            </a:r>
            <a:endParaRPr b="0" i="0" sz="900" u="none" cap="none" strike="noStrike">
              <a:solidFill>
                <a:schemeClr val="dk1"/>
              </a:solidFill>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2000"/>
              <a:buFont typeface="Arial"/>
              <a:buNone/>
            </a:pPr>
            <a:r>
              <a:rPr b="0" i="0" lang="iw-IL" sz="2000" u="none" cap="none" strike="noStrike">
                <a:solidFill>
                  <a:schemeClr val="dk1"/>
                </a:solidFill>
                <a:latin typeface="Arial"/>
                <a:ea typeface="Arial"/>
                <a:cs typeface="Arial"/>
                <a:sym typeface="Arial"/>
              </a:rPr>
              <a:t>עַד הַיּוֹם-הַזֶּה </a:t>
            </a:r>
            <a:r>
              <a:rPr b="0" i="0" lang="iw-IL" sz="1600" u="none" cap="none" strike="noStrike">
                <a:solidFill>
                  <a:schemeClr val="dk1"/>
                </a:solidFill>
                <a:latin typeface="Arial"/>
                <a:ea typeface="Arial"/>
                <a:cs typeface="Arial"/>
                <a:sym typeface="Arial"/>
              </a:rPr>
              <a:t>(כך היה תפקיד הגעבונים עד יום כתיבת סיפור פרק זה)</a:t>
            </a:r>
            <a:endParaRPr b="0" i="0" sz="1600" u="none" cap="none" strike="noStrike">
              <a:solidFill>
                <a:schemeClr val="dk1"/>
              </a:solidFill>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700"/>
              <a:buFont typeface="Arial"/>
              <a:buNone/>
            </a:pPr>
            <a:r>
              <a:rPr b="0" i="0" lang="iw-IL" sz="700" u="none" cap="none" strike="noStrike">
                <a:solidFill>
                  <a:schemeClr val="dk1"/>
                </a:solidFill>
                <a:latin typeface="Arial"/>
                <a:ea typeface="Arial"/>
                <a:cs typeface="Arial"/>
                <a:sym typeface="Arial"/>
              </a:rPr>
              <a:t> </a:t>
            </a:r>
            <a:endParaRPr b="0" i="0" sz="1050" u="none" cap="none" strike="noStrike">
              <a:solidFill>
                <a:schemeClr val="dk1"/>
              </a:solidFill>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2000"/>
              <a:buFont typeface="Arial"/>
              <a:buNone/>
            </a:pPr>
            <a:r>
              <a:rPr b="0" i="0" lang="iw-IL" sz="2000" u="none" cap="none" strike="noStrike">
                <a:solidFill>
                  <a:schemeClr val="dk1"/>
                </a:solidFill>
                <a:latin typeface="Arial"/>
                <a:ea typeface="Arial"/>
                <a:cs typeface="Arial"/>
                <a:sym typeface="Arial"/>
              </a:rPr>
              <a:t>אֶל הַמָּקוֹם אֲשֶׁר יִבְחָר </a:t>
            </a:r>
            <a:r>
              <a:rPr b="0" i="0" lang="iw-IL" sz="1600" u="none" cap="none" strike="noStrike">
                <a:solidFill>
                  <a:schemeClr val="dk1"/>
                </a:solidFill>
                <a:latin typeface="Arial"/>
                <a:ea typeface="Arial"/>
                <a:cs typeface="Arial"/>
                <a:sym typeface="Arial"/>
              </a:rPr>
              <a:t>(=הם יעזרו בכל מקום שיבחר ה' לשכן את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700"/>
              <a:buFont typeface="Arial"/>
              <a:buNone/>
            </a:pPr>
            <a:r>
              <a:t/>
            </a:r>
            <a:endParaRPr b="0" i="0" sz="700" u="none" cap="none" strike="noStrike">
              <a:solidFill>
                <a:schemeClr val="dk1"/>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600"/>
              <a:buFont typeface="Arial"/>
              <a:buNone/>
            </a:pPr>
            <a:r>
              <a:rPr b="0" i="0" lang="iw-IL" sz="1600" u="none" cap="none" strike="noStrike">
                <a:solidFill>
                  <a:schemeClr val="dk1"/>
                </a:solidFill>
                <a:latin typeface="Arial"/>
                <a:ea typeface="Arial"/>
                <a:cs typeface="Arial"/>
                <a:sym typeface="Arial"/>
              </a:rPr>
              <a:t>שמו, כלומר בכל מקום שהמשכן יימצא.) </a:t>
            </a:r>
            <a:endParaRPr b="0" i="0" sz="1600" u="none" cap="none" strike="noStrike">
              <a:solidFill>
                <a:schemeClr val="dk1"/>
              </a:solidFill>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800"/>
              <a:buFont typeface="Arial"/>
              <a:buNone/>
            </a:pPr>
            <a:r>
              <a:rPr b="0" i="0" lang="iw-IL" sz="800" u="none" cap="none" strike="noStrike">
                <a:solidFill>
                  <a:schemeClr val="dk1"/>
                </a:solidFill>
                <a:latin typeface="Calibri"/>
                <a:ea typeface="Calibri"/>
                <a:cs typeface="Calibri"/>
                <a:sym typeface="Calibri"/>
              </a:rPr>
              <a:t> </a:t>
            </a:r>
            <a:endParaRPr b="0" i="0" sz="2000" u="none" cap="none" strike="noStrike">
              <a:solidFill>
                <a:schemeClr val="dk1"/>
              </a:solidFill>
              <a:latin typeface="Times New Roman"/>
              <a:ea typeface="Times New Roman"/>
              <a:cs typeface="Times New Roman"/>
              <a:sym typeface="Times New Roman"/>
            </a:endParaRPr>
          </a:p>
        </p:txBody>
      </p:sp>
      <p:pic>
        <p:nvPicPr>
          <p:cNvPr descr="Manipulation, Mayhem and Murder | Bible Characters" id="187" name="Google Shape;187;p25"/>
          <p:cNvPicPr preferRelativeResize="0"/>
          <p:nvPr/>
        </p:nvPicPr>
        <p:blipFill rotWithShape="1">
          <a:blip r:embed="rId3">
            <a:alphaModFix/>
          </a:blip>
          <a:srcRect b="0" l="0" r="0" t="0"/>
          <a:stretch/>
        </p:blipFill>
        <p:spPr>
          <a:xfrm>
            <a:off x="511017" y="2153034"/>
            <a:ext cx="4681093" cy="4391578"/>
          </a:xfrm>
          <a:prstGeom prst="rect">
            <a:avLst/>
          </a:prstGeom>
          <a:noFill/>
          <a:ln>
            <a:noFill/>
          </a:ln>
        </p:spPr>
      </p:pic>
    </p:spTree>
  </p:cSld>
  <p:clrMapOvr>
    <a:masterClrMapping/>
  </p:clrMapOvr>
  <mc:AlternateContent>
    <mc:Choice Requires="p14">
      <p:transition spd="slow" p14:dur="1200">
        <p14:prism dir="l"/>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26"/>
          <p:cNvSpPr/>
          <p:nvPr/>
        </p:nvSpPr>
        <p:spPr>
          <a:xfrm>
            <a:off x="6519133" y="1491889"/>
            <a:ext cx="4842549" cy="2277547"/>
          </a:xfrm>
          <a:prstGeom prst="rect">
            <a:avLst/>
          </a:prstGeom>
          <a:solidFill>
            <a:schemeClr val="lt1"/>
          </a:solidFill>
          <a:ln cap="flat" cmpd="sng" w="57150">
            <a:solidFill>
              <a:srgbClr val="C00000"/>
            </a:solidFill>
            <a:prstDash val="solid"/>
            <a:round/>
            <a:headEnd len="sm" w="sm" type="none"/>
            <a:tailEnd len="sm" w="sm" type="none"/>
          </a:ln>
        </p:spPr>
        <p:txBody>
          <a:bodyPr anchorCtr="0" anchor="t" bIns="45700" lIns="91425" spcFirstLastPara="1" rIns="91425" wrap="square" tIns="45700">
            <a:noAutofit/>
          </a:bodyPr>
          <a:lstStyle/>
          <a:p>
            <a:pPr indent="0" lvl="0" marL="0" marR="228600" rtl="1" algn="ctr">
              <a:lnSpc>
                <a:spcPct val="100000"/>
              </a:lnSpc>
              <a:spcBef>
                <a:spcPts val="0"/>
              </a:spcBef>
              <a:spcAft>
                <a:spcPts val="0"/>
              </a:spcAft>
              <a:buClr>
                <a:srgbClr val="000000"/>
              </a:buClr>
              <a:buSzPts val="4400"/>
              <a:buFont typeface="Arial"/>
              <a:buNone/>
            </a:pPr>
            <a:r>
              <a:rPr b="1" i="0" lang="iw-IL" sz="4400" u="none" cap="none" strike="noStrike">
                <a:solidFill>
                  <a:srgbClr val="C00000"/>
                </a:solidFill>
                <a:latin typeface="Times New Roman"/>
                <a:ea typeface="Times New Roman"/>
                <a:cs typeface="Times New Roman"/>
                <a:sym typeface="Times New Roman"/>
              </a:rPr>
              <a:t>שליטת יהושע </a:t>
            </a:r>
            <a:endParaRPr b="0" i="0" sz="1400" u="none" cap="none" strike="noStrike">
              <a:solidFill>
                <a:srgbClr val="000000"/>
              </a:solidFill>
              <a:latin typeface="Arial"/>
              <a:ea typeface="Arial"/>
              <a:cs typeface="Arial"/>
              <a:sym typeface="Arial"/>
            </a:endParaRPr>
          </a:p>
          <a:p>
            <a:pPr indent="0" lvl="0" marL="0" marR="228600" rtl="1" algn="ctr">
              <a:lnSpc>
                <a:spcPct val="100000"/>
              </a:lnSpc>
              <a:spcBef>
                <a:spcPts val="0"/>
              </a:spcBef>
              <a:spcAft>
                <a:spcPts val="0"/>
              </a:spcAft>
              <a:buClr>
                <a:srgbClr val="000000"/>
              </a:buClr>
              <a:buSzPts val="4400"/>
              <a:buFont typeface="Arial"/>
              <a:buNone/>
            </a:pPr>
            <a:r>
              <a:rPr b="1" i="0" lang="iw-IL" sz="4400" u="none" cap="none" strike="noStrike">
                <a:solidFill>
                  <a:srgbClr val="C00000"/>
                </a:solidFill>
                <a:latin typeface="Times New Roman"/>
                <a:ea typeface="Times New Roman"/>
                <a:cs typeface="Times New Roman"/>
                <a:sym typeface="Times New Roman"/>
              </a:rPr>
              <a:t>באזורי א"י לאחר </a:t>
            </a:r>
            <a:endParaRPr b="0" i="0" sz="1400" u="none" cap="none" strike="noStrike">
              <a:solidFill>
                <a:srgbClr val="000000"/>
              </a:solidFill>
              <a:latin typeface="Arial"/>
              <a:ea typeface="Arial"/>
              <a:cs typeface="Arial"/>
              <a:sym typeface="Arial"/>
            </a:endParaRPr>
          </a:p>
          <a:p>
            <a:pPr indent="0" lvl="0" marL="0" marR="228600" rtl="1" algn="ctr">
              <a:lnSpc>
                <a:spcPct val="100000"/>
              </a:lnSpc>
              <a:spcBef>
                <a:spcPts val="0"/>
              </a:spcBef>
              <a:spcAft>
                <a:spcPts val="0"/>
              </a:spcAft>
              <a:buClr>
                <a:srgbClr val="000000"/>
              </a:buClr>
              <a:buSzPts val="4400"/>
              <a:buFont typeface="Arial"/>
              <a:buNone/>
            </a:pPr>
            <a:r>
              <a:rPr b="1" i="0" lang="iw-IL" sz="4400" u="none" cap="none" strike="noStrike">
                <a:solidFill>
                  <a:srgbClr val="C00000"/>
                </a:solidFill>
                <a:latin typeface="Times New Roman"/>
                <a:ea typeface="Times New Roman"/>
                <a:cs typeface="Times New Roman"/>
                <a:sym typeface="Times New Roman"/>
              </a:rPr>
              <a:t>הברית עם הגבעונים</a:t>
            </a:r>
            <a:endParaRPr b="0" i="0" sz="11500" u="none" cap="none" strike="noStrike">
              <a:solidFill>
                <a:srgbClr val="C00000"/>
              </a:solidFill>
              <a:latin typeface="Times New Roman"/>
              <a:ea typeface="Times New Roman"/>
              <a:cs typeface="Times New Roman"/>
              <a:sym typeface="Times New Roman"/>
            </a:endParaRPr>
          </a:p>
          <a:p>
            <a:pPr indent="0" lvl="0" marL="0" marR="228600" rtl="1" algn="ctr">
              <a:lnSpc>
                <a:spcPct val="100000"/>
              </a:lnSpc>
              <a:spcBef>
                <a:spcPts val="0"/>
              </a:spcBef>
              <a:spcAft>
                <a:spcPts val="0"/>
              </a:spcAft>
              <a:buClr>
                <a:srgbClr val="000000"/>
              </a:buClr>
              <a:buSzPts val="1000"/>
              <a:buFont typeface="Arial"/>
              <a:buNone/>
            </a:pPr>
            <a:r>
              <a:rPr b="0" i="0" lang="iw-IL" sz="1000" u="none" cap="none" strike="noStrike">
                <a:solidFill>
                  <a:schemeClr val="dk1"/>
                </a:solidFill>
                <a:latin typeface="Times New Roman"/>
                <a:ea typeface="Times New Roman"/>
                <a:cs typeface="Times New Roman"/>
                <a:sym typeface="Times New Roman"/>
              </a:rPr>
              <a:t> </a:t>
            </a:r>
            <a:endParaRPr b="0" i="0" sz="2800" u="none" cap="none" strike="noStrike">
              <a:solidFill>
                <a:schemeClr val="dk1"/>
              </a:solidFill>
              <a:latin typeface="Times New Roman"/>
              <a:ea typeface="Times New Roman"/>
              <a:cs typeface="Times New Roman"/>
              <a:sym typeface="Times New Roman"/>
            </a:endParaRPr>
          </a:p>
        </p:txBody>
      </p:sp>
      <p:pic>
        <p:nvPicPr>
          <p:cNvPr id="193" name="Google Shape;193;p26"/>
          <p:cNvPicPr preferRelativeResize="0"/>
          <p:nvPr/>
        </p:nvPicPr>
        <p:blipFill rotWithShape="1">
          <a:blip r:embed="rId3">
            <a:alphaModFix/>
          </a:blip>
          <a:srcRect b="3493" l="3590" r="5989" t="3447"/>
          <a:stretch/>
        </p:blipFill>
        <p:spPr>
          <a:xfrm>
            <a:off x="602428" y="19534"/>
            <a:ext cx="3302598" cy="6838466"/>
          </a:xfrm>
          <a:prstGeom prst="rect">
            <a:avLst/>
          </a:prstGeom>
          <a:noFill/>
          <a:ln>
            <a:noFill/>
          </a:ln>
        </p:spPr>
      </p:pic>
    </p:spTree>
  </p:cSld>
  <p:clrMapOvr>
    <a:masterClrMapping/>
  </p:clrMapOvr>
  <mc:AlternateContent>
    <mc:Choice Requires="p14">
      <p:transition spd="slow" p14:dur="1200">
        <p14:prism dir="l"/>
      </p:transition>
    </mc:Choice>
    <mc:Fallback>
      <p:transition spd="slow">
        <p:fade/>
      </p:transition>
    </mc:Fallback>
  </mc:AlternateContent>
</p:sld>
</file>

<file path=ppt/theme/theme1.xml><?xml version="1.0" encoding="utf-8"?>
<a:theme xmlns:a="http://schemas.openxmlformats.org/drawingml/2006/main" xmlns:r="http://schemas.openxmlformats.org/officeDocument/2006/relationships" name="ערכת נושא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ערכת נושא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