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52016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74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52016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1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1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1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260531" y="318228"/>
            <a:ext cx="11790900" cy="1938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iw-IL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הקמת 12 האבנים בגלגל ובירדן והמתרחש לאחר מעבר הירדן</a:t>
            </a:r>
            <a:r>
              <a:rPr b="0" i="0" lang="iw-IL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iw-IL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(פרק ד)</a:t>
            </a:r>
            <a:endParaRPr b="0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366815" y="3640574"/>
            <a:ext cx="819455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גלגל</a:t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182878" y="263339"/>
            <a:ext cx="6517638" cy="15081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ההכנות לכניסה לארץ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א-ה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(מינוי יהושע, שני המרגלים ביריחו, נס מעבר הירדן, האבנים במלון,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ברית המילה, קורבן הפסח, הפסקת המן, פגישת יהושע עם מלאך ה')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82878" y="3824673"/>
            <a:ext cx="6517640" cy="12618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חלוקת הנחלות בארץ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יג-כ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(הארץ הנשארת, ההגרלות וההתנחלות, ערי המקלט)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82878" y="2063319"/>
            <a:ext cx="6517640" cy="15081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כיבוש הארץ ומלכיה ואירועים נלווים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ו-יב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(הכבוש הנסי של יריחו, שתי מערכות בכיבוש העי,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טקס בהר עיבל והמזבח, תרמית הגבעונים, מלכי הדרום, מלכי צפון)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82878" y="5356891"/>
            <a:ext cx="6517640" cy="12618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ארועים ונאומי סיום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כא-כד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(מזבח שבנו שניים וחצי השבטים בעבר הירדן, נאומי יהושע, מות יהושע)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8741597" y="1771444"/>
            <a:ext cx="3211646" cy="30469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ספר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יהושע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4"/>
          <p:cNvSpPr/>
          <p:nvPr/>
        </p:nvSpPr>
        <p:spPr>
          <a:xfrm rot="-5400000">
            <a:off x="7349904" y="364071"/>
            <a:ext cx="615310" cy="1306642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 rot="-5400000">
            <a:off x="7441342" y="5334793"/>
            <a:ext cx="615310" cy="137776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 rot="-5400000">
            <a:off x="7385464" y="2211123"/>
            <a:ext cx="615310" cy="1377762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 rot="-5400000">
            <a:off x="7441342" y="3772958"/>
            <a:ext cx="615310" cy="1377763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372836" y="1016000"/>
            <a:ext cx="1628684" cy="416560"/>
          </a:xfrm>
          <a:prstGeom prst="ellipse">
            <a:avLst/>
          </a:prstGeom>
          <a:noFill/>
          <a:ln cap="flat" cmpd="sng" w="762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182878" y="263339"/>
            <a:ext cx="6705601" cy="1697541"/>
          </a:xfrm>
          <a:prstGeom prst="ellipse">
            <a:avLst/>
          </a:prstGeom>
          <a:noFill/>
          <a:ln cap="flat" cmpd="sng" w="762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/>
          <p:nvPr/>
        </p:nvSpPr>
        <p:spPr>
          <a:xfrm>
            <a:off x="8365675" y="1905506"/>
            <a:ext cx="3211646" cy="30469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תקציר פרק 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320039" y="305068"/>
            <a:ext cx="7523481" cy="624786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כבר בפרק הקודם, לפני מעבר הירדן, ה' ציווה את יהושע לבחור 12 אנשים, איש מכל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שבט וכעת ה' מבהיר ליהושע מה עליהם לעשות: כל אחד מהם צריך ליטול אבן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מהירדן, לקחת אותה איתו ולשים "בַּמָּלוֹן אֲשֶׁר תָּלִינוּ בוֹ הַלָּיְלָה".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האבנים מיועדות לזכרון של נס מעבר הירדן "עַד עוֹלָם".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מלבד 12 האבנים האלו, יהושע הקים בתוך הירדן 12 אבנים נוספות.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לאחר מכן מופיע תיאור סיום מעבר הירדן. עד שכל העם עברו את הירדן, הכהנים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עמדו בתוך הירדן. הכתוב מציין שגם בני גד ראובן וחצי המנשה עברו את הירדן עם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העם, לאור ההבטחה שלהם לצאת למלחמה בארץ.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בעקבות מעבר הירדן, מתקיימת הבטחת ה' ליהושע: "בַּיּוֹם הַהוּא גִּדַּל ה' אֶת יְהוֹשֻׁעַ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בְּעֵינֵי כָּל יִשְׂרָאֵל וַיִּרְאוּ אֹתוֹ כַּאֲשֶׁר יָרְאוּ אֶת מֹשֶׁה כָּל יְמֵי חַיָּיו"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4B008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לאחר שבני ישראל עברו את הירדן, הכהנים יכולים לנתק את כפות רגליהם מהירדן.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כשהם עושים זאת, מיד מי הירדן שנעצרו בעיר "אדם" שבים לזרימתם.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יהושע לוקח את שתים עשרה האבנים שאספו נציגי השבטים ומקים אותן בגלגל ושוב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הוא מזכיר שתפקיד האבנים האלה הוא לזכרון: "לְמַעַן דַּעַת כָּל עַמֵּי הָאָרֶץ אֶת יַד ה' כִּי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חֲזָקָה הִיא לְמַעַן יְרָאתֶם אֶת ה' אֱלֹהֵיכֶם כָּל הַיָּמִים".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440067" y="439490"/>
            <a:ext cx="11311865" cy="2262158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צווי ה' ליהושע</a:t>
            </a:r>
            <a:r>
              <a:rPr b="1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(א-ג)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וַיֹּאמֶר ה' אֶל יהוֹשֻׁעַ לֵאמֹר: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קְחוּ לָכֶם מִן הָעָם 12 אֲנָשִׁים, אִישׁ-אֶחָד אִישׁ-אֶחָד מִשָּׁבֶט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(הציווי על לקיחת האנשים הוזכר גם בפרק ג', פס' יב)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וְצַוּוּ אוֹתָם לֵאמֹר: שְׂאוּ לָכֶם מִזֶּה מִתּוֹךְ-הַיַּרְדֵּן מִמַּצַּב רַגְלֵי-הַכֹּהֲנִים הָכִין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(=מהמקום בו ניצבו הכוהנים בעמידה נכונה ויציבה) </a:t>
            </a: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 אֲבָנִים,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וְהַעֲבַרְתֶּם אוֹתָם עִמָּכֶם וְהִנַּחְתֶּם אוֹתָם בַּמָּלוֹן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(=במקום הלינה) </a:t>
            </a: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אֲשֶׁר תָּלִינוּ בוֹ הַלָּיְלָה.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St-Takla.org Image: Take for yourselves twelve stones from the Jordan (Joshua 4:1-8) صورة في موقع الأنبا تكلا: أخذ اثنتا عشر حجر من نهر الأردن (يشوع 4: 1-8)" id="118" name="Google Shape;118;p16"/>
          <p:cNvPicPr preferRelativeResize="0"/>
          <p:nvPr/>
        </p:nvPicPr>
        <p:blipFill rotWithShape="1">
          <a:blip r:embed="rId3">
            <a:alphaModFix/>
          </a:blip>
          <a:srcRect b="5094" l="13815" r="0" t="42753"/>
          <a:stretch/>
        </p:blipFill>
        <p:spPr>
          <a:xfrm>
            <a:off x="5140960" y="2873982"/>
            <a:ext cx="6888480" cy="356185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/>
          <p:nvPr/>
        </p:nvSpPr>
        <p:spPr>
          <a:xfrm>
            <a:off x="3808834" y="4180244"/>
            <a:ext cx="1036320" cy="87584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Joshua Bible Story - The Camp at Gilgal" id="120" name="Google Shape;120;p16"/>
          <p:cNvPicPr preferRelativeResize="0"/>
          <p:nvPr/>
        </p:nvPicPr>
        <p:blipFill rotWithShape="1">
          <a:blip r:embed="rId4">
            <a:alphaModFix/>
          </a:blip>
          <a:srcRect b="0" l="9421" r="45734" t="0"/>
          <a:stretch/>
        </p:blipFill>
        <p:spPr>
          <a:xfrm>
            <a:off x="522186" y="2863682"/>
            <a:ext cx="2990842" cy="350896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/>
          <p:nvPr/>
        </p:nvSpPr>
        <p:spPr>
          <a:xfrm>
            <a:off x="440067" y="4226504"/>
            <a:ext cx="742500" cy="52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גלגל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" name="Google Shape;122;p16"/>
          <p:cNvCxnSpPr/>
          <p:nvPr/>
        </p:nvCxnSpPr>
        <p:spPr>
          <a:xfrm>
            <a:off x="770336" y="4747453"/>
            <a:ext cx="1" cy="901969"/>
          </a:xfrm>
          <a:prstGeom prst="straightConnector1">
            <a:avLst/>
          </a:prstGeom>
          <a:noFill/>
          <a:ln cap="flat" cmpd="sng" w="1270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/>
          <p:nvPr/>
        </p:nvSpPr>
        <p:spPr>
          <a:xfrm>
            <a:off x="1391921" y="150638"/>
            <a:ext cx="9906000" cy="2246769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נימוק להקמת האבנים</a:t>
            </a: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(ו-ז)</a:t>
            </a:r>
            <a:endParaRPr b="0" i="0" sz="32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לְמַעַן תִּהְיֶה זֹאת אוֹת בְּקִרְבְּכֶם:  כִּי יִשְׁאָלוּן בְּנֵיכֶם מָחָר לֵאמֹר מָה הָאֲבָנִים הָאֵלֶּה לָכֶם ?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וַאֲמַרְתֶּם לָהֶם:  אֲשֶׁר נִכְרְתוּ מֵימֵי-הַיַּרְדֵּן מִפְּנֵי אֲרוֹן בְּרִית-ה' בְּעָבְרוֹ בַּיַּרְדֵּן,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נִכְרְתוּ מֵי-הַיַּרְדֵּן !</a:t>
            </a: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וְהָיוּ הָאֲבָנִים-הָאֵלֶּה לְזִכָּרוֹן לִבְנֵי-יִשְׂרָאֵל עַד עוֹלָם 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(הערה: נימוקים נוספים מביא יהושע בהמשך הפרק, פס' כא-כד)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What do the 12 stones UNDER the Jordan River mean?" id="128" name="Google Shape;128;p17"/>
          <p:cNvPicPr preferRelativeResize="0"/>
          <p:nvPr/>
        </p:nvPicPr>
        <p:blipFill rotWithShape="1">
          <a:blip r:embed="rId3">
            <a:alphaModFix/>
          </a:blip>
          <a:srcRect b="6241" l="0" r="31791" t="13119"/>
          <a:stretch/>
        </p:blipFill>
        <p:spPr>
          <a:xfrm>
            <a:off x="4052376" y="2728450"/>
            <a:ext cx="2815500" cy="39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יהושע - כיתה ג2-שירה" id="133" name="Google Shape;133;p18"/>
          <p:cNvPicPr preferRelativeResize="0"/>
          <p:nvPr/>
        </p:nvPicPr>
        <p:blipFill rotWithShape="1">
          <a:blip r:embed="rId3">
            <a:alphaModFix/>
          </a:blip>
          <a:srcRect b="0" l="8619" r="4637" t="0"/>
          <a:stretch/>
        </p:blipFill>
        <p:spPr>
          <a:xfrm>
            <a:off x="283392" y="220764"/>
            <a:ext cx="5040448" cy="636618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8"/>
          <p:cNvSpPr/>
          <p:nvPr/>
        </p:nvSpPr>
        <p:spPr>
          <a:xfrm>
            <a:off x="5562600" y="1779166"/>
            <a:ext cx="6436360" cy="301621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יהושע מצווה את נציגי השבטים</a:t>
            </a: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(ד-ה)</a:t>
            </a:r>
            <a:endParaRPr b="0" i="0" sz="32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וַיִּקְרָא יְהוֹשֻׁעַ אֶל 12 אִישׁ אֲשֶׁר הֵכִין מִבְּנֵי-יִשְׂרָאֵל: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אִישׁ-אֶחָד, אִישׁ-אֶחָד מִשָּׁבֶט.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</a:t>
            </a: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יֹּאמֶר לָהֶם יְהוֹשֻׁעַ: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עִבְרוּ לִפְנֵי אֲרוֹן ה'-אֱלֹהֵיכֶם אֶל תּוֹךְ-הַיַּרְדֵּן,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וְהָרִימוּ לָכֶם אִישׁ אֶבֶן-אַחַת עַל-שִׁכְמוֹ לְמִסְפַּר שִׁבְטֵי בְנֵי-יִשְׂרָאֵל !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(=כל איש מבין  12  האנשים ירים על שכמו אבן אחת, כנגד כל אחד משבטי ישראל ! )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oshua Bible Story - The Camp at Gilgal" id="139" name="Google Shape;139;p19"/>
          <p:cNvPicPr preferRelativeResize="0"/>
          <p:nvPr/>
        </p:nvPicPr>
        <p:blipFill rotWithShape="1">
          <a:blip r:embed="rId3">
            <a:alphaModFix/>
          </a:blip>
          <a:srcRect b="0" l="9422" r="45732" t="0"/>
          <a:stretch/>
        </p:blipFill>
        <p:spPr>
          <a:xfrm>
            <a:off x="522166" y="2863675"/>
            <a:ext cx="5566151" cy="350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9"/>
          <p:cNvSpPr/>
          <p:nvPr/>
        </p:nvSpPr>
        <p:spPr>
          <a:xfrm>
            <a:off x="2141274" y="3952000"/>
            <a:ext cx="1347300" cy="52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גלגל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19"/>
          <p:cNvCxnSpPr/>
          <p:nvPr/>
        </p:nvCxnSpPr>
        <p:spPr>
          <a:xfrm>
            <a:off x="3117296" y="4443991"/>
            <a:ext cx="1" cy="901969"/>
          </a:xfrm>
          <a:prstGeom prst="straightConnector1">
            <a:avLst/>
          </a:prstGeom>
          <a:noFill/>
          <a:ln cap="flat" cmpd="sng" w="1270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2" name="Google Shape;142;p19"/>
          <p:cNvSpPr/>
          <p:nvPr/>
        </p:nvSpPr>
        <p:spPr>
          <a:xfrm>
            <a:off x="770336" y="0"/>
            <a:ext cx="11259104" cy="228524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בנ"י מבצעים</a:t>
            </a:r>
            <a:r>
              <a:rPr b="1" i="0" lang="iw-IL" sz="1800" u="none" cap="none" strike="noStrike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(ח)</a:t>
            </a:r>
            <a:endParaRPr b="0" i="0" sz="3200" u="none" cap="none" strike="noStrike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iw-IL" sz="10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וַיַּעֲשׂוּ כֵן בְּנֵי-יִשְׂרָאֵל כַּאֲשֶׁר צִוָּה יְהוֹשֻׁעַ !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וַיִּשְׂאוּ 12 אֲבָנִים מִתּוֹךְ-הַיַּרְדֵּן כַּאֲשֶׁר דִּבֶּר ה' אֶל יְהוֹשֻׁעַ, לְמִסְפַּר שִׁבְטֵי בְנֵי-יִשְׂרָאֵל, 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וַיַּעֲבִרוּם עִמָּם אֶל הַמָּלוֹן וַיַּנִּחוּם שָׁם.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What do the 12 stones UNDER the Jordan River mean?" id="143" name="Google Shape;143;p19"/>
          <p:cNvPicPr preferRelativeResize="0"/>
          <p:nvPr/>
        </p:nvPicPr>
        <p:blipFill rotWithShape="1">
          <a:blip r:embed="rId4">
            <a:alphaModFix/>
          </a:blip>
          <a:srcRect b="6237" l="0" r="33670" t="19056"/>
          <a:stretch/>
        </p:blipFill>
        <p:spPr>
          <a:xfrm>
            <a:off x="593306" y="4773040"/>
            <a:ext cx="503972" cy="572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/>
          <p:nvPr/>
        </p:nvSpPr>
        <p:spPr>
          <a:xfrm>
            <a:off x="670560" y="223113"/>
            <a:ext cx="11226800" cy="253915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1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הקמת 12 אבנים נוספות בתוך הירדן תחת המקום בו עמדו רגלי-הכהנים </a:t>
            </a:r>
            <a:r>
              <a:rPr b="0" i="0" lang="iw-IL" sz="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פס' ט.  12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אֲבָנִים הֵקִים יְהוֹשֻׁעַ בְּתוֹךְ-הַיַּרְדֵּן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תַּחַת מַצַּב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(=מתחת למקום בו ניצבו)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רַגְלֵי-הַכֹּהֲנִים נֹשְׂאֵי אֲרוֹן-הַבְּרִית,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וַיִּהְיוּ שָׁם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(=האבנים)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עַד הַיּוֹם-הַזֶּה.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Joshua 4 – “The Stones from the Jordan” – 929 Chapters" id="149" name="Google Shape;14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120" y="3021267"/>
            <a:ext cx="5608320" cy="37418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do the 12 stones UNDER the Jordan River mean?" id="150" name="Google Shape;150;p20"/>
          <p:cNvPicPr preferRelativeResize="0"/>
          <p:nvPr/>
        </p:nvPicPr>
        <p:blipFill rotWithShape="1">
          <a:blip r:embed="rId4">
            <a:alphaModFix/>
          </a:blip>
          <a:srcRect b="6237" l="0" r="33670" t="19056"/>
          <a:stretch/>
        </p:blipFill>
        <p:spPr>
          <a:xfrm>
            <a:off x="3137987" y="4579223"/>
            <a:ext cx="1657533" cy="1884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/>
          <p:nvPr/>
        </p:nvSpPr>
        <p:spPr>
          <a:xfrm>
            <a:off x="1696720" y="611600"/>
            <a:ext cx="9215120" cy="2323713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הכהנים ממתינים עד שכל העם יעברו   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וְהַכֹּהֲנִים נֹשְׂאֵי הָאָרוֹן עֹמְדִים בְּתוֹךְ-הַיַּרְדֵּן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עַד תֹּם כָּל הַדָּבָר אֲשֶׁר צִוָּה ה' אֶת יְהוֹשֻׁעַ לְדַבֵּר אֶל-הָעָם, 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כְּכֹל אֲשֶׁר צִוָּה מֹשֶׁה אֶת יְהוֹשֻׁעַ !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21"/>
          <p:cNvSpPr/>
          <p:nvPr/>
        </p:nvSpPr>
        <p:spPr>
          <a:xfrm>
            <a:off x="1889760" y="3978275"/>
            <a:ext cx="9215120" cy="213904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העם עובר מהר, ארון ה' והכהנים עוקפים ועוברים לפני העם </a:t>
            </a:r>
            <a:r>
              <a:rPr b="1" i="0" lang="iw-IL" sz="2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(י-יא)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וַיְמַהֲרוּ הָעָם וַיַּעֲבֹרוּ,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וַיְהִי כַּאֲשֶׁר תַּם כָּל הָעָם לַעֲבוֹר,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וַיַּעֲבֹר אֲרוֹן-ה' וְהַכֹּהֲנִים לִפְנֵי הָעָם 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(מעבר הכהנים והארון מתרחש בפועל רק בפס': טו-יח)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/>
          <p:nvPr/>
        </p:nvSpPr>
        <p:spPr>
          <a:xfrm>
            <a:off x="2560320" y="1664430"/>
            <a:ext cx="7355840" cy="2646878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הגעת החלוצים </a:t>
            </a:r>
            <a:r>
              <a:rPr b="1" i="0" lang="iw-IL" sz="2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(½2 השבטים)</a:t>
            </a: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לערבות יריחו </a:t>
            </a:r>
            <a:r>
              <a:rPr b="1" i="0" lang="iw-IL" sz="2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(יב-יג)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וַיַּעַבְרוּ בְּנֵי-רְאוּבֵן וּבְנֵי-גָד וַחֲצִי שֵׁבֶט-הַמְנַשֶּׁה חֲמֻשִׁים 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(מצוידים בנשק)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לִפְנֵי בְּנֵי-יִשְׂרָאֵל,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כַּאֲשֶׁר דִּבֶּר אֲלֵיהֶם מֹשֶׁה.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כְּ- 40,000 חֲלוּצֵי הַצָּבָא עָבְרוּ לִפְנֵי ה' לַמִּלְחָמָה אֶל עַרְבוֹת-יְרִיחוֹ.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b="1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הערת הכתוב (יד):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בַּיּוֹם הַהוּא גִּדַּל ה' אֶת יְהוֹשֻׁעַ בְּעֵינֵי כָּל-יִשְׂרָאֵל !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וַיִּרְאוּ אֹתוֹ כַּאֲשֶׁר יָרְאוּ אֶת מֹשֶׁה כָּל יְמֵי-חַיָּיו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/>
          <p:nvPr/>
        </p:nvSpPr>
        <p:spPr>
          <a:xfrm>
            <a:off x="2011680" y="1313036"/>
            <a:ext cx="9093200" cy="30931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עליית הכהנים מן הירדן, מי-הירדן שבים למקומם  </a:t>
            </a:r>
            <a:r>
              <a:rPr b="1" i="0" lang="iw-IL" sz="2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(טו-יח</a:t>
            </a:r>
            <a:r>
              <a:rPr b="1" i="0" lang="iw-IL" sz="20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ה' (טו-טז)         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וַיֹּאמֶר ה' אֶל יְהוֹשֻׁעַ לֵאמֹר: צַוֵּה אֶת הַכֹּהֲנִים נֹשְׂאֵי אֲרוֹן-הָעֵדוּת וְיַעֲלוּ מִן-הַיַּרְדֵּן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יהושע (יז)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וַיְצַו יְהוֹשֻׁעַ אֶת הַכֹּהֲנִים לֵאמֹר: עֲלוּ מִן-הַיַּרְדֵּן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הכוהנים (יח)   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וַיְהִי כַּעֲלוֹת הַכֹּהֲנִים נֹשְׂאֵי אֲרוֹן בְּרִית-ה' מִתּוֹךְ-הַיַּרְדֵּן 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(ובזמן ש:)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נִתְּקוּ כַּפּוֹת רַגְלֵי-הַכֹּהֲנִים אֶל הֶחָרָבָה 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(=היבשה:)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מי-הירדן (יח)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וַיָּשֻׁבוּ מֵי-הַיַּרְדֵּן לִמְקוֹמָם וַיֵּלְכוּ כִתְמוֹל-שִׁלְשׁוֹם עַל כָּל-גְּדוֹתָיו.</a:t>
            </a:r>
            <a:r>
              <a:rPr b="1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/>
          <p:nvPr/>
        </p:nvSpPr>
        <p:spPr>
          <a:xfrm>
            <a:off x="924560" y="520511"/>
            <a:ext cx="10657840" cy="586314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הקמת </a:t>
            </a:r>
            <a:r>
              <a:rPr b="1" i="0" lang="iw-IL" sz="24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 </a:t>
            </a: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האבנים שהונחו במלון בגלגל, הנימוקים להקמתם  </a:t>
            </a:r>
            <a:r>
              <a:rPr b="1" i="0" lang="iw-IL" sz="2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(יט-כד)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התאריך בו בנ"י עולים מן הירדן וחונים בגלגל</a:t>
            </a:r>
            <a:r>
              <a:rPr b="1" i="0" lang="iw-IL" sz="1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(יט)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וְהָעָם עָלוּ מִן-הַיַּרְדֵּן בֶּעָשׂוֹר לַחֹדֶשׁ-הָרִאשׁוֹן 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(=י' בניסן)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וַיַּחֲנוּ בַּגִּלְגָּל בִּקְצֵה מִזְרַח-יְרִיחוֹ.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הקמת האבנים בגלגל</a:t>
            </a:r>
            <a:r>
              <a:rPr b="1" i="0" lang="iw-IL" sz="1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(כ)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וְאֵת 12 הָאֲבָנִים הָאֵלֶּה אֲשֶׁר לָקְחוּ מִן-הַיַּרְדֵּן הֵקִים יְהוֹשֻׁעַ בַּגִּלְגָּל.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הנימוקים להקמת האבנים</a:t>
            </a:r>
            <a:r>
              <a:rPr b="1" i="0" lang="iw-IL" sz="1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(כא-כד)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וַיֹּאמֶר אֶל בְּנֵי-יִשְׂרָאֵל לֵאמֹר: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אֲשֶׁר יִשְׁאָלוּן בְּנֵיכֶם מָחָר אֶת אֲבוֹתָם לֵאמֹר: מָה הָאֲבָנִים הָאֵלֶּה ?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וְהוֹדַעְתֶּם אֶת בְּנֵיכֶם לֵאמֹר: בַּיַּבָּשָׁה עָבַר יִשְׂרָאֵל אֶת הַיַּרְדֵּן הַזֶּה, אֲשֶׁר-הוֹבִישׁ ה'-אֱלֹהֵיכֶם אֶת מֵי-הַיַּרְדֵּן 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עַד עָבְרְכֶם מִפְּנֵיכֶם, כַּאֲשֶׁר עָשָׂה ה'-אֱלֹהֵיכֶם לְיַם-סוּף אֲשֶׁר הוֹבִישׁ מִפָּנֵינוּ עַד עָבְרֵנוּ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לְמַעַן דַּעַת כָּל עַמֵּי-הָאָרֶץ אֶת יַד-ה' כִּי חֲזָקָה הִיא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לְמַעַן יְרָאתֶם אֶת ה'-אֱלֹהֵיכֶם כָּל הַיָּמִים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