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43" d="100"/>
          <a:sy n="43" d="100"/>
        </p:scale>
        <p:origin x="-73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28" name="מציין מיקום של תאריך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210415B-1060-4664-8FC1-91DBE4F55CE1}" type="datetimeFigureOut">
              <a:rPr lang="he-IL" smtClean="0"/>
              <a:t>ז'/סיון/תשע"ה</a:t>
            </a:fld>
            <a:endParaRPr lang="he-IL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he-IL"/>
          </a:p>
        </p:txBody>
      </p:sp>
      <p:sp>
        <p:nvSpPr>
          <p:cNvPr id="10" name="מלבן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מלבן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מלבן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מלבן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מחבר ישר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מחבר ישר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מחבר ישר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מחבר ישר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מחבר ישר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מחבר ישר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מלבן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אליפסה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אליפסה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אליפסה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אליפסה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אליפסה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מציין מיקום של מספר שקופית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8650871-CB04-42FA-8F86-B18656C9B4B0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8" name="מציין מיקום תוכן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210415B-1060-4664-8FC1-91DBE4F55CE1}" type="datetimeFigureOut">
              <a:rPr lang="he-IL" smtClean="0"/>
              <a:t>ז'/סיון/תשע"ה</a:t>
            </a:fld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8650871-CB04-42FA-8F86-B18656C9B4B0}" type="slidenum">
              <a:rPr lang="he-IL" smtClean="0"/>
              <a:t>‹#›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210415B-1060-4664-8FC1-91DBE4F55CE1}" type="datetimeFigureOut">
              <a:rPr lang="he-IL" smtClean="0"/>
              <a:t>ז'/סיון/תשע"ה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he-IL"/>
          </a:p>
        </p:txBody>
      </p:sp>
      <p:sp>
        <p:nvSpPr>
          <p:cNvPr id="9" name="מלבן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מלבן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מלבן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מלבן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מחבר ישר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מחבר ישר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מחבר ישר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מחבר ישר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מחבר ישר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מלבן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אליפסה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אליפסה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אליפסה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אליפסה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אליפסה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מחבר ישר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8650871-CB04-42FA-8F86-B18656C9B4B0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415B-1060-4664-8FC1-91DBE4F55CE1}" type="datetimeFigureOut">
              <a:rPr lang="he-IL" smtClean="0"/>
              <a:t>ז'/סיון/תשע"ה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871-CB04-42FA-8F86-B18656C9B4B0}" type="slidenum">
              <a:rPr lang="he-IL" smtClean="0"/>
              <a:t>‹#›</a:t>
            </a:fld>
            <a:endParaRPr lang="he-IL"/>
          </a:p>
        </p:txBody>
      </p:sp>
      <p:sp>
        <p:nvSpPr>
          <p:cNvPr id="9" name="מציין מיקום תוכן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1" name="מציין מיקום תוכן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415B-1060-4664-8FC1-91DBE4F55CE1}" type="datetimeFigureOut">
              <a:rPr lang="he-IL" smtClean="0"/>
              <a:t>ז'/סיון/תשע"ה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871-CB04-42FA-8F86-B18656C9B4B0}" type="slidenum">
              <a:rPr lang="he-IL" smtClean="0"/>
              <a:t>‹#›</a:t>
            </a:fld>
            <a:endParaRPr lang="he-IL"/>
          </a:p>
        </p:txBody>
      </p:sp>
      <p:sp>
        <p:nvSpPr>
          <p:cNvPr id="11" name="מציין מיקום תוכן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3" name="מציין מיקום תוכן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2" name="מציין מיקום טקסט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14" name="מציין מיקום טקסט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6" name="מציין מיקום של תאריך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10415B-1060-4664-8FC1-91DBE4F55CE1}" type="datetimeFigureOut">
              <a:rPr lang="he-IL" smtClean="0"/>
              <a:t>ז'/סיון/תשע"ה</a:t>
            </a:fld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8650871-CB04-42FA-8F86-B18656C9B4B0}" type="slidenum">
              <a:rPr lang="he-IL" smtClean="0"/>
              <a:t>‹#›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415B-1060-4664-8FC1-91DBE4F55CE1}" type="datetimeFigureOut">
              <a:rPr lang="he-IL" smtClean="0"/>
              <a:t>ז'/סיון/תשע"ה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871-CB04-42FA-8F86-B18656C9B4B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חבר ישר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8" name="מחבר ישר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מחבר ישר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מחבר ישר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מלבן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מחבר ישר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אליפסה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מציין מיקום תוכן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1" name="מציין מיקום של תאריך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210415B-1060-4664-8FC1-91DBE4F55CE1}" type="datetimeFigureOut">
              <a:rPr lang="he-IL" smtClean="0"/>
              <a:t>ז'/סיון/תשע"ה</a:t>
            </a:fld>
            <a:endParaRPr lang="he-IL"/>
          </a:p>
        </p:txBody>
      </p:sp>
      <p:sp>
        <p:nvSpPr>
          <p:cNvPr id="22" name="מציין מיקום של מספר שקופית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8650871-CB04-42FA-8F86-B18656C9B4B0}" type="slidenum">
              <a:rPr lang="he-IL" smtClean="0"/>
              <a:t>‹#›</a:t>
            </a:fld>
            <a:endParaRPr lang="he-IL"/>
          </a:p>
        </p:txBody>
      </p:sp>
      <p:sp>
        <p:nvSpPr>
          <p:cNvPr id="23" name="מציין מיקום של כותרת תחתונה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e-I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חבר ישר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אליפסה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10" name="מחבר ישר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מלבן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מחבר ישר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מחבר ישר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מחבר ישר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מציין מיקום של תאריך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10415B-1060-4664-8FC1-91DBE4F55CE1}" type="datetimeFigureOut">
              <a:rPr lang="he-IL" smtClean="0"/>
              <a:t>ז'/סיון/תשע"ה</a:t>
            </a:fld>
            <a:endParaRPr lang="he-IL"/>
          </a:p>
        </p:txBody>
      </p:sp>
      <p:sp>
        <p:nvSpPr>
          <p:cNvPr id="18" name="מציין מיקום של מספר שקופית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8650871-CB04-42FA-8F86-B18656C9B4B0}" type="slidenum">
              <a:rPr lang="he-IL" smtClean="0"/>
              <a:t>‹#›</a:t>
            </a:fld>
            <a:endParaRPr lang="he-IL"/>
          </a:p>
        </p:txBody>
      </p:sp>
      <p:sp>
        <p:nvSpPr>
          <p:cNvPr id="21" name="מציין מיקום של כותרת תחתונה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415B-1060-4664-8FC1-91DBE4F55CE1}" type="datetimeFigureOut">
              <a:rPr lang="he-IL" smtClean="0"/>
              <a:t>ז'/סיון/תשע"ה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871-CB04-42FA-8F86-B18656C9B4B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415B-1060-4664-8FC1-91DBE4F55CE1}" type="datetimeFigureOut">
              <a:rPr lang="he-IL" smtClean="0"/>
              <a:t>ז'/סיון/תשע"ה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50871-CB04-42FA-8F86-B18656C9B4B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מחבר ישר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מציין מיקום של כותרת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3" name="מציין מיקום טקסט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4" name="מציין מיקום של תאריך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210415B-1060-4664-8FC1-91DBE4F55CE1}" type="datetimeFigureOut">
              <a:rPr lang="he-IL" smtClean="0"/>
              <a:t>ז'/סיון/תשע"ה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7" name="מחבר ישר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מחבר ישר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מלבן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מחבר ישר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אליפסה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מציין מיקום של מספר שקופית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8650871-CB04-42FA-8F86-B18656C9B4B0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http://www.daat.ac.il/daat/tanach/albom/pictures/04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http://www.daat.ac.il/daat/tanach/albom/pictures/32.jpg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http://www.daat.ac.il/daat/tanach/albom/pictures/34.jp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http://www.daat.ac.il/daat/tanach/albom/pictures/mahpela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11560" y="764704"/>
            <a:ext cx="7772400" cy="1470025"/>
          </a:xfrm>
        </p:spPr>
        <p:txBody>
          <a:bodyPr/>
          <a:lstStyle/>
          <a:p>
            <a:pPr algn="ctr"/>
            <a:r>
              <a:rPr lang="he-IL" dirty="0" smtClean="0"/>
              <a:t>תמונות מאוירות מספר יהושע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31640" y="2420888"/>
            <a:ext cx="6400800" cy="2952328"/>
          </a:xfrm>
        </p:spPr>
        <p:txBody>
          <a:bodyPr>
            <a:noAutofit/>
          </a:bodyPr>
          <a:lstStyle/>
          <a:p>
            <a:pPr algn="ctr"/>
            <a:r>
              <a:rPr lang="he-IL" sz="2800" dirty="0" smtClean="0"/>
              <a:t>עליכן לזהות את האירועים </a:t>
            </a:r>
            <a:r>
              <a:rPr lang="he-IL" sz="2800" dirty="0" err="1" smtClean="0"/>
              <a:t>המאויירים</a:t>
            </a:r>
            <a:r>
              <a:rPr lang="he-IL" sz="2800" dirty="0" smtClean="0"/>
              <a:t> בתמונות.</a:t>
            </a:r>
          </a:p>
          <a:p>
            <a:pPr algn="ctr"/>
            <a:r>
              <a:rPr lang="he-IL" sz="2800" dirty="0" smtClean="0"/>
              <a:t>תשובה מלאה תזכה אתכן ב 10 נקודות.</a:t>
            </a:r>
          </a:p>
          <a:p>
            <a:pPr algn="ctr"/>
            <a:r>
              <a:rPr lang="he-IL" sz="2800" dirty="0" smtClean="0"/>
              <a:t>אם תרצו רמז – באיזה פרק מדבר </a:t>
            </a:r>
            <a:r>
              <a:rPr lang="he-IL" sz="2800" dirty="0" err="1" smtClean="0"/>
              <a:t>הארוע</a:t>
            </a:r>
            <a:r>
              <a:rPr lang="he-IL" sz="2800" dirty="0" smtClean="0"/>
              <a:t> – תקבלו 5 נקודות</a:t>
            </a:r>
          </a:p>
          <a:p>
            <a:pPr algn="ctr"/>
            <a:r>
              <a:rPr lang="he-IL" sz="2800" dirty="0" smtClean="0"/>
              <a:t>בהצלחה!!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809778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http://www.daat.ac.il/daat/tanach/albom/pictures/1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76672"/>
            <a:ext cx="4720475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1430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907704" y="908720"/>
            <a:ext cx="6172200" cy="1894362"/>
          </a:xfrm>
        </p:spPr>
        <p:txBody>
          <a:bodyPr/>
          <a:lstStyle/>
          <a:p>
            <a:pPr algn="ctr"/>
            <a:r>
              <a:rPr lang="he-IL" dirty="0" smtClean="0"/>
              <a:t>רמז: פרק ו'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26376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290266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נפילת חומרת יריחו</a:t>
            </a:r>
            <a:b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"</a:t>
            </a:r>
            <a:r>
              <a:rPr lang="he-IL" dirty="0" smtClean="0"/>
              <a:t>ויתקעו </a:t>
            </a:r>
            <a:r>
              <a:rPr lang="he-IL" dirty="0"/>
              <a:t>בשופרות... ויריעו העם... ותיפול </a:t>
            </a:r>
            <a:r>
              <a:rPr lang="he-IL" dirty="0" smtClean="0"/>
              <a:t>החומה" </a:t>
            </a:r>
            <a:endParaRPr lang="he-I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801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66481"/>
            <a:ext cx="4176463" cy="614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9743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 smtClean="0"/>
              <a:t>רמז: פרק י'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546990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27584" y="2636912"/>
            <a:ext cx="7467600" cy="2367136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he-IL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מלחמת יהושע בחמשת המלכים במורד בית </a:t>
            </a:r>
            <a:r>
              <a:rPr lang="he-IL" sz="4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חורון</a:t>
            </a:r>
            <a:r>
              <a:rPr lang="he-IL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he-IL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e-IL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"וה</a:t>
            </a:r>
            <a:r>
              <a:rPr lang="he-IL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' השליך עליהם אבנים גדולות מן </a:t>
            </a:r>
            <a:r>
              <a:rPr lang="he-IL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השמים" </a:t>
            </a:r>
            <a:endParaRPr lang="he-IL" sz="4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830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http://www.daat.ac.il/daat/tanach/albom/pictures/2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08720"/>
            <a:ext cx="4680520" cy="5040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2131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רמז: פרק ט'</a:t>
            </a:r>
            <a:endParaRPr lang="he-I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92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95536" y="2420888"/>
            <a:ext cx="7467600" cy="2160240"/>
          </a:xfrm>
        </p:spPr>
        <p:txBody>
          <a:bodyPr>
            <a:normAutofit fontScale="90000"/>
          </a:bodyPr>
          <a:lstStyle/>
          <a:p>
            <a:pPr algn="ctr">
              <a:lnSpc>
                <a:spcPct val="200000"/>
              </a:lnSpc>
            </a:pPr>
            <a:r>
              <a:rPr lang="he-IL" b="1" dirty="0" smtClean="0"/>
              <a:t>עורמת הגבעונים שבאו מחופשים כאילו הגיעו מארץ רחוקה</a:t>
            </a:r>
            <a:br>
              <a:rPr lang="he-IL" b="1" dirty="0" smtClean="0"/>
            </a:br>
            <a:r>
              <a:rPr lang="he-IL" b="1" dirty="0"/>
              <a:t>ויאמרו איש ישראל אל </a:t>
            </a:r>
            <a:r>
              <a:rPr lang="he-IL" b="1" dirty="0" err="1"/>
              <a:t>החוי</a:t>
            </a:r>
            <a:r>
              <a:rPr lang="he-IL" b="1" dirty="0"/>
              <a:t> אולי בקרבי אתה יושב 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424989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http://www.daat.ac.il/daat/tanach/albom/pictures/2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20688"/>
            <a:ext cx="5040560" cy="5112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8408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467600" cy="1143000"/>
          </a:xfrm>
        </p:spPr>
        <p:txBody>
          <a:bodyPr/>
          <a:lstStyle/>
          <a:p>
            <a:pPr algn="ctr"/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רמז: פרק ז'</a:t>
            </a:r>
            <a:endParaRPr lang="he-I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657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866330"/>
          </a:xfrm>
        </p:spPr>
        <p:txBody>
          <a:bodyPr>
            <a:normAutofit/>
          </a:bodyPr>
          <a:lstStyle/>
          <a:p>
            <a:pPr algn="ctr">
              <a:lnSpc>
                <a:spcPct val="200000"/>
              </a:lnSpc>
            </a:pPr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בני ישראל הקימו גל אבנים גדול על מקומו של מות עכן</a:t>
            </a:r>
            <a:b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"</a:t>
            </a:r>
            <a:r>
              <a:rPr lang="he-IL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ויקימו עליו גל אבנים </a:t>
            </a:r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גדול"</a:t>
            </a:r>
            <a:endParaRPr lang="he-I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036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http://www.daat.ac.il/daat/tanach/albom/pictures/49b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276" y="1196752"/>
            <a:ext cx="6007036" cy="4725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4160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רמז: פרק כב'</a:t>
            </a:r>
            <a:endParaRPr lang="he-I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970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7467600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200000"/>
              </a:lnSpc>
            </a:pP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מזבח בגלילות הירדן שהקימו ראובן גד וחצי </a:t>
            </a:r>
            <a:r>
              <a:rPr lang="he-IL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המנשה</a:t>
            </a: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"</a:t>
            </a:r>
            <a:r>
              <a:rPr lang="he-I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ויבנו בני ראובן... מזבח על הירדן </a:t>
            </a:r>
            <a:r>
              <a:rPr lang="he-I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"</a:t>
            </a:r>
            <a:endParaRPr lang="he-I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907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http://www.daat.ac.il/daat/tanach/albom/pictures/1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24745"/>
            <a:ext cx="4680520" cy="4748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7340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he-IL" b="1" dirty="0" smtClean="0"/>
              <a:t>רמז: פרק ד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1023003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1556792"/>
            <a:ext cx="7467600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200000"/>
              </a:lnSpc>
            </a:pPr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שתיים עשרה אבנים אותם לקחו נציגי השבטים מהירדן </a:t>
            </a:r>
            <a:b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"</a:t>
            </a:r>
            <a:r>
              <a:rPr lang="he-IL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וישאו</a:t>
            </a:r>
            <a:r>
              <a:rPr lang="he-IL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שתי-עשרה אבנים מתוך הירדן </a:t>
            </a:r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"</a:t>
            </a:r>
            <a:endParaRPr lang="he-I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352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734946"/>
            <a:ext cx="4248472" cy="489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6420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he-IL" dirty="0" smtClean="0"/>
              <a:t>רמז: פרק יח'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16564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749917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נציגי השבטים יוצאים לכתוב את הארת על מנת לחלקה לשבטים שלא קבלו נחלה.</a:t>
            </a:r>
            <a:b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e-IL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he-IL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"לכו והתהלכו בארץ וכתבו אותה"</a:t>
            </a:r>
            <a:endParaRPr lang="he-I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43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daat.ac.il/daat/tanach/albom/pictures/04.jpg"/>
          <p:cNvPicPr>
            <a:picLocks noChangeAspect="1" noChangeArrowheads="1"/>
          </p:cNvPicPr>
          <p:nvPr/>
        </p:nvPicPr>
        <p:blipFill>
          <a:blip r:embed="rId2" r:link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098102"/>
            <a:ext cx="4392488" cy="5318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0468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רמז: פרק ב'</a:t>
            </a:r>
            <a:endParaRPr lang="he-I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7544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רחב שולחת את המרגלים ותולה את תקוות חוט השני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04777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daat.ac.il/daat/tanach/albom/pictures/32.jpg"/>
          <p:cNvPicPr>
            <a:picLocks noChangeAspect="1" noChangeArrowheads="1"/>
          </p:cNvPicPr>
          <p:nvPr/>
        </p:nvPicPr>
        <p:blipFill>
          <a:blip r:embed="rId2" r:link="rId3">
            <a:lum bright="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836712"/>
            <a:ext cx="3672408" cy="4926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6341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רמז: פרק י'</a:t>
            </a:r>
            <a:endParaRPr lang="he-I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6682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"שמש בגבעון דום וירח בעמק איילון"</a:t>
            </a:r>
            <a:endParaRPr lang="he-I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5169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daat.ac.il/daat/tanach/albom/pictures/34.jpg"/>
          <p:cNvPicPr>
            <a:picLocks noChangeAspect="1" noChangeArrowheads="1"/>
          </p:cNvPicPr>
          <p:nvPr/>
        </p:nvPicPr>
        <p:blipFill>
          <a:blip r:embed="rId2" r:link="rId3">
            <a:lum bright="6000" contrast="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82242"/>
            <a:ext cx="3600400" cy="4584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5631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רמז: פרק י'</a:t>
            </a:r>
            <a:endParaRPr lang="he-I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4731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מנוסת חמשת המלכים למערה במקדה</a:t>
            </a:r>
            <a:b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"נמצאו חמשת המלכים חבאים במערה במקדה"</a:t>
            </a:r>
            <a:endParaRPr lang="he-I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8013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daat.ac.il/daat/tanach/albom/pictures/mahpela.jpg"/>
          <p:cNvPicPr>
            <a:picLocks noChangeAspect="1" noChangeArrowheads="1"/>
          </p:cNvPicPr>
          <p:nvPr/>
        </p:nvPicPr>
        <p:blipFill>
          <a:blip r:embed="rId2" r:link="rId3">
            <a:lum bright="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24744"/>
            <a:ext cx="6427486" cy="5233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53457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רמז: פרק יד'</a:t>
            </a:r>
            <a:endParaRPr lang="he-I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9867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כלב בן יפונה מקבל את חברון לנחלה</a:t>
            </a:r>
            <a:b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"</a:t>
            </a:r>
            <a:r>
              <a:rPr lang="he-IL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ויתן</a:t>
            </a:r>
            <a:r>
              <a:rPr lang="he-I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את חברון לכלב בן יפונה לנחלה"</a:t>
            </a:r>
            <a:endParaRPr lang="he-I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742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93624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חלון">
  <a:themeElements>
    <a:clrScheme name="חלון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חלון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חלון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35</TotalTime>
  <Words>175</Words>
  <Application>Microsoft Office PowerPoint</Application>
  <PresentationFormat>‫הצגה על המסך (4:3)</PresentationFormat>
  <Paragraphs>27</Paragraphs>
  <Slides>35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35</vt:i4>
      </vt:variant>
    </vt:vector>
  </HeadingPairs>
  <TitlesOfParts>
    <vt:vector size="36" baseType="lpstr">
      <vt:lpstr>חלון</vt:lpstr>
      <vt:lpstr>תמונות מאוירות מספר יהושע</vt:lpstr>
      <vt:lpstr>מצגת של PowerPoint</vt:lpstr>
      <vt:lpstr>רמז: פרק ו'</vt:lpstr>
      <vt:lpstr>נפילת חומרת יריחו "ויתקעו בשופרות... ויריעו העם... ותיפול החומה" </vt:lpstr>
      <vt:lpstr>מצגת של PowerPoint</vt:lpstr>
      <vt:lpstr>רמז: פרק י'</vt:lpstr>
      <vt:lpstr>מלחמת יהושע בחמשת המלכים במורד בית חורון "וה' השליך עליהם אבנים גדולות מן השמים" </vt:lpstr>
      <vt:lpstr>מצגת של PowerPoint</vt:lpstr>
      <vt:lpstr>רמז: פרק ט'</vt:lpstr>
      <vt:lpstr>עורמת הגבעונים שבאו מחופשים כאילו הגיעו מארץ רחוקה ויאמרו איש ישראל אל החוי אולי בקרבי אתה יושב </vt:lpstr>
      <vt:lpstr>מצגת של PowerPoint</vt:lpstr>
      <vt:lpstr>רמז: פרק ז'</vt:lpstr>
      <vt:lpstr>בני ישראל הקימו גל אבנים גדול על מקומו של מות עכן "ויקימו עליו גל אבנים גדול"</vt:lpstr>
      <vt:lpstr>מצגת של PowerPoint</vt:lpstr>
      <vt:lpstr>רמז: פרק כב'</vt:lpstr>
      <vt:lpstr>מזבח בגלילות הירדן שהקימו ראובן גד וחצי המנשה "ויבנו בני ראובן... מזבח על הירדן "</vt:lpstr>
      <vt:lpstr>מצגת של PowerPoint</vt:lpstr>
      <vt:lpstr>רמז: פרק ד</vt:lpstr>
      <vt:lpstr>שתיים עשרה אבנים אותם לקחו נציגי השבטים מהירדן  "וישאו שתי-עשרה אבנים מתוך הירדן "</vt:lpstr>
      <vt:lpstr>מצגת של PowerPoint</vt:lpstr>
      <vt:lpstr>רמז: פרק יח'</vt:lpstr>
      <vt:lpstr>נציגי השבטים יוצאים לכתוב את הארת על מנת לחלקה לשבטים שלא קבלו נחלה.  "לכו והתהלכו בארץ וכתבו אותה"</vt:lpstr>
      <vt:lpstr>מצגת של PowerPoint</vt:lpstr>
      <vt:lpstr>רמז: פרק ב'</vt:lpstr>
      <vt:lpstr>רחב שולחת את המרגלים ותולה את תקוות חוט השני</vt:lpstr>
      <vt:lpstr>מצגת של PowerPoint</vt:lpstr>
      <vt:lpstr>רמז: פרק י'</vt:lpstr>
      <vt:lpstr>"שמש בגבעון דום וירח בעמק איילון"</vt:lpstr>
      <vt:lpstr>מצגת של PowerPoint</vt:lpstr>
      <vt:lpstr>רמז: פרק י'</vt:lpstr>
      <vt:lpstr>מנוסת חמשת המלכים למערה במקדה "נמצאו חמשת המלכים חבאים במערה במקדה"</vt:lpstr>
      <vt:lpstr>מצגת של PowerPoint</vt:lpstr>
      <vt:lpstr>רמז: פרק יד'</vt:lpstr>
      <vt:lpstr>כלב בן יפונה מקבל את חברון לנחלה "ויתן את חברון לכלב בן יפונה לנחלה"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תמונות מאוירות מספר יהושע</dc:title>
  <dc:creator>CUSTOMER</dc:creator>
  <cp:lastModifiedBy>CUSTOMER</cp:lastModifiedBy>
  <cp:revision>4</cp:revision>
  <dcterms:created xsi:type="dcterms:W3CDTF">2015-05-25T19:20:28Z</dcterms:created>
  <dcterms:modified xsi:type="dcterms:W3CDTF">2015-05-25T19:56:13Z</dcterms:modified>
</cp:coreProperties>
</file>