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62" r:id="rId5"/>
    <p:sldId id="260" r:id="rId6"/>
    <p:sldId id="263" r:id="rId7"/>
    <p:sldId id="265" r:id="rId8"/>
    <p:sldId id="264" r:id="rId9"/>
    <p:sldId id="261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6" autoAdjust="0"/>
    <p:restoredTop sz="94671" autoAdjust="0"/>
  </p:normalViewPr>
  <p:slideViewPr>
    <p:cSldViewPr>
      <p:cViewPr varScale="1">
        <p:scale>
          <a:sx n="41" d="100"/>
          <a:sy n="41" d="100"/>
        </p:scale>
        <p:origin x="-132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E6C7C8E-64EF-423B-A8CF-12548F51C929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650B41E-22E3-4D4C-9C7F-172AFA31D0F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068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9D9D09-24AA-43E0-908E-74756229C155}" type="datetimeFigureOut">
              <a:rPr lang="he-IL" smtClean="0"/>
              <a:t>ז' אייר תשע"ד</a:t>
            </a:fld>
            <a:endParaRPr lang="he-I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46354A-A87F-4662-927C-BB38030478AD}" type="slidenum">
              <a:rPr lang="he-IL" smtClean="0"/>
              <a:t>‹#›</a:t>
            </a:fld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851648" cy="4865712"/>
          </a:xfrm>
        </p:spPr>
        <p:txBody>
          <a:bodyPr>
            <a:noAutofit/>
          </a:bodyPr>
          <a:lstStyle/>
          <a:p>
            <a:pPr algn="ctr" rtl="1"/>
            <a:r>
              <a:rPr lang="he-IL" sz="115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mogBold" pitchFamily="2" charset="-79"/>
              </a:rPr>
              <a:t>יהושע</a:t>
            </a:r>
            <a:br>
              <a:rPr lang="he-IL" sz="115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mogBold" pitchFamily="2" charset="-79"/>
              </a:rPr>
            </a:br>
            <a:r>
              <a:rPr lang="he-IL" sz="115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mogBold" pitchFamily="2" charset="-79"/>
              </a:rPr>
              <a:t>פרקים כ – </a:t>
            </a:r>
            <a:r>
              <a:rPr lang="he-IL" sz="11500" dirty="0" err="1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mogBold" pitchFamily="2" charset="-79"/>
              </a:rPr>
              <a:t>כא</a:t>
            </a:r>
            <a:r>
              <a:rPr lang="he-IL" sz="115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mogBold" pitchFamily="2" charset="-79"/>
              </a:rPr>
              <a:t/>
            </a:r>
            <a:br>
              <a:rPr lang="he-IL" sz="115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mogBold" pitchFamily="2" charset="-79"/>
              </a:rPr>
            </a:br>
            <a:r>
              <a:rPr lang="he-IL" sz="8000" dirty="0" smtClean="0">
                <a:solidFill>
                  <a:schemeClr val="tx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mogBold" pitchFamily="2" charset="-79"/>
              </a:rPr>
              <a:t>ערי המקלט והלויים</a:t>
            </a:r>
            <a:endParaRPr lang="he-IL" sz="8000" dirty="0">
              <a:solidFill>
                <a:schemeClr val="tx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mogBol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7641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7772400" cy="1362456"/>
          </a:xfrm>
        </p:spPr>
        <p:txBody>
          <a:bodyPr/>
          <a:lstStyle/>
          <a:p>
            <a:pPr algn="ctr" rtl="1"/>
            <a:r>
              <a:rPr lang="he-IL" dirty="0" smtClean="0">
                <a:latin typeface="Aharoni" panose="02010803020104030203" pitchFamily="2" charset="-79"/>
                <a:cs typeface="Aharoni" panose="02010803020104030203" pitchFamily="2" charset="-79"/>
              </a:rPr>
              <a:t>ענה על שאלות החזרה.</a:t>
            </a:r>
            <a:br>
              <a:rPr lang="he-IL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he-IL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בהצלחה חמודי!</a:t>
            </a:r>
            <a:endParaRPr lang="he-IL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2285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54296" y="1052736"/>
            <a:ext cx="8566176" cy="1409328"/>
          </a:xfrm>
        </p:spPr>
        <p:txBody>
          <a:bodyPr>
            <a:noAutofit/>
          </a:bodyPr>
          <a:lstStyle/>
          <a:p>
            <a:r>
              <a:rPr lang="he-IL" sz="4400" dirty="0" smtClean="0">
                <a:solidFill>
                  <a:srgbClr val="FFC000"/>
                </a:solidFill>
              </a:rPr>
              <a:t>1. כמה ערי מקלט היו בארץ ישראל?</a:t>
            </a:r>
            <a:endParaRPr lang="he-IL" sz="4400" dirty="0">
              <a:solidFill>
                <a:srgbClr val="FFC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300192" y="3068960"/>
            <a:ext cx="1727864" cy="992552"/>
          </a:xfrm>
        </p:spPr>
        <p:txBody>
          <a:bodyPr>
            <a:normAutofit lnSpcReduction="10000"/>
          </a:bodyPr>
          <a:lstStyle/>
          <a:p>
            <a:pPr algn="ctr"/>
            <a:r>
              <a:rPr lang="he-IL" sz="6000" dirty="0" smtClean="0">
                <a:solidFill>
                  <a:srgbClr val="002060"/>
                </a:solidFill>
                <a:hlinkClick r:id="rId2" action="ppaction://hlinksldjump"/>
              </a:rPr>
              <a:t>20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4" name="כותרת משנה 2"/>
          <p:cNvSpPr txBox="1">
            <a:spLocks/>
          </p:cNvSpPr>
          <p:nvPr/>
        </p:nvSpPr>
        <p:spPr>
          <a:xfrm>
            <a:off x="3851920" y="3068960"/>
            <a:ext cx="1727864" cy="992552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>
            <a:lvl1pPr marL="0" marR="45720" indent="0" algn="r" rtl="1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1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1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1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1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1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1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1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1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6000" dirty="0" smtClean="0">
                <a:solidFill>
                  <a:srgbClr val="002060"/>
                </a:solidFill>
                <a:hlinkClick r:id="rId3" action="ppaction://hlinksldjump"/>
              </a:rPr>
              <a:t>6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5" name="כותרת משנה 2"/>
          <p:cNvSpPr txBox="1">
            <a:spLocks/>
          </p:cNvSpPr>
          <p:nvPr/>
        </p:nvSpPr>
        <p:spPr>
          <a:xfrm>
            <a:off x="1259632" y="3068960"/>
            <a:ext cx="1727864" cy="992552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>
            <a:lvl1pPr marL="0" marR="45720" indent="0" algn="r" rtl="1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1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1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1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1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1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1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1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1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6000" dirty="0" smtClean="0">
                <a:solidFill>
                  <a:srgbClr val="002060"/>
                </a:solidFill>
                <a:hlinkClick r:id="rId2" action="ppaction://hlinksldjump"/>
              </a:rPr>
              <a:t>12</a:t>
            </a:r>
            <a:endParaRPr lang="he-IL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24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7772400" cy="2400296"/>
          </a:xfrm>
        </p:spPr>
        <p:txBody>
          <a:bodyPr/>
          <a:lstStyle/>
          <a:p>
            <a:pPr algn="ctr"/>
            <a:r>
              <a:rPr lang="he-IL" dirty="0" smtClean="0"/>
              <a:t>יפה מאוד !</a:t>
            </a:r>
            <a:br>
              <a:rPr lang="he-IL" dirty="0" smtClean="0"/>
            </a:br>
            <a:r>
              <a:rPr lang="he-IL" dirty="0" smtClean="0"/>
              <a:t>לחץ כדי להמשיך לשאלה הבאה.</a:t>
            </a:r>
            <a:br>
              <a:rPr lang="he-IL" dirty="0" smtClean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2275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54296" y="1052736"/>
            <a:ext cx="8566176" cy="1409328"/>
          </a:xfrm>
        </p:spPr>
        <p:txBody>
          <a:bodyPr>
            <a:noAutofit/>
          </a:bodyPr>
          <a:lstStyle/>
          <a:p>
            <a:r>
              <a:rPr lang="he-IL" sz="4400" dirty="0" smtClean="0">
                <a:solidFill>
                  <a:srgbClr val="FFC000"/>
                </a:solidFill>
              </a:rPr>
              <a:t>2. כמה ערי לויים היו בארץ ישראל?</a:t>
            </a:r>
            <a:endParaRPr lang="he-IL" sz="4400" dirty="0">
              <a:solidFill>
                <a:srgbClr val="FFC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300192" y="3068960"/>
            <a:ext cx="1727864" cy="992552"/>
          </a:xfrm>
        </p:spPr>
        <p:txBody>
          <a:bodyPr>
            <a:normAutofit lnSpcReduction="10000"/>
          </a:bodyPr>
          <a:lstStyle/>
          <a:p>
            <a:pPr algn="ctr"/>
            <a:r>
              <a:rPr lang="he-IL" sz="6000" dirty="0" smtClean="0">
                <a:hlinkClick r:id="" action="ppaction://hlinkshowjump?jump=nextslide"/>
              </a:rPr>
              <a:t>42</a:t>
            </a:r>
            <a:endParaRPr lang="he-IL" dirty="0">
              <a:hlinkClick r:id="" action="ppaction://hlinkshowjump?jump=nextslide"/>
            </a:endParaRPr>
          </a:p>
        </p:txBody>
      </p:sp>
      <p:sp>
        <p:nvSpPr>
          <p:cNvPr id="4" name="כותרת משנה 2"/>
          <p:cNvSpPr txBox="1">
            <a:spLocks/>
          </p:cNvSpPr>
          <p:nvPr/>
        </p:nvSpPr>
        <p:spPr>
          <a:xfrm>
            <a:off x="3851920" y="3068960"/>
            <a:ext cx="1727864" cy="992552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>
            <a:lvl1pPr marL="0" marR="45720" indent="0" algn="r" rtl="1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1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1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1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1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1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1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1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1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6000" dirty="0" smtClean="0">
                <a:hlinkClick r:id="" action="ppaction://hlinkshowjump?jump=lastslide"/>
              </a:rPr>
              <a:t>12</a:t>
            </a:r>
            <a:endParaRPr lang="he-IL" dirty="0"/>
          </a:p>
        </p:txBody>
      </p:sp>
      <p:sp>
        <p:nvSpPr>
          <p:cNvPr id="5" name="כותרת משנה 2"/>
          <p:cNvSpPr txBox="1">
            <a:spLocks/>
          </p:cNvSpPr>
          <p:nvPr/>
        </p:nvSpPr>
        <p:spPr>
          <a:xfrm>
            <a:off x="1259632" y="3068960"/>
            <a:ext cx="1727864" cy="992552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>
            <a:lvl1pPr marL="0" marR="45720" indent="0" algn="r" rtl="1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1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1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1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1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1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1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1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1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6000" dirty="0" smtClean="0">
                <a:hlinkClick r:id="rId2" action="ppaction://hlinksldjump"/>
              </a:rPr>
              <a:t>70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4050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7772400" cy="2400296"/>
          </a:xfrm>
        </p:spPr>
        <p:txBody>
          <a:bodyPr/>
          <a:lstStyle/>
          <a:p>
            <a:pPr algn="ctr"/>
            <a:r>
              <a:rPr lang="he-IL" dirty="0" smtClean="0"/>
              <a:t>יפה מאוד !</a:t>
            </a:r>
            <a:br>
              <a:rPr lang="he-IL" dirty="0" smtClean="0"/>
            </a:br>
            <a:r>
              <a:rPr lang="he-IL" dirty="0" smtClean="0"/>
              <a:t>לחץ כדי להמשיך לשאלה הבאה.</a:t>
            </a:r>
            <a:br>
              <a:rPr lang="he-IL" dirty="0" smtClean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7286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54296" y="1052736"/>
            <a:ext cx="8566176" cy="1409328"/>
          </a:xfrm>
        </p:spPr>
        <p:txBody>
          <a:bodyPr>
            <a:noAutofit/>
          </a:bodyPr>
          <a:lstStyle/>
          <a:p>
            <a:r>
              <a:rPr lang="he-IL" sz="4400" dirty="0" smtClean="0">
                <a:solidFill>
                  <a:srgbClr val="FFC000"/>
                </a:solidFill>
              </a:rPr>
              <a:t>3. עד מתי היה הרוצח צריך להיות בעיר המקלט?</a:t>
            </a:r>
            <a:endParaRPr lang="he-IL" sz="4400" dirty="0">
              <a:solidFill>
                <a:srgbClr val="FFC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051720" y="3068960"/>
            <a:ext cx="5976336" cy="3168352"/>
          </a:xfrm>
        </p:spPr>
        <p:txBody>
          <a:bodyPr>
            <a:normAutofit lnSpcReduction="10000"/>
          </a:bodyPr>
          <a:lstStyle/>
          <a:p>
            <a:r>
              <a:rPr lang="he-IL" sz="6000" dirty="0" smtClean="0">
                <a:hlinkClick r:id="" action="ppaction://hlinkshowjump?jump=lastslide"/>
              </a:rPr>
              <a:t>עד מתי שרוצה</a:t>
            </a:r>
            <a:endParaRPr lang="he-IL" sz="6000" dirty="0" smtClean="0"/>
          </a:p>
          <a:p>
            <a:r>
              <a:rPr lang="he-IL" sz="6000" dirty="0" smtClean="0">
                <a:hlinkClick r:id="" action="ppaction://hlinkshowjump?jump=lastslide"/>
              </a:rPr>
              <a:t>עד שנת היובל</a:t>
            </a:r>
            <a:endParaRPr lang="he-IL" sz="6000" dirty="0" smtClean="0"/>
          </a:p>
          <a:p>
            <a:r>
              <a:rPr lang="he-IL" sz="6000" dirty="0" smtClean="0">
                <a:hlinkClick r:id="" action="ppaction://hlinkshowjump?jump=nextslide"/>
              </a:rPr>
              <a:t>עד מות הכהן הגדול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6026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7772400" cy="1584176"/>
          </a:xfrm>
        </p:spPr>
        <p:txBody>
          <a:bodyPr/>
          <a:lstStyle/>
          <a:p>
            <a:pPr algn="ctr"/>
            <a:r>
              <a:rPr lang="he-IL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he-IL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he-IL" dirty="0" smtClean="0">
                <a:latin typeface="Aharoni" panose="02010803020104030203" pitchFamily="2" charset="-79"/>
                <a:cs typeface="Aharoni" panose="02010803020104030203" pitchFamily="2" charset="-79"/>
              </a:rPr>
              <a:t>אתה יודע יפה את הפרקים.</a:t>
            </a:r>
            <a:endParaRPr lang="he-IL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2051719" y="3356992"/>
            <a:ext cx="48766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5600" b="1" dirty="0">
                <a:ln w="635">
                  <a:noFill/>
                </a:ln>
                <a:solidFill>
                  <a:srgbClr val="10CF9B">
                    <a:tint val="90000"/>
                    <a:satMod val="1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יישר </a:t>
            </a:r>
            <a:r>
              <a:rPr lang="he-IL" sz="5600" b="1" dirty="0" err="1">
                <a:ln w="635">
                  <a:noFill/>
                </a:ln>
                <a:solidFill>
                  <a:srgbClr val="10CF9B">
                    <a:tint val="90000"/>
                    <a:satMod val="1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כח</a:t>
            </a:r>
            <a:r>
              <a:rPr lang="he-IL" sz="5600" b="1" dirty="0">
                <a:ln w="635">
                  <a:noFill/>
                </a:ln>
                <a:solidFill>
                  <a:srgbClr val="10CF9B">
                    <a:tint val="90000"/>
                    <a:satMod val="1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!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07504" y="5202197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5600" b="1" dirty="0" smtClean="0">
                <a:ln w="635">
                  <a:noFill/>
                </a:ln>
                <a:solidFill>
                  <a:srgbClr val="10CF9B">
                    <a:tint val="90000"/>
                    <a:satMod val="1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  <a:hlinkClick r:id="" action="ppaction://hlinkshowjump?jump=endshow"/>
              </a:rPr>
              <a:t>לחץ כאן</a:t>
            </a:r>
            <a:r>
              <a:rPr lang="he-IL" sz="5600" b="1" dirty="0" smtClean="0">
                <a:ln w="635">
                  <a:noFill/>
                </a:ln>
                <a:solidFill>
                  <a:srgbClr val="10CF9B">
                    <a:tint val="90000"/>
                    <a:satMod val="1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על מנת לסיים את החידון.</a:t>
            </a:r>
            <a:endParaRPr lang="he-I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3467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4433664"/>
          </a:xfrm>
        </p:spPr>
        <p:txBody>
          <a:bodyPr>
            <a:normAutofit/>
          </a:bodyPr>
          <a:lstStyle/>
          <a:p>
            <a:pPr algn="ctr" rtl="1"/>
            <a:r>
              <a:rPr lang="he-IL" dirty="0" smtClean="0"/>
              <a:t>ענה שנית על השאלה. </a:t>
            </a:r>
            <a:br>
              <a:rPr lang="he-IL" dirty="0" smtClean="0"/>
            </a:br>
            <a:r>
              <a:rPr lang="he-IL" dirty="0" smtClean="0">
                <a:hlinkClick r:id="" action="ppaction://hlinkshowjump?jump=firstslide"/>
              </a:rPr>
              <a:t>לחץ כאן</a:t>
            </a:r>
            <a:r>
              <a:rPr lang="he-IL" dirty="0" smtClean="0"/>
              <a:t> כדי להתחיל את החידון מההתחלה.</a:t>
            </a:r>
            <a:br>
              <a:rPr lang="he-IL" dirty="0" smtClean="0"/>
            </a:br>
            <a:r>
              <a:rPr lang="he-IL" dirty="0" smtClean="0"/>
              <a:t>בהצלחה!</a:t>
            </a:r>
            <a:endParaRPr lang="he-IL" dirty="0">
              <a:hlinkClick r:id="" action="ppaction://hlinkshowjump?jump=firstslide"/>
            </a:endParaRPr>
          </a:p>
        </p:txBody>
      </p:sp>
    </p:spTree>
    <p:extLst>
      <p:ext uri="{BB962C8B-B14F-4D97-AF65-F5344CB8AC3E}">
        <p14:creationId xmlns:p14="http://schemas.microsoft.com/office/powerpoint/2010/main" val="405872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</TotalTime>
  <Words>73</Words>
  <Application>Microsoft Office PowerPoint</Application>
  <PresentationFormat>‫הצגה על המסך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זרימה</vt:lpstr>
      <vt:lpstr>יהושע פרקים כ – כא ערי המקלט והלויים</vt:lpstr>
      <vt:lpstr>ענה על שאלות החזרה. בהצלחה חמודי!</vt:lpstr>
      <vt:lpstr>1. כמה ערי מקלט היו בארץ ישראל?</vt:lpstr>
      <vt:lpstr>יפה מאוד ! לחץ כדי להמשיך לשאלה הבאה. </vt:lpstr>
      <vt:lpstr>2. כמה ערי לויים היו בארץ ישראל?</vt:lpstr>
      <vt:lpstr>יפה מאוד ! לחץ כדי להמשיך לשאלה הבאה. </vt:lpstr>
      <vt:lpstr>3. עד מתי היה הרוצח צריך להיות בעיר המקלט?</vt:lpstr>
      <vt:lpstr> אתה יודע יפה את הפרקים.</vt:lpstr>
      <vt:lpstr>ענה שנית על השאלה.  לחץ כאן כדי להתחיל את החידון מההתחלה. בהצלחה!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יהושע פרקים כ – כא</dc:title>
  <dc:creator>CUSTOMER</dc:creator>
  <cp:lastModifiedBy>CUSTOMER</cp:lastModifiedBy>
  <cp:revision>10</cp:revision>
  <dcterms:created xsi:type="dcterms:W3CDTF">2014-03-30T20:00:53Z</dcterms:created>
  <dcterms:modified xsi:type="dcterms:W3CDTF">2014-05-07T18:40:24Z</dcterms:modified>
</cp:coreProperties>
</file>