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7" d="100"/>
          <a:sy n="67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033F1-E182-49DA-9734-7C59BB16EAFD}" type="datetimeFigureOut">
              <a:rPr lang="he-IL" smtClean="0"/>
              <a:t>י"ח/אלול/תשע"א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CE805-074A-447B-8986-3C169A2DB3E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יהושע בן נון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4.bp.blogspot.com/_9Cz-8kHHYmU/TEUy1glKrtI/AAAAAAAAAJg/Z2-XkfbFWmk/s1600/%D7%9E%D7%A9%D7%94+%D7%A1%D7%95%D7%9E%D7%9A++%D7%99%D7%93%D7%99%D7%95+%D7%A2%D7%9C+%D7%99%D7%94%D7%95%D7%A9%D7%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786742" cy="6248860"/>
          </a:xfrm>
          <a:prstGeom prst="rect">
            <a:avLst/>
          </a:prstGeom>
          <a:noFill/>
        </p:spPr>
      </p:pic>
      <p:sp>
        <p:nvSpPr>
          <p:cNvPr id="4" name="מגילה אופקית 3"/>
          <p:cNvSpPr/>
          <p:nvPr/>
        </p:nvSpPr>
        <p:spPr>
          <a:xfrm>
            <a:off x="214282" y="4429132"/>
            <a:ext cx="8715436" cy="2285992"/>
          </a:xfrm>
          <a:prstGeom prst="horizontalScroll">
            <a:avLst>
              <a:gd name="adj" fmla="val 19397"/>
            </a:avLst>
          </a:prstGeom>
          <a:blipFill>
            <a:blip r:embed="rId3"/>
            <a:tile tx="0" ty="0" sx="100000" sy="100000" flip="none" algn="tl"/>
          </a:blipFill>
          <a:ln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/>
          <p:cNvSpPr txBox="1"/>
          <p:nvPr/>
        </p:nvSpPr>
        <p:spPr>
          <a:xfrm>
            <a:off x="642910" y="4857761"/>
            <a:ext cx="8072494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"</a:t>
            </a:r>
            <a:r>
              <a:rPr lang="he-IL" sz="3200" dirty="0" err="1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ויעש</a:t>
            </a:r>
            <a:r>
              <a:rPr lang="he-IL" sz="3200" dirty="0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 משה כאשר ציווה ה' אותו </a:t>
            </a:r>
            <a:r>
              <a:rPr lang="he-IL" sz="3200" dirty="0" err="1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ויקח</a:t>
            </a:r>
            <a:r>
              <a:rPr lang="he-IL" sz="3200" dirty="0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 את יהושע ויעמידהו לפני אלעזר הכהן ולפני כל </a:t>
            </a:r>
            <a:r>
              <a:rPr lang="he-IL" sz="3200" dirty="0" err="1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העדה..</a:t>
            </a:r>
            <a:r>
              <a:rPr lang="he-IL" sz="3200" dirty="0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."[</a:t>
            </a:r>
            <a:r>
              <a:rPr lang="he-IL" sz="2400" dirty="0">
                <a:solidFill>
                  <a:srgbClr val="996633"/>
                </a:solidFill>
                <a:latin typeface="Guttman Stam" pitchFamily="2" charset="-79"/>
                <a:cs typeface="Guttman Stam" pitchFamily="2" charset="-79"/>
              </a:rPr>
              <a:t>במדבר כ"ד,כ"ב]</a:t>
            </a:r>
          </a:p>
          <a:p>
            <a:endParaRPr lang="he-IL" sz="3200" dirty="0">
              <a:solidFill>
                <a:schemeClr val="bg1"/>
              </a:solidFill>
              <a:latin typeface="Guttman Stam" pitchFamily="2" charset="-79"/>
              <a:cs typeface="Guttman Stam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25</Words>
  <Application>Microsoft Office PowerPoint</Application>
  <PresentationFormat>‫הצגה על המסך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3" baseType="lpstr">
      <vt:lpstr>ערכת נושא Office</vt:lpstr>
      <vt:lpstr>יהושע בן נון</vt:lpstr>
      <vt:lpstr>שקופית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מרינה</dc:creator>
  <cp:lastModifiedBy>מרינה</cp:lastModifiedBy>
  <cp:revision>47</cp:revision>
  <dcterms:created xsi:type="dcterms:W3CDTF">2011-09-17T12:44:25Z</dcterms:created>
  <dcterms:modified xsi:type="dcterms:W3CDTF">2011-09-17T20:29:46Z</dcterms:modified>
</cp:coreProperties>
</file>