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40"/>
  </p:notesMasterIdLst>
  <p:sldIdLst>
    <p:sldId id="282" r:id="rId2"/>
    <p:sldId id="261" r:id="rId3"/>
    <p:sldId id="299" r:id="rId4"/>
    <p:sldId id="256" r:id="rId5"/>
    <p:sldId id="301" r:id="rId6"/>
    <p:sldId id="257" r:id="rId7"/>
    <p:sldId id="308" r:id="rId8"/>
    <p:sldId id="271" r:id="rId9"/>
    <p:sldId id="287" r:id="rId10"/>
    <p:sldId id="265" r:id="rId11"/>
    <p:sldId id="300" r:id="rId12"/>
    <p:sldId id="273" r:id="rId13"/>
    <p:sldId id="302" r:id="rId14"/>
    <p:sldId id="263" r:id="rId15"/>
    <p:sldId id="303" r:id="rId16"/>
    <p:sldId id="267" r:id="rId17"/>
    <p:sldId id="304" r:id="rId18"/>
    <p:sldId id="275" r:id="rId19"/>
    <p:sldId id="305" r:id="rId20"/>
    <p:sldId id="266" r:id="rId21"/>
    <p:sldId id="306" r:id="rId22"/>
    <p:sldId id="258" r:id="rId23"/>
    <p:sldId id="315" r:id="rId24"/>
    <p:sldId id="281" r:id="rId25"/>
    <p:sldId id="310" r:id="rId26"/>
    <p:sldId id="269" r:id="rId27"/>
    <p:sldId id="311" r:id="rId28"/>
    <p:sldId id="279" r:id="rId29"/>
    <p:sldId id="312" r:id="rId30"/>
    <p:sldId id="317" r:id="rId31"/>
    <p:sldId id="318" r:id="rId32"/>
    <p:sldId id="280" r:id="rId33"/>
    <p:sldId id="314" r:id="rId34"/>
    <p:sldId id="320" r:id="rId35"/>
    <p:sldId id="321" r:id="rId36"/>
    <p:sldId id="316" r:id="rId37"/>
    <p:sldId id="319" r:id="rId38"/>
    <p:sldId id="298" r:id="rId39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444" autoAdjust="0"/>
    <p:restoredTop sz="93842" autoAdjust="0"/>
  </p:normalViewPr>
  <p:slideViewPr>
    <p:cSldViewPr snapToGrid="0">
      <p:cViewPr varScale="1">
        <p:scale>
          <a:sx n="57" d="100"/>
          <a:sy n="57" d="100"/>
        </p:scale>
        <p:origin x="9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8CB4352-0F1E-4373-BF92-99DCDF86028E}" type="datetimeFigureOut">
              <a:rPr lang="he-IL" smtClean="0"/>
              <a:t>ג'/תמוז/תש"ף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84D02A8-C072-4FAA-BEB3-9B9B81E1B9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49316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D02A8-C072-4FAA-BEB3-9B9B81E1B9C5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4863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D02A8-C072-4FAA-BEB3-9B9B81E1B9C5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35951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D02A8-C072-4FAA-BEB3-9B9B81E1B9C5}" type="slidenum">
              <a:rPr lang="he-IL" smtClean="0"/>
              <a:t>22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05476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DAA80CD-79DA-4756-B0A2-C37DF130F0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AF70FCDB-30B4-4AD3-8A2D-F54057A208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F576558-D8F6-46A4-BA9C-55AEE0213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8E07B-66DB-4699-AECD-A0719BCEC2D5}" type="datetimeFigureOut">
              <a:rPr lang="he-IL" smtClean="0"/>
              <a:t>ג'/תמוז/תש"ף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1B6C122-71E0-4B80-9A68-780AC0620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C2893B1-8A26-46D9-8061-7919C78CA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8B96D-A38B-422C-AB99-8364D8163D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50771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8EFF3F6-9EC5-452B-83E5-EA3D40AC2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98B788A-2BD8-4BAD-B569-DA1BE1ACB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12D1AFE-A98B-4854-889A-A915CB69A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8E07B-66DB-4699-AECD-A0719BCEC2D5}" type="datetimeFigureOut">
              <a:rPr lang="he-IL" smtClean="0"/>
              <a:t>ג'/תמוז/תש"ף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471A3FA-7EF6-426E-9CCC-C4BDF0FAE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E9A19CB-B407-46DC-B0C5-758574E5C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8B96D-A38B-422C-AB99-8364D8163D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33078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C9C1CB3-A3C7-4FF8-95B7-B5739C2F8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17228B0A-5D62-422D-A28D-77880B6DB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9FC5581-D929-40FE-BC5E-2C237D297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8E07B-66DB-4699-AECD-A0719BCEC2D5}" type="datetimeFigureOut">
              <a:rPr lang="he-IL" smtClean="0"/>
              <a:t>ג'/תמוז/תש"ף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B7D066D-7D42-4498-BB37-56D14ACD1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F2A5AB3-E677-44B6-9D41-54169A869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8B96D-A38B-422C-AB99-8364D8163D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5026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677CEBC-10D3-4183-B0A8-92ACCF938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B590223-56E5-41E8-B7A3-CD320C912A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73BEC835-7796-4910-B7F7-AB3C6DACF7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CC14659-AD19-4C2E-9F17-E9B8B3652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8E07B-66DB-4699-AECD-A0719BCEC2D5}" type="datetimeFigureOut">
              <a:rPr lang="he-IL" smtClean="0"/>
              <a:t>ג'/תמוז/תש"ף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92E9B96B-6C52-4582-81D1-C24684B2B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930EAD3-9FB2-473A-959F-C6DCAB917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8B96D-A38B-422C-AB99-8364D8163D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45191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DE39AFE-E825-488B-B248-BB8F09858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193EEEC5-D049-448F-AAD6-58DF2D236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0DD3298F-ACF5-4D6E-8D30-5FB071384E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69F06892-7EED-4C2D-A76D-FB9C5588F9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A16AC444-D8C0-48E7-B1ED-63A7373F74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92747C32-8E11-428A-A264-CD001D222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8E07B-66DB-4699-AECD-A0719BCEC2D5}" type="datetimeFigureOut">
              <a:rPr lang="he-IL" smtClean="0"/>
              <a:t>ג'/תמוז/תש"ף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240058B3-FDB4-48D5-9698-61ACF808C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3F8A7443-D29A-4720-92D2-C1FDE93D7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8B96D-A38B-422C-AB99-8364D8163D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43539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9DB3824-4CA4-410C-A0B8-C5F08F63E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0E015DC9-75AA-437C-A66E-AE922DD78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8E07B-66DB-4699-AECD-A0719BCEC2D5}" type="datetimeFigureOut">
              <a:rPr lang="he-IL" smtClean="0"/>
              <a:t>ג'/תמוז/תש"ף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DA691C7F-08BB-477F-834F-87EC977CD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6924DCCD-AA4E-4A06-81EC-5D10E3CFD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8B96D-A38B-422C-AB99-8364D8163D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0424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997C282D-B1A1-45FE-812B-83FE5CB68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8E07B-66DB-4699-AECD-A0719BCEC2D5}" type="datetimeFigureOut">
              <a:rPr lang="he-IL" smtClean="0"/>
              <a:t>ג'/תמוז/תש"ף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C6B5ECAE-2DD9-44A2-85DB-E59D68ADD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7261972-23BA-431F-B748-F26754098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8B96D-A38B-422C-AB99-8364D8163D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80438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205F89C-6179-4242-AB0D-21B94D78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BFC23D2-FED5-401C-8BDA-5A0DA944B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D1738E9-A926-4451-ABA3-0FB217C937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208D9F2-292D-4EA7-A62F-BB8448F61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8E07B-66DB-4699-AECD-A0719BCEC2D5}" type="datetimeFigureOut">
              <a:rPr lang="he-IL" smtClean="0"/>
              <a:t>ג'/תמוז/תש"ף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6AFBB583-1A9D-415B-9010-91A5C0ABB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6F265C24-D30E-4894-82E9-86A5A77E1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8B96D-A38B-422C-AB99-8364D8163D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81925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D60393B-40CD-4B03-8B2C-70AF84674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E1A6A299-C112-42B0-A464-DE68813C84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48B8CF10-9BCB-4E22-8E40-D951D6F27E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59DBA90-DB3B-4610-86C2-23B92F3F3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8E07B-66DB-4699-AECD-A0719BCEC2D5}" type="datetimeFigureOut">
              <a:rPr lang="he-IL" smtClean="0"/>
              <a:t>ג'/תמוז/תש"ף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2204621-3ED9-4A51-83DD-483106BB0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37B8603-2131-4398-BA76-4650A0A85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8B96D-A38B-422C-AB99-8364D8163D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253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249C596-8D1E-4193-A02C-2709C091A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8666174F-CE41-486F-9DB1-5790111475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3896040-66CD-4AE7-9FC5-15F62C0CC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8E07B-66DB-4699-AECD-A0719BCEC2D5}" type="datetimeFigureOut">
              <a:rPr lang="he-IL" smtClean="0"/>
              <a:t>ג'/תמוז/תש"ף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0AECB14-68B3-4123-B626-F4603C951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7709601-054D-4B79-BA4D-C2602DC69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8B96D-A38B-422C-AB99-8364D8163D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84568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57450DF0-E266-4477-8C50-43FB556DEF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9C097385-9513-4E6D-8EFF-966019BB51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0413B4A-E185-46C1-9E6F-3A7213934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8E07B-66DB-4699-AECD-A0719BCEC2D5}" type="datetimeFigureOut">
              <a:rPr lang="he-IL" smtClean="0"/>
              <a:t>ג'/תמוז/תש"ף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11DC7AD-B0F7-4380-873B-722B0458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BF31F3D-6F2C-4AC6-ADAF-48AF005E1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8B96D-A38B-422C-AB99-8364D8163D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9281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0E5C8FDC-D4F4-4AB1-869F-06D2BC140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C24770F-2348-4F01-83A2-93572ECA0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3E8C38F-41AD-4EDB-9BA4-F2DDA32525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8E07B-66DB-4699-AECD-A0719BCEC2D5}" type="datetimeFigureOut">
              <a:rPr lang="he-IL" smtClean="0"/>
              <a:t>ג'/תמוז/תש"ף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161A8D9-8E15-4238-80EB-B8455339C3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58EBC94-8512-43C4-811F-5BC3701F92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8B96D-A38B-422C-AB99-8364D8163D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41722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99B880E3-5E00-4A4F-B62F-FCBE2F3AE902}"/>
              </a:ext>
            </a:extLst>
          </p:cNvPr>
          <p:cNvSpPr/>
          <p:nvPr/>
        </p:nvSpPr>
        <p:spPr>
          <a:xfrm>
            <a:off x="733432" y="1426201"/>
            <a:ext cx="11041226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בשקופיות הבאות תצפו בחידות</a:t>
            </a:r>
          </a:p>
          <a:p>
            <a:pPr algn="ctr"/>
            <a:r>
              <a:rPr lang="he-IL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המורכבות ממילים ומתמונות.</a:t>
            </a:r>
          </a:p>
          <a:p>
            <a:pPr algn="ctr"/>
            <a:r>
              <a:rPr lang="he-IL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עליכם מוטל, </a:t>
            </a:r>
            <a:r>
              <a:rPr lang="he-IL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</a:rPr>
              <a:t>תלמידים יקרים</a:t>
            </a:r>
            <a:r>
              <a:rPr lang="he-IL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,</a:t>
            </a:r>
          </a:p>
          <a:p>
            <a:pPr algn="ctr"/>
            <a:r>
              <a:rPr lang="he-IL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לפצח ולגלות את הדמויות  והסיפורים.</a:t>
            </a:r>
            <a:endParaRPr lang="he-IL" sz="199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6F59BEC9-C1C7-4FE6-BB2C-C7276AE3AE8F}"/>
              </a:ext>
            </a:extLst>
          </p:cNvPr>
          <p:cNvSpPr/>
          <p:nvPr/>
        </p:nvSpPr>
        <p:spPr>
          <a:xfrm>
            <a:off x="2737414" y="261153"/>
            <a:ext cx="635141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b="1" cap="none" spc="0" dirty="0">
                <a:ln w="6600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חידון ספר יהושע</a:t>
            </a:r>
          </a:p>
        </p:txBody>
      </p:sp>
    </p:spTree>
    <p:extLst>
      <p:ext uri="{BB962C8B-B14F-4D97-AF65-F5344CB8AC3E}">
        <p14:creationId xmlns:p14="http://schemas.microsoft.com/office/powerpoint/2010/main" val="4062396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>
            <a:extLst>
              <a:ext uri="{FF2B5EF4-FFF2-40B4-BE49-F238E27FC236}">
                <a16:creationId xmlns:a16="http://schemas.microsoft.com/office/drawing/2014/main" id="{AF9A3F12-CEE9-4FAF-B6CF-5F485B2B56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225" t="40666" r="72837" b="47200"/>
          <a:stretch/>
        </p:blipFill>
        <p:spPr>
          <a:xfrm rot="5400000">
            <a:off x="4320570" y="659729"/>
            <a:ext cx="3194960" cy="5538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344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327855" y="1528085"/>
            <a:ext cx="11864145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ארון הברית הוביל את העם </a:t>
            </a:r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במעבר הירדן. 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כנוח כפות רגלי </a:t>
            </a:r>
            <a:r>
              <a:rPr lang="he-IL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הכהנים</a:t>
            </a:r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נושאי הארון במים – נבקעו המים</a:t>
            </a:r>
            <a:endParaRPr lang="he-IL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54432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שופר קודו| 🔯 | חנות יודאיקה, מתנות יהודיות, אמנות יהודית 🔯">
            <a:extLst>
              <a:ext uri="{FF2B5EF4-FFF2-40B4-BE49-F238E27FC236}">
                <a16:creationId xmlns:a16="http://schemas.microsoft.com/office/drawing/2014/main" id="{CC328B82-1D18-414E-9A25-B1BC33EB3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2728913"/>
            <a:ext cx="3276600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כותרת 4">
            <a:extLst>
              <a:ext uri="{FF2B5EF4-FFF2-40B4-BE49-F238E27FC236}">
                <a16:creationId xmlns:a16="http://schemas.microsoft.com/office/drawing/2014/main" id="{AC276D83-7606-4F41-8127-6E1455E438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7" name="Picture 2" descr="שופר קודו| 🔯 | חנות יודאיקה, מתנות יהודיות, אמנות יהודית 🔯">
            <a:extLst>
              <a:ext uri="{FF2B5EF4-FFF2-40B4-BE49-F238E27FC236}">
                <a16:creationId xmlns:a16="http://schemas.microsoft.com/office/drawing/2014/main" id="{C21127A5-57D0-4021-BB10-8A530D1BA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4742010"/>
            <a:ext cx="3276600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שופר קודו| 🔯 | חנות יודאיקה, מתנות יהודיות, אמנות יהודית 🔯">
            <a:extLst>
              <a:ext uri="{FF2B5EF4-FFF2-40B4-BE49-F238E27FC236}">
                <a16:creationId xmlns:a16="http://schemas.microsoft.com/office/drawing/2014/main" id="{2CAC7A0F-F6D3-4670-95DD-24BA332657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900" y="2809875"/>
            <a:ext cx="3276600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שופר קודו| 🔯 | חנות יודאיקה, מתנות יהודיות, אמנות יהודית 🔯">
            <a:extLst>
              <a:ext uri="{FF2B5EF4-FFF2-40B4-BE49-F238E27FC236}">
                <a16:creationId xmlns:a16="http://schemas.microsoft.com/office/drawing/2014/main" id="{DD4EFA50-57E7-42B7-AF64-6CEEB430B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2650535"/>
            <a:ext cx="3276600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שופר קודו| 🔯 | חנות יודאיקה, מתנות יהודיות, אמנות יהודית 🔯">
            <a:extLst>
              <a:ext uri="{FF2B5EF4-FFF2-40B4-BE49-F238E27FC236}">
                <a16:creationId xmlns:a16="http://schemas.microsoft.com/office/drawing/2014/main" id="{80690AC2-A75F-4E3A-93C9-48BA2F41B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557213"/>
            <a:ext cx="3276600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שופר קודו| 🔯 | חנות יודאיקה, מתנות יהודיות, אמנות יהודית 🔯">
            <a:extLst>
              <a:ext uri="{FF2B5EF4-FFF2-40B4-BE49-F238E27FC236}">
                <a16:creationId xmlns:a16="http://schemas.microsoft.com/office/drawing/2014/main" id="{8AFC42C1-E3E3-4414-96E3-D5E36ED5E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601663"/>
            <a:ext cx="3276600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שופר קודו| 🔯 | חנות יודאיקה, מתנות יהודיות, אמנות יהודית 🔯">
            <a:extLst>
              <a:ext uri="{FF2B5EF4-FFF2-40B4-BE49-F238E27FC236}">
                <a16:creationId xmlns:a16="http://schemas.microsoft.com/office/drawing/2014/main" id="{4C546D7C-FF51-4B36-87C5-6E515133D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900" y="557213"/>
            <a:ext cx="3276600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8692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-131676" y="1348110"/>
            <a:ext cx="12224821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7 שופרות נישאו בידי 7 כהנים. ביום השביעי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עם תקיעות השופר – נפלה חומת יריחו</a:t>
            </a:r>
          </a:p>
        </p:txBody>
      </p:sp>
    </p:spTree>
    <p:extLst>
      <p:ext uri="{BB962C8B-B14F-4D97-AF65-F5344CB8AC3E}">
        <p14:creationId xmlns:p14="http://schemas.microsoft.com/office/powerpoint/2010/main" val="610374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16AF54D-46D5-4465-8811-49C085DB2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EBA41FB-01E7-4E02-B30D-E1357D433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6146" name="Picture 2" descr="Spears Vector Art &amp; Graphics | freevector.com">
            <a:extLst>
              <a:ext uri="{FF2B5EF4-FFF2-40B4-BE49-F238E27FC236}">
                <a16:creationId xmlns:a16="http://schemas.microsoft.com/office/drawing/2014/main" id="{3CA76A76-42C8-471D-8B2F-7322BCFE8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810" y="982295"/>
            <a:ext cx="3799589" cy="4893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1478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914699" y="1562576"/>
            <a:ext cx="10070386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הרמת הכידון </a:t>
            </a:r>
            <a:r>
              <a:rPr lang="he-IL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היתה</a:t>
            </a:r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סימן לאורב 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על ידי יהושע לצאת ולכבוש את העי </a:t>
            </a:r>
          </a:p>
        </p:txBody>
      </p:sp>
    </p:spTree>
    <p:extLst>
      <p:ext uri="{BB962C8B-B14F-4D97-AF65-F5344CB8AC3E}">
        <p14:creationId xmlns:p14="http://schemas.microsoft.com/office/powerpoint/2010/main" val="2956542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99B880E3-5E00-4A4F-B62F-FCBE2F3AE902}"/>
              </a:ext>
            </a:extLst>
          </p:cNvPr>
          <p:cNvSpPr/>
          <p:nvPr/>
        </p:nvSpPr>
        <p:spPr>
          <a:xfrm>
            <a:off x="764348" y="1318469"/>
            <a:ext cx="11041226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מי אני?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כַאשֶר מָים בְּנָחְלתֶי לֹא מָצַאתִי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מְהַחמוֹר צַנָחְתִי </a:t>
            </a:r>
          </a:p>
          <a:p>
            <a:pPr algn="ctr"/>
            <a:endParaRPr lang="he-IL" sz="6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00180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2659679" y="1294947"/>
            <a:ext cx="6535765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עכסה בת כלב</a:t>
            </a:r>
            <a:endParaRPr lang="he-IL" sz="8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55316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47D4BA1-3FBD-41A2-835F-23877F0B6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F2FF37C-3CAC-4562-97C6-602D95DB5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CEDB45C-AC6F-4047-A2E7-A859D7F60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034" y="1512568"/>
            <a:ext cx="4731931" cy="3832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964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1136033" y="1294947"/>
            <a:ext cx="9583072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אבנים.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1. בני ישראל לקחו אבנים מהירדן 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והציבו אותם </a:t>
            </a:r>
            <a:r>
              <a:rPr lang="he-IL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לזכרון</a:t>
            </a:r>
            <a:endParaRPr lang="he-IL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2. הקימו גל אבנים גדול על עכן </a:t>
            </a:r>
          </a:p>
        </p:txBody>
      </p:sp>
    </p:spTree>
    <p:extLst>
      <p:ext uri="{BB962C8B-B14F-4D97-AF65-F5344CB8AC3E}">
        <p14:creationId xmlns:p14="http://schemas.microsoft.com/office/powerpoint/2010/main" val="850275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99B880E3-5E00-4A4F-B62F-FCBE2F3AE902}"/>
              </a:ext>
            </a:extLst>
          </p:cNvPr>
          <p:cNvSpPr/>
          <p:nvPr/>
        </p:nvSpPr>
        <p:spPr>
          <a:xfrm>
            <a:off x="874109" y="1096330"/>
            <a:ext cx="11041226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מי אנחנו?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דַבָר כָזֶה עוֹד לֹא הָיַה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שה' בְּקוֹל אִיש שַַמָע!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לַעָזוֹר לִיהוֹשע בְּמִלְחָמְתוֹ נֶחלַצְנו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בְּגִבְעוֹן וּבְאָיָלוֹן עַמָדְנוּ!</a:t>
            </a:r>
          </a:p>
          <a:p>
            <a:endParaRPr lang="he-IL" sz="6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54903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1601821" y="518770"/>
            <a:ext cx="8988358" cy="550920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השמש והירח</a:t>
            </a:r>
          </a:p>
          <a:p>
            <a:pPr algn="ctr"/>
            <a:r>
              <a:rPr lang="he-IL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שמש בגבעון – דום!</a:t>
            </a:r>
          </a:p>
          <a:p>
            <a:pPr algn="ctr"/>
            <a:r>
              <a:rPr lang="he-IL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וירח בעמק איילון!</a:t>
            </a:r>
          </a:p>
        </p:txBody>
      </p:sp>
    </p:spTree>
    <p:extLst>
      <p:ext uri="{BB962C8B-B14F-4D97-AF65-F5344CB8AC3E}">
        <p14:creationId xmlns:p14="http://schemas.microsoft.com/office/powerpoint/2010/main" val="3551109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34235B0-3A85-43EE-B15F-B8D011955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5A63A24-F8FD-4724-88AE-4930252DA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4425E99-623C-4618-8120-DE474EA31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986" y="1192619"/>
            <a:ext cx="4101066" cy="410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7779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76458" y="1294947"/>
            <a:ext cx="1170224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רחב מילטה את המרגלים באמצעות חבל. 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ותורידם בחבל מקיר החלון</a:t>
            </a:r>
            <a:endParaRPr lang="he-IL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60827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D0D6336-E62F-447C-906A-7C1BBBDC3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שְנֵינוּ בְּאֶפְרַים... מָה אְַנָחְנוּ?..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E5B7198-918B-4C9A-AAB6-FECB7A4DDD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4098" name="Picture 2" descr="גזר – BeFresh">
            <a:extLst>
              <a:ext uri="{FF2B5EF4-FFF2-40B4-BE49-F238E27FC236}">
                <a16:creationId xmlns:a16="http://schemas.microsoft.com/office/drawing/2014/main" id="{D1D125B2-A27B-4551-BF71-48BF0F16C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657" y="2018109"/>
            <a:ext cx="3688723" cy="3966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תפוח עץ אדום - פירות טריים">
            <a:extLst>
              <a:ext uri="{FF2B5EF4-FFF2-40B4-BE49-F238E27FC236}">
                <a16:creationId xmlns:a16="http://schemas.microsoft.com/office/drawing/2014/main" id="{3CBB7203-A049-4314-B2B6-9ABED8C76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906" y="2018110"/>
            <a:ext cx="3966368" cy="3966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5796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2078603" y="1294947"/>
            <a:ext cx="7697941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ערים בנחלת אפרים.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אבל, יש הבדל..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את </a:t>
            </a:r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תפוח כבשו ואת גזר לא</a:t>
            </a:r>
          </a:p>
        </p:txBody>
      </p:sp>
    </p:spTree>
    <p:extLst>
      <p:ext uri="{BB962C8B-B14F-4D97-AF65-F5344CB8AC3E}">
        <p14:creationId xmlns:p14="http://schemas.microsoft.com/office/powerpoint/2010/main" val="30434833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99B880E3-5E00-4A4F-B62F-FCBE2F3AE902}"/>
              </a:ext>
            </a:extLst>
          </p:cNvPr>
          <p:cNvSpPr/>
          <p:nvPr/>
        </p:nvSpPr>
        <p:spPr>
          <a:xfrm>
            <a:off x="575387" y="1132644"/>
            <a:ext cx="11041226" cy="52629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מי אני?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בְּהָר עֵיבָל אוֹתִי בָּנוּ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כַּאַשֶר לַארץ נִכְנְסוּ 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מאבָנִים שְלֵמוֹת אני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וּבְרִית כַרְתוּ סְבִיבִי</a:t>
            </a:r>
          </a:p>
          <a:p>
            <a:pPr algn="ctr"/>
            <a:r>
              <a:rPr lang="he-IL" sz="6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232143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2411337" y="1852508"/>
            <a:ext cx="7369326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8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המזבח בהר עיבל</a:t>
            </a:r>
            <a:endParaRPr lang="he-IL" sz="8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122533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2731B43-2A36-4D21-A0C5-C1A967263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61C9813-3F3B-4F88-98A5-9A2E5AC01B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AE26D3E-DCBC-48F5-9C0C-1D6CA64918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462" y="1179474"/>
            <a:ext cx="6017039" cy="4873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קסת, כתוב, מגילה של נייר, נוצה, איקון. סיגנון, תאר, קסת, כתוב ...">
            <a:extLst>
              <a:ext uri="{FF2B5EF4-FFF2-40B4-BE49-F238E27FC236}">
                <a16:creationId xmlns:a16="http://schemas.microsoft.com/office/drawing/2014/main" id="{CC0204D8-C417-43EC-87D2-D8E491325A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24"/>
          <a:stretch/>
        </p:blipFill>
        <p:spPr bwMode="auto">
          <a:xfrm>
            <a:off x="5014012" y="1601479"/>
            <a:ext cx="1314929" cy="131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0504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1016725" y="889843"/>
            <a:ext cx="10158550" cy="50783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יהושע קרא לנציגי השבטים שהתרפו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מלרשת את נחלותיהם 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וציווה עליהם לסייר בארץ 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לרשום את גבולות נחלותיהם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ולשוב אליו</a:t>
            </a:r>
          </a:p>
        </p:txBody>
      </p:sp>
    </p:spTree>
    <p:extLst>
      <p:ext uri="{BB962C8B-B14F-4D97-AF65-F5344CB8AC3E}">
        <p14:creationId xmlns:p14="http://schemas.microsoft.com/office/powerpoint/2010/main" val="24036220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A070389-A298-4318-813B-E3DCEF5E4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7170" name="Picture 2" descr="Bidspirit auction | זוג נעליים ישנות עשויות נחושת.">
            <a:extLst>
              <a:ext uri="{FF2B5EF4-FFF2-40B4-BE49-F238E27FC236}">
                <a16:creationId xmlns:a16="http://schemas.microsoft.com/office/drawing/2014/main" id="{6BE0013F-9945-45D3-B6B3-BC369DAE7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495" y="1923005"/>
            <a:ext cx="3709105" cy="2468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איזה סוג לחם לקנות?!?">
            <a:extLst>
              <a:ext uri="{FF2B5EF4-FFF2-40B4-BE49-F238E27FC236}">
                <a16:creationId xmlns:a16="http://schemas.microsoft.com/office/drawing/2014/main" id="{EE9D569D-7AB3-4787-98AE-F9D5E0739BF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034" y="1923005"/>
            <a:ext cx="3675534" cy="2468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Old Man In Poor Clothes Vector Illustration. Royalty Free Cliparts ...">
            <a:extLst>
              <a:ext uri="{FF2B5EF4-FFF2-40B4-BE49-F238E27FC236}">
                <a16:creationId xmlns:a16="http://schemas.microsoft.com/office/drawing/2014/main" id="{055CFBE6-3999-48FA-A658-0A9215D952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9"/>
          <a:stretch/>
        </p:blipFill>
        <p:spPr bwMode="auto">
          <a:xfrm>
            <a:off x="233917" y="1456660"/>
            <a:ext cx="3243146" cy="2934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62710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231813" y="1562576"/>
            <a:ext cx="11436143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הגבעונים. התחפשו לבאים מארץ רחוקה 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עם בגדים בלויים ולחם עבש</a:t>
            </a:r>
          </a:p>
        </p:txBody>
      </p:sp>
    </p:spTree>
    <p:extLst>
      <p:ext uri="{BB962C8B-B14F-4D97-AF65-F5344CB8AC3E}">
        <p14:creationId xmlns:p14="http://schemas.microsoft.com/office/powerpoint/2010/main" val="10234918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99B880E3-5E00-4A4F-B62F-FCBE2F3AE902}"/>
              </a:ext>
            </a:extLst>
          </p:cNvPr>
          <p:cNvSpPr/>
          <p:nvPr/>
        </p:nvSpPr>
        <p:spPr>
          <a:xfrm>
            <a:off x="222685" y="595455"/>
            <a:ext cx="1104122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מי מכיר אותי?</a:t>
            </a:r>
          </a:p>
          <a:p>
            <a:pPr algn="ctr"/>
            <a:r>
              <a:rPr lang="he-IL" sz="6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ואיך אני קשור לספר יהושע?</a:t>
            </a:r>
          </a:p>
        </p:txBody>
      </p:sp>
      <p:pic>
        <p:nvPicPr>
          <p:cNvPr id="11268" name="Picture 4" descr="מסלולי הטיול בהר חרמון – מדריך למטייל בוויקימסע">
            <a:extLst>
              <a:ext uri="{FF2B5EF4-FFF2-40B4-BE49-F238E27FC236}">
                <a16:creationId xmlns:a16="http://schemas.microsoft.com/office/drawing/2014/main" id="{15EBD6A7-F05F-4480-9151-1150D51DD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9918" y="2664562"/>
            <a:ext cx="5300359" cy="3970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4863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825852" y="1294947"/>
            <a:ext cx="10203434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החרמון. בפרק </a:t>
            </a:r>
            <a:r>
              <a:rPr lang="he-IL" sz="6600" b="1" cap="none" spc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יג</a:t>
            </a:r>
            <a:r>
              <a:rPr lang="he-IL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נזכרים </a:t>
            </a:r>
          </a:p>
          <a:p>
            <a:pPr algn="ctr"/>
            <a:r>
              <a:rPr lang="he-IL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גבולות הארץ. בצפון – החרמון</a:t>
            </a:r>
          </a:p>
          <a:p>
            <a:pPr algn="ctr"/>
            <a:r>
              <a:rPr lang="he-IL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שווה לבקר!</a:t>
            </a:r>
            <a:endParaRPr lang="he-IL" sz="6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792778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9AB5DC6-8D26-462C-843F-4644120B9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F7C0E49-D6F4-4383-953D-366E2C131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8194" name="Picture 2" descr="וקטור, צבעוני, לאמבארג'אק, אופי, דוגמה, עץ, לחטוב קרדום. עץ ...">
            <a:extLst>
              <a:ext uri="{FF2B5EF4-FFF2-40B4-BE49-F238E27FC236}">
                <a16:creationId xmlns:a16="http://schemas.microsoft.com/office/drawing/2014/main" id="{667C9D9B-21A3-4879-8078-F380CEE228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43"/>
          <a:stretch/>
        </p:blipFill>
        <p:spPr bwMode="auto">
          <a:xfrm>
            <a:off x="1924493" y="1146176"/>
            <a:ext cx="3646524" cy="3569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באר מים – ויקיפדיה">
            <a:extLst>
              <a:ext uri="{FF2B5EF4-FFF2-40B4-BE49-F238E27FC236}">
                <a16:creationId xmlns:a16="http://schemas.microsoft.com/office/drawing/2014/main" id="{D1F6419C-8A7C-424E-AE1C-E9AD53DEE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984" y="1365213"/>
            <a:ext cx="4467275" cy="3350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3849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2528356" y="1294947"/>
            <a:ext cx="7135287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לאחר התרמית 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הגבעונים היו חטבי עצים 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ושאבי מים למשכן</a:t>
            </a:r>
          </a:p>
        </p:txBody>
      </p:sp>
    </p:spTree>
    <p:extLst>
      <p:ext uri="{BB962C8B-B14F-4D97-AF65-F5344CB8AC3E}">
        <p14:creationId xmlns:p14="http://schemas.microsoft.com/office/powerpoint/2010/main" val="12713785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99B880E3-5E00-4A4F-B62F-FCBE2F3AE902}"/>
              </a:ext>
            </a:extLst>
          </p:cNvPr>
          <p:cNvSpPr/>
          <p:nvPr/>
        </p:nvSpPr>
        <p:spPr>
          <a:xfrm>
            <a:off x="828143" y="1190878"/>
            <a:ext cx="11041226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מי אני?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אֵלָי בּוֹרְחִים 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ואָני קוֹלֶטֶת 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עד שהכהן הַגדוֹל מֵת.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כּמוֹנִי יֵש - רַק שֵש!</a:t>
            </a:r>
          </a:p>
          <a:p>
            <a:pPr algn="ctr"/>
            <a:endParaRPr lang="he-IL" sz="6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93657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3611861" y="1294947"/>
            <a:ext cx="4631396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עיר מקלט</a:t>
            </a:r>
          </a:p>
        </p:txBody>
      </p:sp>
    </p:spTree>
    <p:extLst>
      <p:ext uri="{BB962C8B-B14F-4D97-AF65-F5344CB8AC3E}">
        <p14:creationId xmlns:p14="http://schemas.microsoft.com/office/powerpoint/2010/main" val="21594829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E74ED59-1FCC-4E52-9782-25E226F13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42" name="Picture 2" descr="River GIF | Gfycat">
            <a:extLst>
              <a:ext uri="{FF2B5EF4-FFF2-40B4-BE49-F238E27FC236}">
                <a16:creationId xmlns:a16="http://schemas.microsoft.com/office/drawing/2014/main" id="{5E69E55E-142B-428D-91CA-169D35EE6D25}"/>
              </a:ext>
            </a:extLst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013" y="1265274"/>
            <a:ext cx="6614936" cy="372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61831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509717" y="1166842"/>
            <a:ext cx="10947228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7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מעבר הירדן היה כאשר הירדן</a:t>
            </a:r>
          </a:p>
          <a:p>
            <a:pPr algn="ctr"/>
            <a:r>
              <a:rPr lang="he-IL" sz="7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היה מלא על גדותיו! </a:t>
            </a:r>
          </a:p>
          <a:p>
            <a:pPr algn="ctr"/>
            <a:r>
              <a:rPr lang="he-IL" sz="7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בחודש ניסן בעת הקציר</a:t>
            </a:r>
          </a:p>
        </p:txBody>
      </p:sp>
    </p:spTree>
    <p:extLst>
      <p:ext uri="{BB962C8B-B14F-4D97-AF65-F5344CB8AC3E}">
        <p14:creationId xmlns:p14="http://schemas.microsoft.com/office/powerpoint/2010/main" val="4289418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99B880E3-5E00-4A4F-B62F-FCBE2F3AE902}"/>
              </a:ext>
            </a:extLst>
          </p:cNvPr>
          <p:cNvSpPr/>
          <p:nvPr/>
        </p:nvSpPr>
        <p:spPr>
          <a:xfrm>
            <a:off x="913203" y="988860"/>
            <a:ext cx="11041226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מי אני?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משבט גיבור אני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וארבעים שנה לא אבד כוחי!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עיר בצורה לכבוש יצאתי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מהענקים שבה לא פחדתי!</a:t>
            </a:r>
          </a:p>
        </p:txBody>
      </p:sp>
    </p:spTree>
    <p:extLst>
      <p:ext uri="{BB962C8B-B14F-4D97-AF65-F5344CB8AC3E}">
        <p14:creationId xmlns:p14="http://schemas.microsoft.com/office/powerpoint/2010/main" val="30692643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1262670" y="1294947"/>
            <a:ext cx="9329798" cy="449353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כלב בן יפונה משבט יהודה </a:t>
            </a:r>
          </a:p>
          <a:p>
            <a:pPr algn="ctr"/>
            <a:r>
              <a:rPr lang="he-IL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כבש בעצמו את חברון </a:t>
            </a:r>
          </a:p>
          <a:p>
            <a:pPr algn="ctr"/>
            <a:r>
              <a:rPr lang="he-IL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ואת הענקים שבה</a:t>
            </a:r>
            <a:endParaRPr lang="he-IL" sz="6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495975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5E69205-A1A9-445B-8E68-AF1694751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2290" name="Picture 2" descr="גליל עליון | מערות ואגדות">
            <a:extLst>
              <a:ext uri="{FF2B5EF4-FFF2-40B4-BE49-F238E27FC236}">
                <a16:creationId xmlns:a16="http://schemas.microsoft.com/office/drawing/2014/main" id="{0A2D0B8C-0723-47AB-A930-ABB24FE0B46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694" y="1156519"/>
            <a:ext cx="6067757" cy="4544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93531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2037120" y="1025761"/>
            <a:ext cx="7909538" cy="449353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המערה במקדה </a:t>
            </a:r>
          </a:p>
          <a:p>
            <a:pPr algn="ctr"/>
            <a:r>
              <a:rPr lang="he-IL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שם נכלאו מלכי הדרום </a:t>
            </a:r>
          </a:p>
          <a:p>
            <a:pPr algn="ctr"/>
            <a:r>
              <a:rPr lang="he-IL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עד תום הקרב</a:t>
            </a:r>
            <a:endParaRPr lang="he-IL" sz="6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601232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A1FF1A0-58F3-4FD2-9151-11B189ED1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711" y="4703209"/>
            <a:ext cx="10515600" cy="1325563"/>
          </a:xfrm>
          <a:ln>
            <a:solidFill>
              <a:srgbClr val="0070C0"/>
            </a:solidFill>
          </a:ln>
        </p:spPr>
        <p:txBody>
          <a:bodyPr/>
          <a:lstStyle/>
          <a:p>
            <a:r>
              <a:rPr lang="he-IL" dirty="0"/>
              <a:t>____</a:t>
            </a:r>
            <a:r>
              <a:rPr lang="en-US" dirty="0"/>
              <a:t> </a:t>
            </a:r>
            <a:r>
              <a:rPr lang="he-IL" dirty="0"/>
              <a:t>____</a:t>
            </a:r>
            <a:r>
              <a:rPr lang="en-US" dirty="0"/>
              <a:t> </a:t>
            </a:r>
            <a:r>
              <a:rPr lang="he-IL" dirty="0"/>
              <a:t>____</a:t>
            </a:r>
            <a:r>
              <a:rPr lang="en-US" dirty="0"/>
              <a:t>    </a:t>
            </a:r>
            <a:r>
              <a:rPr lang="he-IL" dirty="0"/>
              <a:t> ____</a:t>
            </a:r>
            <a:r>
              <a:rPr lang="en-US" dirty="0"/>
              <a:t> </a:t>
            </a:r>
            <a:r>
              <a:rPr lang="he-IL" dirty="0"/>
              <a:t>____</a:t>
            </a:r>
            <a:r>
              <a:rPr lang="en-US" dirty="0"/>
              <a:t> </a:t>
            </a:r>
            <a:r>
              <a:rPr lang="he-IL" dirty="0"/>
              <a:t>____</a:t>
            </a:r>
            <a:r>
              <a:rPr lang="en-US" dirty="0"/>
              <a:t> </a:t>
            </a:r>
            <a:r>
              <a:rPr lang="he-IL" dirty="0"/>
              <a:t>___ </a:t>
            </a:r>
            <a:r>
              <a:rPr lang="he-IL" sz="7200" dirty="0"/>
              <a:t>!</a:t>
            </a:r>
            <a:endParaRPr lang="he-IL" dirty="0"/>
          </a:p>
        </p:txBody>
      </p:sp>
      <p:pic>
        <p:nvPicPr>
          <p:cNvPr id="9218" name="Picture 2" descr="Emoji Muscle Images, Stock Photos &amp; Vectors | Shutterstock">
            <a:extLst>
              <a:ext uri="{FF2B5EF4-FFF2-40B4-BE49-F238E27FC236}">
                <a16:creationId xmlns:a16="http://schemas.microsoft.com/office/drawing/2014/main" id="{AEEF31B3-B9F1-465A-B077-2C3BC1A0B07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17"/>
          <a:stretch/>
        </p:blipFill>
        <p:spPr bwMode="auto">
          <a:xfrm>
            <a:off x="4259336" y="624797"/>
            <a:ext cx="4097856" cy="309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21765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2058552" y="1294947"/>
            <a:ext cx="7738017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חזק </a:t>
            </a:r>
            <a:r>
              <a:rPr lang="he-IL" sz="88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ואמץץץץ</a:t>
            </a:r>
            <a:r>
              <a:rPr lang="he-IL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!!!!</a:t>
            </a:r>
            <a:endParaRPr lang="he-IL" sz="8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17967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5104494" y="473048"/>
            <a:ext cx="6538970" cy="550920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יפה מאוד,</a:t>
            </a:r>
          </a:p>
          <a:p>
            <a:pPr algn="ctr"/>
            <a:r>
              <a:rPr lang="he-IL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אתם </a:t>
            </a:r>
            <a:r>
              <a:rPr lang="he-IL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5095FC"/>
                </a:solidFill>
              </a:rPr>
              <a:t>אלופים</a:t>
            </a:r>
            <a:r>
              <a:rPr lang="he-IL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!!</a:t>
            </a:r>
          </a:p>
          <a:p>
            <a:pPr algn="ctr"/>
            <a:r>
              <a:rPr lang="he-IL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ברכות לסיום </a:t>
            </a:r>
          </a:p>
          <a:p>
            <a:pPr algn="ctr"/>
            <a:r>
              <a:rPr lang="he-IL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ספר יהושע</a:t>
            </a:r>
            <a:endParaRPr lang="he-IL" sz="8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E55E9944-43CA-488F-BFAD-F5CEC58B2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36" y="713679"/>
            <a:ext cx="4057409" cy="580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4522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693</TotalTime>
  <Words>387</Words>
  <Application>Microsoft Office PowerPoint</Application>
  <PresentationFormat>מסך רחב</PresentationFormat>
  <Paragraphs>103</Paragraphs>
  <Slides>38</Slides>
  <Notes>3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שְנֵינוּ בְּאֶפְרַים... מָה אְַנָחְנוּ?..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____ ____ ____     ____ ____ ____ ___ !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X2</dc:title>
  <dc:creator>yaur l</dc:creator>
  <cp:lastModifiedBy>yaur l</cp:lastModifiedBy>
  <cp:revision>30</cp:revision>
  <dcterms:created xsi:type="dcterms:W3CDTF">2020-06-15T05:24:54Z</dcterms:created>
  <dcterms:modified xsi:type="dcterms:W3CDTF">2020-06-25T14:12:04Z</dcterms:modified>
</cp:coreProperties>
</file>