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8" r:id="rId2"/>
    <p:sldId id="259" r:id="rId3"/>
    <p:sldId id="260" r:id="rId4"/>
    <p:sldId id="262" r:id="rId5"/>
    <p:sldId id="261" r:id="rId6"/>
    <p:sldId id="263" r:id="rId7"/>
    <p:sldId id="267" r:id="rId8"/>
    <p:sldId id="268" r:id="rId9"/>
    <p:sldId id="266" r:id="rId10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971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001CA4-BDD3-4053-844F-9AAD839120CF}" type="datetimeFigureOut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י"ג/חשון/תשפ"א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28CF0-5326-4164-8C52-5760083E5088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177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001CA4-BDD3-4053-844F-9AAD839120CF}" type="datetimeFigureOut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י"ג/חשון/תשפ"א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28CF0-5326-4164-8C52-5760083E5088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631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001CA4-BDD3-4053-844F-9AAD839120CF}" type="datetimeFigureOut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י"ג/חשון/תשפ"א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28CF0-5326-4164-8C52-5760083E5088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800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001CA4-BDD3-4053-844F-9AAD839120CF}" type="datetimeFigureOut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י"ג/חשון/תשפ"א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28CF0-5326-4164-8C52-5760083E5088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463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001CA4-BDD3-4053-844F-9AAD839120CF}" type="datetimeFigureOut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י"ג/חשון/תשפ"א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28CF0-5326-4164-8C52-5760083E5088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799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001CA4-BDD3-4053-844F-9AAD839120CF}" type="datetimeFigureOut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י"ג/חשון/תשפ"א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28CF0-5326-4164-8C52-5760083E5088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067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001CA4-BDD3-4053-844F-9AAD839120CF}" type="datetimeFigureOut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י"ג/חשון/תשפ"א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28CF0-5326-4164-8C52-5760083E5088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03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001CA4-BDD3-4053-844F-9AAD839120CF}" type="datetimeFigureOut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י"ג/חשון/תשפ"א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28CF0-5326-4164-8C52-5760083E5088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555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001CA4-BDD3-4053-844F-9AAD839120CF}" type="datetimeFigureOut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י"ג/חשון/תשפ"א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28CF0-5326-4164-8C52-5760083E5088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241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001CA4-BDD3-4053-844F-9AAD839120CF}" type="datetimeFigureOut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י"ג/חשון/תשפ"א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28CF0-5326-4164-8C52-5760083E5088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013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001CA4-BDD3-4053-844F-9AAD839120CF}" type="datetimeFigureOut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י"ג/חשון/תשפ"א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28CF0-5326-4164-8C52-5760083E5088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167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001CA4-BDD3-4053-844F-9AAD839120CF}" type="datetimeFigureOut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י"ג/חשון/תשפ"א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28CF0-5326-4164-8C52-5760083E5088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218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he-IL" b="1" dirty="0"/>
              <a:t>ההמנוּן של ספר יהושע </a:t>
            </a:r>
            <a:r>
              <a:rPr lang="he-IL" dirty="0"/>
              <a:t>\ יזהר </a:t>
            </a:r>
            <a:r>
              <a:rPr lang="he-IL" dirty="0" err="1"/>
              <a:t>פינטוס</a:t>
            </a:r>
            <a:br>
              <a:rPr lang="en-US" dirty="0"/>
            </a:br>
            <a:endParaRPr lang="he-IL" b="1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2738438"/>
            <a:ext cx="9144000" cy="1655762"/>
          </a:xfrm>
        </p:spPr>
        <p:txBody>
          <a:bodyPr/>
          <a:lstStyle/>
          <a:p>
            <a:r>
              <a:rPr lang="he-IL" b="1" dirty="0"/>
              <a:t>במנגינת שיר הכבוד ("אנעים זמירות")</a:t>
            </a:r>
            <a:br>
              <a:rPr lang="he-IL" b="1" dirty="0"/>
            </a:b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3881966"/>
            <a:ext cx="8572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928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01045" y="173216"/>
            <a:ext cx="10563578" cy="3845631"/>
          </a:xfrm>
        </p:spPr>
        <p:txBody>
          <a:bodyPr/>
          <a:lstStyle/>
          <a:p>
            <a:r>
              <a:rPr lang="he-IL" b="1" dirty="0"/>
              <a:t>נ</a:t>
            </a:r>
            <a:r>
              <a:rPr lang="he-IL" dirty="0"/>
              <a:t>ראה </a:t>
            </a:r>
            <a:r>
              <a:rPr lang="he-IL" b="1" dirty="0"/>
              <a:t>נ</a:t>
            </a:r>
            <a:r>
              <a:rPr lang="he-IL" dirty="0"/>
              <a:t>יסים </a:t>
            </a:r>
            <a:r>
              <a:rPr lang="he-IL" b="1" dirty="0"/>
              <a:t>נ</a:t>
            </a:r>
            <a:r>
              <a:rPr lang="he-IL" dirty="0"/>
              <a:t>ראה </a:t>
            </a:r>
            <a:r>
              <a:rPr lang="he-IL" b="1" dirty="0"/>
              <a:t>נ</a:t>
            </a:r>
            <a:r>
              <a:rPr lang="he-IL" dirty="0"/>
              <a:t>פלאות</a:t>
            </a:r>
            <a:br>
              <a:rPr lang="he-IL" dirty="0"/>
            </a:br>
            <a:r>
              <a:rPr lang="he-IL" b="1" dirty="0" err="1"/>
              <a:t>נ</a:t>
            </a:r>
            <a:r>
              <a:rPr lang="he-IL" dirty="0" err="1"/>
              <a:t>צחונות</a:t>
            </a:r>
            <a:r>
              <a:rPr lang="he-IL" dirty="0"/>
              <a:t>, </a:t>
            </a:r>
            <a:r>
              <a:rPr lang="he-IL" b="1" dirty="0"/>
              <a:t>נ</a:t>
            </a:r>
            <a:r>
              <a:rPr lang="he-IL" dirty="0"/>
              <a:t>סיגות, </a:t>
            </a:r>
            <a:r>
              <a:rPr lang="he-IL" b="1" dirty="0"/>
              <a:t>נ</a:t>
            </a:r>
            <a:r>
              <a:rPr lang="he-IL" dirty="0"/>
              <a:t>פגעים ו</a:t>
            </a:r>
            <a:r>
              <a:rPr lang="he-IL" b="1" dirty="0"/>
              <a:t>נ</a:t>
            </a:r>
            <a:r>
              <a:rPr lang="he-IL" dirty="0"/>
              <a:t>חמות</a:t>
            </a:r>
            <a:br>
              <a:rPr lang="he-IL" dirty="0"/>
            </a:br>
            <a:r>
              <a:rPr lang="he-IL" dirty="0"/>
              <a:t>נעקוב במפה נצייר את המסלול,</a:t>
            </a:r>
            <a:br>
              <a:rPr lang="he-IL" dirty="0"/>
            </a:br>
            <a:r>
              <a:rPr lang="he-IL" dirty="0"/>
              <a:t>עליה, ירידה, מישור ועוד פיתול</a:t>
            </a:r>
            <a:br>
              <a:rPr lang="he-IL" dirty="0"/>
            </a:br>
            <a:endParaRPr lang="he-IL" dirty="0"/>
          </a:p>
        </p:txBody>
      </p:sp>
      <p:pic>
        <p:nvPicPr>
          <p:cNvPr id="1028" name="Picture 4" descr="http://www.daat.ac.il/daat/tanach/albom/pictures/m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10" y="666044"/>
            <a:ext cx="4698888" cy="5463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93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12334" y="373268"/>
            <a:ext cx="10563578" cy="3845631"/>
          </a:xfrm>
        </p:spPr>
        <p:txBody>
          <a:bodyPr/>
          <a:lstStyle/>
          <a:p>
            <a:r>
              <a:rPr lang="he-IL" dirty="0"/>
              <a:t>הגענו אל הארץ ממקום מדבר שממה</a:t>
            </a:r>
            <a:br>
              <a:rPr lang="he-IL" dirty="0"/>
            </a:br>
            <a:r>
              <a:rPr lang="he-IL" dirty="0"/>
              <a:t>ה</a:t>
            </a:r>
            <a:r>
              <a:rPr lang="he-IL" b="1" dirty="0"/>
              <a:t>נ</a:t>
            </a:r>
            <a:r>
              <a:rPr lang="he-IL" dirty="0"/>
              <a:t>וף משתנה אבל לא ה</a:t>
            </a:r>
            <a:r>
              <a:rPr lang="he-IL" b="1" dirty="0"/>
              <a:t>נ</a:t>
            </a:r>
            <a:r>
              <a:rPr lang="he-IL" dirty="0"/>
              <a:t>שמה</a:t>
            </a:r>
            <a:br>
              <a:rPr lang="he-IL" dirty="0"/>
            </a:br>
            <a:r>
              <a:rPr lang="he-IL" dirty="0"/>
              <a:t>אחרי מ' שנים, </a:t>
            </a:r>
            <a:r>
              <a:rPr lang="he-IL" dirty="0" err="1"/>
              <a:t>הכל</a:t>
            </a:r>
            <a:r>
              <a:rPr lang="he-IL" dirty="0"/>
              <a:t> מתחיל ב-</a:t>
            </a:r>
            <a:r>
              <a:rPr lang="he-IL" b="1" dirty="0"/>
              <a:t>נ</a:t>
            </a:r>
            <a:r>
              <a:rPr lang="he-IL" dirty="0"/>
              <a:t>'</a:t>
            </a:r>
            <a:br>
              <a:rPr lang="he-IL" dirty="0"/>
            </a:br>
            <a:r>
              <a:rPr lang="he-IL" dirty="0"/>
              <a:t>בשיעור ב</a:t>
            </a:r>
            <a:r>
              <a:rPr lang="he-IL" b="1" dirty="0"/>
              <a:t>נ</a:t>
            </a:r>
            <a:r>
              <a:rPr lang="he-IL" dirty="0"/>
              <a:t>ביא על יהושע בן נון</a:t>
            </a:r>
            <a:endParaRPr lang="en-US" dirty="0"/>
          </a:p>
        </p:txBody>
      </p:sp>
      <p:pic>
        <p:nvPicPr>
          <p:cNvPr id="3" name="Picture 2" descr="http://www.daat.ac.il/daat/tanach/albom/pictures/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36" y="328112"/>
            <a:ext cx="4046007" cy="617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527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413933" y="602193"/>
            <a:ext cx="10563578" cy="3845631"/>
          </a:xfrm>
        </p:spPr>
        <p:txBody>
          <a:bodyPr/>
          <a:lstStyle/>
          <a:p>
            <a:r>
              <a:rPr lang="he-IL" dirty="0"/>
              <a:t> </a:t>
            </a:r>
            <a:br>
              <a:rPr lang="en-US" dirty="0"/>
            </a:br>
            <a:r>
              <a:rPr lang="he-IL" dirty="0"/>
              <a:t>נשלח מרגלים לגשש מה המצב</a:t>
            </a:r>
            <a:br>
              <a:rPr lang="he-IL" dirty="0"/>
            </a:br>
            <a:r>
              <a:rPr lang="he-IL" dirty="0"/>
              <a:t>אצל </a:t>
            </a:r>
            <a:r>
              <a:rPr lang="he-IL"/>
              <a:t>גברת נהדרת שקוראים </a:t>
            </a:r>
            <a:r>
              <a:rPr lang="he-IL" dirty="0"/>
              <a:t>לה רחב</a:t>
            </a:r>
            <a:br>
              <a:rPr lang="he-IL" dirty="0"/>
            </a:br>
            <a:r>
              <a:rPr lang="he-IL" dirty="0"/>
              <a:t>נחצה את הירדן שם שוחים דגי אמנון</a:t>
            </a:r>
            <a:br>
              <a:rPr lang="he-IL" dirty="0"/>
            </a:br>
            <a:r>
              <a:rPr lang="he-IL" dirty="0"/>
              <a:t>בעקבות המנהיג יהושע בן נון</a:t>
            </a:r>
            <a:br>
              <a:rPr lang="he-IL" dirty="0"/>
            </a:br>
            <a:endParaRPr lang="he-IL" dirty="0"/>
          </a:p>
        </p:txBody>
      </p:sp>
      <p:pic>
        <p:nvPicPr>
          <p:cNvPr id="2052" name="Picture 4" descr="http://www.daat.ac.il/daat/tanach/albom/pictures/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42" y="1277587"/>
            <a:ext cx="3300848" cy="4649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0396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76978" y="237066"/>
            <a:ext cx="8534400" cy="2968979"/>
          </a:xfrm>
        </p:spPr>
        <p:txBody>
          <a:bodyPr/>
          <a:lstStyle/>
          <a:p>
            <a:r>
              <a:rPr lang="he-IL" dirty="0"/>
              <a:t>אם אויבינו מסתגרים בחומה כמו שבלול</a:t>
            </a:r>
            <a:br>
              <a:rPr lang="he-IL" dirty="0"/>
            </a:br>
            <a:r>
              <a:rPr lang="he-IL" dirty="0"/>
              <a:t> נתפלל, נשתדל וה' יפרוץ הגבול</a:t>
            </a:r>
            <a:br>
              <a:rPr lang="he-IL" dirty="0"/>
            </a:br>
            <a:r>
              <a:rPr lang="he-IL" dirty="0"/>
              <a:t>ואם הם חזקים ניצור אצלם בלבול</a:t>
            </a:r>
            <a:br>
              <a:rPr lang="he-IL" dirty="0"/>
            </a:br>
            <a:r>
              <a:rPr lang="he-IL" dirty="0"/>
              <a:t>נציב מארב, נעשה שם תעלול</a:t>
            </a:r>
            <a:endParaRPr lang="en-US" dirty="0"/>
          </a:p>
        </p:txBody>
      </p:sp>
      <p:pic>
        <p:nvPicPr>
          <p:cNvPr id="4100" name="Picture 4" descr="http://www.daat.ac.il/daat/tanach/albom/pictures/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353" y="3375378"/>
            <a:ext cx="7831136" cy="318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74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80067" y="-97718"/>
            <a:ext cx="10563578" cy="3845631"/>
          </a:xfrm>
        </p:spPr>
        <p:txBody>
          <a:bodyPr/>
          <a:lstStyle/>
          <a:p>
            <a:r>
              <a:rPr lang="he-IL" dirty="0"/>
              <a:t> </a:t>
            </a:r>
            <a:br>
              <a:rPr lang="en-US" dirty="0"/>
            </a:br>
            <a:r>
              <a:rPr lang="he-IL" dirty="0"/>
              <a:t>ברית ה' לעמו חזקה ולא תופר</a:t>
            </a:r>
            <a:br>
              <a:rPr lang="he-IL" dirty="0"/>
            </a:br>
            <a:r>
              <a:rPr lang="he-IL" dirty="0"/>
              <a:t>בין קולות המלחמה יישמע גם קול שופר</a:t>
            </a:r>
            <a:br>
              <a:rPr lang="he-IL" dirty="0"/>
            </a:br>
            <a:r>
              <a:rPr lang="en-US" dirty="0"/>
              <a:t>  </a:t>
            </a:r>
            <a:r>
              <a:rPr lang="he-IL" dirty="0"/>
              <a:t>ל"א מלכים יתאחדו כולם ביחד</a:t>
            </a:r>
            <a:br>
              <a:rPr lang="he-IL" dirty="0"/>
            </a:br>
            <a:r>
              <a:rPr lang="he-IL" dirty="0"/>
              <a:t>נגד עם אחד קטן אשר לא יודע פחד</a:t>
            </a:r>
          </a:p>
        </p:txBody>
      </p:sp>
      <p:pic>
        <p:nvPicPr>
          <p:cNvPr id="3" name="Picture 2" descr="http://www.daat.ac.il/daat/tanach/albom/pictures/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73" y="815040"/>
            <a:ext cx="4194316" cy="5326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3288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73667" y="150637"/>
            <a:ext cx="10563578" cy="3845631"/>
          </a:xfrm>
        </p:spPr>
        <p:txBody>
          <a:bodyPr/>
          <a:lstStyle/>
          <a:p>
            <a:r>
              <a:rPr lang="he-IL" dirty="0"/>
              <a:t>הגענו אל הארץ ממקום מדבר שממה</a:t>
            </a:r>
            <a:br>
              <a:rPr lang="he-IL" dirty="0"/>
            </a:br>
            <a:r>
              <a:rPr lang="he-IL" dirty="0"/>
              <a:t>ה</a:t>
            </a:r>
            <a:r>
              <a:rPr lang="he-IL" b="1" dirty="0"/>
              <a:t>נ</a:t>
            </a:r>
            <a:r>
              <a:rPr lang="he-IL" dirty="0"/>
              <a:t>וף משתנה אבל לא ה</a:t>
            </a:r>
            <a:r>
              <a:rPr lang="he-IL" b="1" dirty="0"/>
              <a:t>נ</a:t>
            </a:r>
            <a:r>
              <a:rPr lang="he-IL" dirty="0"/>
              <a:t>שמה</a:t>
            </a:r>
            <a:br>
              <a:rPr lang="he-IL" dirty="0"/>
            </a:br>
            <a:r>
              <a:rPr lang="he-IL" dirty="0"/>
              <a:t>אחרי מ' שנים, </a:t>
            </a:r>
            <a:r>
              <a:rPr lang="he-IL" dirty="0" err="1"/>
              <a:t>הכל</a:t>
            </a:r>
            <a:r>
              <a:rPr lang="he-IL" dirty="0"/>
              <a:t> מתחיל ב-</a:t>
            </a:r>
            <a:r>
              <a:rPr lang="he-IL" b="1" dirty="0"/>
              <a:t>נ</a:t>
            </a:r>
            <a:r>
              <a:rPr lang="he-IL" dirty="0"/>
              <a:t>'</a:t>
            </a:r>
            <a:br>
              <a:rPr lang="he-IL" dirty="0"/>
            </a:br>
            <a:r>
              <a:rPr lang="he-IL" dirty="0"/>
              <a:t>בשיעור ב</a:t>
            </a:r>
            <a:r>
              <a:rPr lang="he-IL" b="1" dirty="0"/>
              <a:t>נ</a:t>
            </a:r>
            <a:r>
              <a:rPr lang="he-IL" dirty="0"/>
              <a:t>ביא על יהושע בן נון</a:t>
            </a:r>
            <a:endParaRPr lang="en-US" dirty="0"/>
          </a:p>
        </p:txBody>
      </p:sp>
      <p:pic>
        <p:nvPicPr>
          <p:cNvPr id="1028" name="Picture 4" descr="http://www.daat.ac.il/daat/tanach/albom/pictures/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69" y="846665"/>
            <a:ext cx="4504832" cy="5192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709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63578" cy="3845631"/>
          </a:xfrm>
        </p:spPr>
        <p:txBody>
          <a:bodyPr/>
          <a:lstStyle/>
          <a:p>
            <a:r>
              <a:rPr lang="he-IL" dirty="0"/>
              <a:t>תודה לאתר דעת על האיורים מתוך</a:t>
            </a:r>
            <a:br>
              <a:rPr lang="he-IL" dirty="0"/>
            </a:br>
            <a:r>
              <a:rPr lang="he-IL" dirty="0"/>
              <a:t>"ספר יהושע – אלבום ציורים"</a:t>
            </a:r>
            <a:br>
              <a:rPr lang="he-IL" dirty="0"/>
            </a:br>
            <a:r>
              <a:rPr lang="he-IL" b="1" dirty="0"/>
              <a:t>ציירה: נורית צרפתי</a:t>
            </a:r>
            <a:br>
              <a:rPr lang="he-IL" b="1" dirty="0"/>
            </a:b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5866" y="2977445"/>
            <a:ext cx="4162423" cy="123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124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72067" y="2081037"/>
            <a:ext cx="10563578" cy="3845631"/>
          </a:xfrm>
        </p:spPr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05435227"/>
      </p:ext>
    </p:extLst>
  </p:cSld>
  <p:clrMapOvr>
    <a:masterClrMapping/>
  </p:clrMapOvr>
</p:sld>
</file>

<file path=ppt/theme/theme1.xml><?xml version="1.0" encoding="utf-8"?>
<a:theme xmlns:a="http://schemas.openxmlformats.org/drawingml/2006/main" name="1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212</Words>
  <Application>Microsoft Office PowerPoint</Application>
  <PresentationFormat>מסך רחב</PresentationFormat>
  <Paragraphs>9</Paragraphs>
  <Slides>9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1_ערכת נושא Office</vt:lpstr>
      <vt:lpstr>ההמנוּן של ספר יהושע \ יזהר פינטוס </vt:lpstr>
      <vt:lpstr>נראה ניסים נראה נפלאות נצחונות, נסיגות, נפגעים ונחמות נעקוב במפה נצייר את המסלול, עליה, ירידה, מישור ועוד פיתול </vt:lpstr>
      <vt:lpstr>הגענו אל הארץ ממקום מדבר שממה הנוף משתנה אבל לא הנשמה אחרי מ' שנים, הכל מתחיל ב-נ' בשיעור בנביא על יהושע בן נון</vt:lpstr>
      <vt:lpstr>  נשלח מרגלים לגשש מה המצב אצל גברת נהדרת שקוראים לה רחב נחצה את הירדן שם שוחים דגי אמנון בעקבות המנהיג יהושע בן נון </vt:lpstr>
      <vt:lpstr>אם אויבינו מסתגרים בחומה כמו שבלול  נתפלל, נשתדל וה' יפרוץ הגבול ואם הם חזקים ניצור אצלם בלבול נציב מארב, נעשה שם תעלול</vt:lpstr>
      <vt:lpstr>  ברית ה' לעמו חזקה ולא תופר בין קולות המלחמה יישמע גם קול שופר   ל"א מלכים יתאחדו כולם ביחד נגד עם אחד קטן אשר לא יודע פחד</vt:lpstr>
      <vt:lpstr>הגענו אל הארץ ממקום מדבר שממה הנוף משתנה אבל לא הנשמה אחרי מ' שנים, הכל מתחיל ב-נ' בשיעור בנביא על יהושע בן נון</vt:lpstr>
      <vt:lpstr>תודה לאתר דעת על האיורים מתוך "ספר יהושע – אלבום ציורים" ציירה: נורית צרפתי 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ההמנוּן של ספר יהושע \ יזהר פינטוס</dc:title>
  <dc:creator>Owner</dc:creator>
  <cp:lastModifiedBy>efrat</cp:lastModifiedBy>
  <cp:revision>6</cp:revision>
  <dcterms:created xsi:type="dcterms:W3CDTF">2020-04-20T10:32:47Z</dcterms:created>
  <dcterms:modified xsi:type="dcterms:W3CDTF">2020-10-31T19:32:16Z</dcterms:modified>
</cp:coreProperties>
</file>