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956" autoAdjust="0"/>
    <p:restoredTop sz="94660"/>
  </p:normalViewPr>
  <p:slideViewPr>
    <p:cSldViewPr snapToGrid="0">
      <p:cViewPr varScale="1">
        <p:scale>
          <a:sx n="56" d="100"/>
          <a:sy n="56" d="100"/>
        </p:scale>
        <p:origin x="-34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40722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3140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299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129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8442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759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05045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5186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2577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4261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485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E5F2F-46DB-4F24-AEA7-2EF123B32FE0}" type="datetimeFigureOut">
              <a:rPr lang="he-IL" smtClean="0"/>
              <a:t>כ"ג/חשון/תשע"ו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2C6AC-5E62-477C-9CCA-5977E901A3A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612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377696" y="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יהושע </a:t>
            </a:r>
            <a:br>
              <a:rPr lang="he-IL" dirty="0" smtClean="0"/>
            </a:br>
            <a:r>
              <a:rPr lang="he-IL" dirty="0" smtClean="0"/>
              <a:t>פרקים א-ו</a:t>
            </a:r>
            <a:br>
              <a:rPr lang="he-IL" dirty="0" smtClean="0"/>
            </a:br>
            <a:r>
              <a:rPr lang="he-IL" dirty="0" smtClean="0"/>
              <a:t>בחן את עצמך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607127" y="2604510"/>
            <a:ext cx="9144000" cy="3867541"/>
          </a:xfrm>
        </p:spPr>
        <p:txBody>
          <a:bodyPr/>
          <a:lstStyle/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605" y="2656332"/>
            <a:ext cx="2934195" cy="330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5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4 Answers,B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636542" y="236098"/>
            <a:ext cx="9144000" cy="3210487"/>
          </a:xfrm>
        </p:spPr>
        <p:txBody>
          <a:bodyPr>
            <a:normAutofit/>
          </a:bodyPr>
          <a:lstStyle/>
          <a:p>
            <a:r>
              <a:rPr lang="he-IL" sz="4400" dirty="0" err="1" smtClean="0"/>
              <a:t>א..יהושע</a:t>
            </a:r>
            <a:r>
              <a:rPr lang="he-IL" sz="4400" dirty="0" smtClean="0"/>
              <a:t> זכה להיכנס לכנען כי:</a:t>
            </a:r>
            <a:endParaRPr lang="he-IL" sz="44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92700" y="3446585"/>
            <a:ext cx="9144000" cy="2236763"/>
          </a:xfrm>
        </p:spPr>
        <p:txBody>
          <a:bodyPr/>
          <a:lstStyle/>
          <a:p>
            <a:pPr algn="r"/>
            <a:r>
              <a:rPr lang="he-IL" dirty="0" smtClean="0"/>
              <a:t>1</a:t>
            </a:r>
            <a:r>
              <a:rPr lang="he-IL" sz="2800" b="1" dirty="0" smtClean="0"/>
              <a:t>.היה יפה תואר.</a:t>
            </a:r>
          </a:p>
          <a:p>
            <a:pPr algn="r"/>
            <a:r>
              <a:rPr lang="he-IL" sz="2800" b="1" dirty="0" smtClean="0"/>
              <a:t>2. יחד עם כלב האמין בכוח אלוהים ולא החליש את העם.</a:t>
            </a:r>
          </a:p>
          <a:p>
            <a:pPr algn="r"/>
            <a:r>
              <a:rPr lang="he-IL" sz="2800" b="1" dirty="0" smtClean="0"/>
              <a:t>3. לא נולד בזמן העבדות במצרים.</a:t>
            </a:r>
          </a:p>
          <a:p>
            <a:pPr algn="r"/>
            <a:r>
              <a:rPr lang="he-IL" sz="2800" b="1" dirty="0" smtClean="0"/>
              <a:t>4. משה נתן לו חסינות.       </a:t>
            </a:r>
            <a:endParaRPr lang="he-IL" sz="2800" b="1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767" y="416936"/>
            <a:ext cx="2666193" cy="202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61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4 Answers,D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112932" y="558800"/>
            <a:ext cx="6079067" cy="1248215"/>
          </a:xfrm>
        </p:spPr>
        <p:txBody>
          <a:bodyPr>
            <a:normAutofit/>
          </a:bodyPr>
          <a:lstStyle/>
          <a:p>
            <a:r>
              <a:rPr lang="he-IL" sz="4000" dirty="0" smtClean="0"/>
              <a:t>ב. מה בקשו שבטים גד ראובן וחצי </a:t>
            </a:r>
            <a:r>
              <a:rPr lang="he-IL" sz="4000" dirty="0" err="1" smtClean="0"/>
              <a:t>המנשה</a:t>
            </a:r>
            <a:r>
              <a:rPr lang="he-IL" sz="4000" dirty="0" smtClean="0"/>
              <a:t>?</a:t>
            </a:r>
            <a:endParaRPr lang="he-IL" sz="40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334000" y="2481244"/>
            <a:ext cx="5599201" cy="3203405"/>
          </a:xfrm>
        </p:spPr>
        <p:txBody>
          <a:bodyPr/>
          <a:lstStyle/>
          <a:p>
            <a:pPr marL="457200" indent="-457200" algn="r">
              <a:buAutoNum type="arabicPeriod"/>
            </a:pPr>
            <a:r>
              <a:rPr lang="he-IL" b="1" dirty="0" err="1" smtClean="0"/>
              <a:t>להשאר</a:t>
            </a:r>
            <a:r>
              <a:rPr lang="he-IL" b="1" dirty="0" smtClean="0"/>
              <a:t> ולשמור על הציוד עד שהעם יכבוש את כנען.</a:t>
            </a:r>
          </a:p>
          <a:p>
            <a:pPr marL="457200" indent="-457200" algn="r">
              <a:buAutoNum type="arabicPeriod"/>
            </a:pPr>
            <a:r>
              <a:rPr lang="he-IL" b="1" dirty="0" smtClean="0"/>
              <a:t>להתאחד לשבט אחד.</a:t>
            </a:r>
          </a:p>
          <a:p>
            <a:pPr marL="457200" indent="-457200" algn="r">
              <a:buAutoNum type="arabicPeriod"/>
            </a:pPr>
            <a:r>
              <a:rPr lang="he-IL" b="1" dirty="0" smtClean="0"/>
              <a:t>לקבל נחלה באזור פורה בכנען.</a:t>
            </a:r>
          </a:p>
          <a:p>
            <a:pPr marL="457200" indent="-457200" algn="r">
              <a:buAutoNum type="arabicPeriod"/>
            </a:pPr>
            <a:r>
              <a:rPr lang="he-IL" b="1" dirty="0" smtClean="0"/>
              <a:t>לקיים את הבטחתו של משה לקבל נחלה בעבר הירדן.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33074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3 Answers,B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419600" y="2404532"/>
            <a:ext cx="6751319" cy="3488265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ג. מה התנאי שהציב יהושע לשנים וחצי השבטים?</a:t>
            </a:r>
            <a:br>
              <a:rPr lang="he-IL" dirty="0" smtClean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1</a:t>
            </a:r>
            <a:r>
              <a:rPr lang="he-IL" sz="4000" dirty="0" smtClean="0"/>
              <a:t>.שיעזרו בכיבוש הארץ.</a:t>
            </a:r>
            <a:br>
              <a:rPr lang="he-IL" sz="4000" dirty="0" smtClean="0"/>
            </a:br>
            <a:r>
              <a:rPr lang="he-IL" sz="4000" dirty="0" smtClean="0"/>
              <a:t>2. שיהיו החיילים הראשונים בעת כיבוש הארץ.</a:t>
            </a:r>
            <a:br>
              <a:rPr lang="he-IL" sz="4000" dirty="0" smtClean="0"/>
            </a:br>
            <a:r>
              <a:rPr lang="he-IL" sz="4000" dirty="0" smtClean="0"/>
              <a:t>3.שיבנו גשר מחבר בין כנען ועבר הירדן.</a:t>
            </a:r>
            <a:br>
              <a:rPr lang="he-IL" sz="4000" dirty="0" smtClean="0"/>
            </a:br>
            <a:r>
              <a:rPr lang="he-IL" sz="4000" dirty="0" smtClean="0"/>
              <a:t>4. שיתנתקו מעם ישראל לעד.</a:t>
            </a:r>
            <a:br>
              <a:rPr lang="he-IL" sz="4000" dirty="0" smtClean="0"/>
            </a:br>
            <a:r>
              <a:rPr lang="he-IL" sz="4000" dirty="0"/>
              <a:t/>
            </a:r>
            <a:br>
              <a:rPr lang="he-IL" sz="4000" dirty="0"/>
            </a:b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114864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3 Answers,C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4842932" y="348176"/>
            <a:ext cx="7349067" cy="1747910"/>
          </a:xfrm>
        </p:spPr>
        <p:txBody>
          <a:bodyPr>
            <a:normAutofit/>
          </a:bodyPr>
          <a:lstStyle/>
          <a:p>
            <a:r>
              <a:rPr lang="he-IL" sz="4000" dirty="0" smtClean="0"/>
              <a:t>ד. איך חצו בני ישראל את הירדן?</a:t>
            </a:r>
            <a:endParaRPr lang="he-IL" sz="40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860799" y="3108438"/>
            <a:ext cx="7430868" cy="2547295"/>
          </a:xfrm>
        </p:spPr>
        <p:txBody>
          <a:bodyPr/>
          <a:lstStyle/>
          <a:p>
            <a:pPr marL="457200" indent="-457200" algn="r">
              <a:buAutoNum type="arabicPeriod"/>
            </a:pPr>
            <a:r>
              <a:rPr lang="he-IL" dirty="0" smtClean="0"/>
              <a:t>הם בנו גשר משנים עשר אבנים.</a:t>
            </a:r>
          </a:p>
          <a:p>
            <a:pPr marL="457200" indent="-457200" algn="r">
              <a:buAutoNum type="arabicPeriod"/>
            </a:pPr>
            <a:r>
              <a:rPr lang="he-IL" dirty="0" smtClean="0"/>
              <a:t>המים היורדים מצפון נעצרו כשרגלי הכוהנים נגעו המים.</a:t>
            </a:r>
          </a:p>
          <a:p>
            <a:pPr marL="457200" indent="-457200" algn="r">
              <a:buAutoNum type="arabicPeriod"/>
            </a:pPr>
            <a:r>
              <a:rPr lang="he-IL" dirty="0" smtClean="0"/>
              <a:t>חיכו לעונה יבשה ואז הלכו במים הרדודים.</a:t>
            </a:r>
          </a:p>
          <a:p>
            <a:pPr marL="457200" indent="-457200" algn="r">
              <a:buAutoNum type="arabicPeriod"/>
            </a:pPr>
            <a:r>
              <a:rPr lang="he-IL" dirty="0" smtClean="0"/>
              <a:t>בנו רפסודות.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1906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4 Answers,C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4842933" y="1136430"/>
            <a:ext cx="6795738" cy="1335837"/>
          </a:xfrm>
        </p:spPr>
        <p:txBody>
          <a:bodyPr>
            <a:normAutofit fontScale="90000"/>
          </a:bodyPr>
          <a:lstStyle/>
          <a:p>
            <a:r>
              <a:rPr lang="he-IL" sz="4000" dirty="0" smtClean="0"/>
              <a:t>ה. כמה גלעדים בנו בני ישראל?</a:t>
            </a:r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776131" y="2969065"/>
            <a:ext cx="7603067" cy="3179298"/>
          </a:xfrm>
        </p:spPr>
        <p:txBody>
          <a:bodyPr/>
          <a:lstStyle/>
          <a:p>
            <a:pPr marL="457200" indent="-457200" algn="r">
              <a:buAutoNum type="arabicPeriod"/>
            </a:pPr>
            <a:r>
              <a:rPr lang="he-IL" dirty="0" smtClean="0"/>
              <a:t>אחד בצד  המערבי לאחר החציה.</a:t>
            </a:r>
          </a:p>
          <a:p>
            <a:pPr marL="457200" indent="-457200" algn="r">
              <a:buAutoNum type="arabicPeriod"/>
            </a:pPr>
            <a:r>
              <a:rPr lang="he-IL" dirty="0" smtClean="0"/>
              <a:t>שנים. אחד בכל גדה של הירדן.</a:t>
            </a:r>
          </a:p>
          <a:p>
            <a:pPr marL="457200" indent="-457200" algn="r">
              <a:buAutoNum type="arabicPeriod"/>
            </a:pPr>
            <a:r>
              <a:rPr lang="he-IL" dirty="0" smtClean="0"/>
              <a:t>שנים. אחד בגדה המערבית ואחד במקום שעמדו הכוהנים.</a:t>
            </a:r>
          </a:p>
          <a:p>
            <a:pPr marL="457200" indent="-457200" algn="r">
              <a:buAutoNum type="arabicPeriod"/>
            </a:pPr>
            <a:r>
              <a:rPr lang="he-IL" dirty="0" smtClean="0"/>
              <a:t>שלושה. אחד בכל גדה ואחד במקום שעמדו הכוהנים.</a:t>
            </a:r>
          </a:p>
          <a:p>
            <a:pPr marL="457200" indent="-457200" algn="r">
              <a:buAutoNum type="arabicPeriod"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6606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4 Answers,A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4097866" y="809405"/>
            <a:ext cx="7920631" cy="1522363"/>
          </a:xfrm>
        </p:spPr>
        <p:txBody>
          <a:bodyPr>
            <a:normAutofit/>
          </a:bodyPr>
          <a:lstStyle/>
          <a:p>
            <a:r>
              <a:rPr lang="he-IL" sz="4000" dirty="0" smtClean="0"/>
              <a:t>ו. איך יהושע מתכונן למלחמה ביריחו?</a:t>
            </a:r>
            <a:endParaRPr lang="he-IL" sz="40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3018692" y="2588455"/>
            <a:ext cx="7649308" cy="2307615"/>
          </a:xfrm>
        </p:spPr>
        <p:txBody>
          <a:bodyPr/>
          <a:lstStyle/>
          <a:p>
            <a:pPr algn="r"/>
            <a:r>
              <a:rPr lang="he-IL" dirty="0" smtClean="0"/>
              <a:t>1.שולח שני אנשים לחפור את הארץ.</a:t>
            </a:r>
          </a:p>
          <a:p>
            <a:pPr algn="r"/>
            <a:r>
              <a:rPr lang="he-IL" dirty="0" smtClean="0"/>
              <a:t>2.יוצא בעצמו לבדוק את השטח.</a:t>
            </a:r>
          </a:p>
          <a:p>
            <a:pPr algn="r"/>
            <a:r>
              <a:rPr lang="he-IL" dirty="0" smtClean="0"/>
              <a:t>3. שולח את גד ראובן ומנשה לרגל ביריחו.</a:t>
            </a:r>
          </a:p>
          <a:p>
            <a:pPr algn="r"/>
            <a:r>
              <a:rPr lang="he-IL" dirty="0" smtClean="0"/>
              <a:t>4.מכין את הצבא וכלי הנשק.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5409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3 Answers,D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098800" y="2235200"/>
            <a:ext cx="7797800" cy="3572933"/>
          </a:xfrm>
        </p:spPr>
        <p:txBody>
          <a:bodyPr>
            <a:normAutofit/>
          </a:bodyPr>
          <a:lstStyle/>
          <a:p>
            <a:r>
              <a:rPr lang="he-IL" dirty="0" smtClean="0"/>
              <a:t>ז. מה ראו המרגלים ביריחו?</a:t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dirty="0" smtClean="0"/>
              <a:t>1</a:t>
            </a:r>
            <a:r>
              <a:rPr lang="he-IL" sz="3200" dirty="0" smtClean="0"/>
              <a:t>. שהאנשים בה חוששים מישראל.</a:t>
            </a:r>
            <a:br>
              <a:rPr lang="he-IL" sz="3200" dirty="0" smtClean="0"/>
            </a:br>
            <a:r>
              <a:rPr lang="he-IL" sz="3200" dirty="0" smtClean="0"/>
              <a:t>2. שהעיר מוקפת חומה.</a:t>
            </a:r>
            <a:br>
              <a:rPr lang="he-IL" sz="3200" dirty="0" smtClean="0"/>
            </a:br>
            <a:r>
              <a:rPr lang="he-IL" sz="3200" dirty="0" smtClean="0"/>
              <a:t>3. שהאנשים בה </a:t>
            </a:r>
            <a:r>
              <a:rPr lang="he-IL" sz="3200" dirty="0" err="1" smtClean="0"/>
              <a:t>מכניסי</a:t>
            </a:r>
            <a:r>
              <a:rPr lang="he-IL" sz="3200" dirty="0" smtClean="0"/>
              <a:t> אורחים  ומחכים לבני ישראל.</a:t>
            </a:r>
            <a:br>
              <a:rPr lang="he-IL" sz="3200" dirty="0" smtClean="0"/>
            </a:br>
            <a:r>
              <a:rPr lang="he-IL" sz="3200" dirty="0" smtClean="0"/>
              <a:t>4.תשובות 1 ו-2 נכונות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74837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38132" y="1245658"/>
            <a:ext cx="6510867" cy="5318223"/>
          </a:xfrm>
        </p:spPr>
        <p:txBody>
          <a:bodyPr>
            <a:normAutofit/>
          </a:bodyPr>
          <a:lstStyle/>
          <a:p>
            <a:r>
              <a:rPr lang="he-IL" dirty="0" smtClean="0"/>
              <a:t>ח. מה אמרה רחב לחיילי המלך?</a:t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sz="2800" dirty="0" smtClean="0"/>
              <a:t>1. שלא ראתה אף אחד.</a:t>
            </a:r>
            <a:br>
              <a:rPr lang="he-IL" sz="2800" dirty="0" smtClean="0"/>
            </a:br>
            <a:r>
              <a:rPr lang="he-IL" sz="2800" dirty="0" smtClean="0"/>
              <a:t>2. שהם מסתתרים אצל השכנה שלה.</a:t>
            </a:r>
            <a:br>
              <a:rPr lang="he-IL" sz="2800" dirty="0" smtClean="0"/>
            </a:br>
            <a:r>
              <a:rPr lang="he-IL" sz="2800" dirty="0" smtClean="0"/>
              <a:t>3. שהיו אצלה אך יצאו כבר לכיוון ההרים.</a:t>
            </a:r>
            <a:br>
              <a:rPr lang="he-IL" sz="2800" dirty="0" smtClean="0"/>
            </a:br>
            <a:r>
              <a:rPr lang="he-IL" sz="2800" dirty="0" smtClean="0"/>
              <a:t>4. שהם אצלה על הגג.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2300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5 Answers,D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893733" y="1736725"/>
            <a:ext cx="5782733" cy="4446025"/>
          </a:xfrm>
        </p:spPr>
        <p:txBody>
          <a:bodyPr/>
          <a:lstStyle/>
          <a:p>
            <a:r>
              <a:rPr lang="he-IL" dirty="0" smtClean="0"/>
              <a:t>ט. מה בקשה רחב מהמרגלים?</a:t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1</a:t>
            </a:r>
            <a:r>
              <a:rPr lang="he-IL" sz="2800" dirty="0" smtClean="0"/>
              <a:t>. </a:t>
            </a:r>
            <a:r>
              <a:rPr lang="he-IL" sz="2800" b="1" dirty="0" smtClean="0"/>
              <a:t>שייקחו אותה איתם</a:t>
            </a:r>
            <a:r>
              <a:rPr lang="he-IL" sz="2800" dirty="0" smtClean="0"/>
              <a:t>.</a:t>
            </a:r>
            <a:br>
              <a:rPr lang="he-IL" sz="2800" dirty="0" smtClean="0"/>
            </a:br>
            <a:r>
              <a:rPr lang="he-IL" sz="2800" dirty="0" smtClean="0"/>
              <a:t>2.שלא יכבשו את יריחו.</a:t>
            </a:r>
            <a:br>
              <a:rPr lang="he-IL" sz="2800" dirty="0" smtClean="0"/>
            </a:br>
            <a:r>
              <a:rPr lang="he-IL" sz="2800" dirty="0" smtClean="0"/>
              <a:t>3. שיצילו את המלך ומשפחתו</a:t>
            </a:r>
            <a:br>
              <a:rPr lang="he-IL" sz="2800" dirty="0" smtClean="0"/>
            </a:br>
            <a:r>
              <a:rPr lang="he-IL" sz="2800" dirty="0" smtClean="0"/>
              <a:t>4. שיצילו אותה ואת משפחתה.</a:t>
            </a:r>
            <a:br>
              <a:rPr lang="he-IL" sz="2800" dirty="0" smtClean="0"/>
            </a:b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21632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5 Answers,C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929466" y="1945163"/>
            <a:ext cx="7455486" cy="3475355"/>
          </a:xfrm>
        </p:spPr>
        <p:txBody>
          <a:bodyPr/>
          <a:lstStyle/>
          <a:p>
            <a:r>
              <a:rPr lang="he-IL" dirty="0" smtClean="0"/>
              <a:t>י. מה יקרה למי שייצא מביתה של רחב?</a:t>
            </a:r>
            <a:br>
              <a:rPr lang="he-IL" dirty="0" smtClean="0"/>
            </a:br>
            <a:r>
              <a:rPr lang="he-IL" dirty="0" smtClean="0"/>
              <a:t> </a:t>
            </a:r>
            <a:br>
              <a:rPr lang="he-IL" dirty="0" smtClean="0"/>
            </a:br>
            <a:r>
              <a:rPr lang="he-IL" sz="2800" b="1" dirty="0" smtClean="0"/>
              <a:t>1. יילקח בשבי.</a:t>
            </a:r>
            <a:br>
              <a:rPr lang="he-IL" sz="2800" b="1" dirty="0" smtClean="0"/>
            </a:br>
            <a:r>
              <a:rPr lang="he-IL" sz="2800" b="1" dirty="0" smtClean="0"/>
              <a:t>2. דמו ברגליו.</a:t>
            </a:r>
            <a:br>
              <a:rPr lang="he-IL" sz="2800" b="1" dirty="0" smtClean="0"/>
            </a:br>
            <a:r>
              <a:rPr lang="he-IL" sz="2800" b="1" dirty="0" smtClean="0"/>
              <a:t>3. דמו בראשו.</a:t>
            </a:r>
            <a:br>
              <a:rPr lang="he-IL" sz="2800" b="1" dirty="0" smtClean="0"/>
            </a:br>
            <a:r>
              <a:rPr lang="he-IL" sz="2800" b="1" dirty="0" smtClean="0"/>
              <a:t>4. דמו בליבו.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1059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5 Answers,E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641599" y="2071223"/>
            <a:ext cx="7123333" cy="3753844"/>
          </a:xfrm>
        </p:spPr>
        <p:txBody>
          <a:bodyPr/>
          <a:lstStyle/>
          <a:p>
            <a:r>
              <a:rPr lang="he-IL" dirty="0" smtClean="0"/>
              <a:t>יא. כמה פעמים הקיפו בני ישראל את יריחו?</a:t>
            </a:r>
            <a:br>
              <a:rPr lang="he-IL" dirty="0" smtClean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sz="2800" b="1" dirty="0" smtClean="0"/>
              <a:t>1. 7</a:t>
            </a:r>
            <a:br>
              <a:rPr lang="he-IL" sz="2800" b="1" dirty="0" smtClean="0"/>
            </a:br>
            <a:r>
              <a:rPr lang="he-IL" sz="2800" b="1" dirty="0" smtClean="0"/>
              <a:t>2. 21.</a:t>
            </a:r>
            <a:br>
              <a:rPr lang="he-IL" sz="2800" b="1" dirty="0" smtClean="0"/>
            </a:br>
            <a:r>
              <a:rPr lang="he-IL" sz="2800" b="1" dirty="0" smtClean="0"/>
              <a:t>3. 14</a:t>
            </a:r>
            <a:br>
              <a:rPr lang="he-IL" sz="2800" b="1" dirty="0" smtClean="0"/>
            </a:br>
            <a:r>
              <a:rPr lang="he-IL" sz="2800" b="1" dirty="0" smtClean="0"/>
              <a:t>4. 13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7783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5 Answers,A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707467" y="1550719"/>
            <a:ext cx="6211538" cy="4642973"/>
          </a:xfrm>
        </p:spPr>
        <p:txBody>
          <a:bodyPr>
            <a:normAutofit/>
          </a:bodyPr>
          <a:lstStyle/>
          <a:p>
            <a:r>
              <a:rPr lang="he-IL" dirty="0" err="1" smtClean="0"/>
              <a:t>יב</a:t>
            </a:r>
            <a:r>
              <a:rPr lang="he-IL" dirty="0" smtClean="0"/>
              <a:t>. מה הפיל את חומות יריחו?</a:t>
            </a:r>
            <a:br>
              <a:rPr lang="he-IL" dirty="0" smtClean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sz="2800" b="1" dirty="0" smtClean="0"/>
              <a:t>1. יד ה' ותרועת העם.</a:t>
            </a:r>
            <a:br>
              <a:rPr lang="he-IL" sz="2800" b="1" dirty="0" smtClean="0"/>
            </a:br>
            <a:r>
              <a:rPr lang="he-IL" sz="2800" b="1" dirty="0" smtClean="0"/>
              <a:t>2. רעידת אדמה.</a:t>
            </a:r>
            <a:br>
              <a:rPr lang="he-IL" sz="2800" b="1" dirty="0" smtClean="0"/>
            </a:br>
            <a:r>
              <a:rPr lang="he-IL" sz="2800" b="1" dirty="0" smtClean="0"/>
              <a:t>3. טנקים ומשוריינים.</a:t>
            </a:r>
            <a:br>
              <a:rPr lang="he-IL" sz="2800" b="1" dirty="0" smtClean="0"/>
            </a:br>
            <a:r>
              <a:rPr lang="he-IL" sz="2800" b="1" dirty="0" smtClean="0"/>
              <a:t>4. חומר נפץ שיהושע שם.</a:t>
            </a:r>
            <a:r>
              <a:rPr lang="he-IL" dirty="0"/>
              <a:t/>
            </a:r>
            <a:br>
              <a:rPr lang="he-IL" dirty="0"/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3436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,5 Answers,B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742265" y="1842346"/>
            <a:ext cx="7839223" cy="4360985"/>
          </a:xfrm>
        </p:spPr>
        <p:txBody>
          <a:bodyPr/>
          <a:lstStyle/>
          <a:p>
            <a:r>
              <a:rPr lang="he-IL" dirty="0" err="1" smtClean="0"/>
              <a:t>יג</a:t>
            </a:r>
            <a:r>
              <a:rPr lang="he-IL" dirty="0" smtClean="0"/>
              <a:t>. מה היה האיסור שחל רק במלחמת יריחו?</a:t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sz="2800" b="1" dirty="0" smtClean="0"/>
              <a:t>1. לקחת שבויים.</a:t>
            </a:r>
            <a:br>
              <a:rPr lang="he-IL" sz="2800" b="1" dirty="0" smtClean="0"/>
            </a:br>
            <a:r>
              <a:rPr lang="he-IL" sz="2800" b="1" dirty="0" smtClean="0"/>
              <a:t>2. לקחת חרם.</a:t>
            </a:r>
            <a:br>
              <a:rPr lang="he-IL" sz="2800" b="1" dirty="0" smtClean="0"/>
            </a:br>
            <a:r>
              <a:rPr lang="he-IL" sz="2800" b="1" dirty="0" smtClean="0"/>
              <a:t>3. לדבר.</a:t>
            </a:r>
            <a:br>
              <a:rPr lang="he-IL" sz="2800" b="1" dirty="0" smtClean="0"/>
            </a:br>
            <a:r>
              <a:rPr lang="he-IL" sz="2800" b="1" dirty="0" smtClean="0"/>
              <a:t>4. לאכול 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9952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877734" y="2466943"/>
            <a:ext cx="7433732" cy="3284594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יד. מה </a:t>
            </a:r>
            <a:r>
              <a:rPr lang="he-IL" dirty="0" err="1" smtClean="0"/>
              <a:t>היתה</a:t>
            </a:r>
            <a:r>
              <a:rPr lang="he-IL" dirty="0" smtClean="0"/>
              <a:t> הקללה שהטיל יהושע על יריחו?</a:t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sz="2800" b="1" dirty="0" smtClean="0"/>
              <a:t>1. שלא יהיה בה מים לעולם.</a:t>
            </a:r>
            <a:br>
              <a:rPr lang="he-IL" sz="2800" b="1" dirty="0" smtClean="0"/>
            </a:br>
            <a:r>
              <a:rPr lang="he-IL" sz="2800" b="1" dirty="0" smtClean="0"/>
              <a:t>2. שהמקום ישרוץ נחשים ועקרבים.</a:t>
            </a:r>
            <a:br>
              <a:rPr lang="he-IL" sz="2800" b="1" dirty="0" smtClean="0"/>
            </a:br>
            <a:r>
              <a:rPr lang="he-IL" sz="2800" b="1" dirty="0" smtClean="0"/>
              <a:t>3. שכל הבנים הבכורים ימותו.</a:t>
            </a:r>
            <a:br>
              <a:rPr lang="he-IL" sz="2800" b="1" dirty="0" smtClean="0"/>
            </a:br>
            <a:r>
              <a:rPr lang="he-IL" sz="2800" b="1" dirty="0" smtClean="0"/>
              <a:t>4. </a:t>
            </a:r>
            <a:r>
              <a:rPr lang="he-IL" sz="2800" b="1" dirty="0" err="1" smtClean="0"/>
              <a:t>בברוכו</a:t>
            </a:r>
            <a:r>
              <a:rPr lang="he-IL" sz="2800" b="1" dirty="0" smtClean="0"/>
              <a:t>  </a:t>
            </a:r>
            <a:r>
              <a:rPr lang="he-IL" sz="2800" b="1" dirty="0" err="1" smtClean="0"/>
              <a:t>ייסדנה</a:t>
            </a:r>
            <a:r>
              <a:rPr lang="he-IL" sz="2800" b="1" dirty="0" smtClean="0"/>
              <a:t> ובצעירו יציב </a:t>
            </a:r>
            <a:r>
              <a:rPr lang="he-IL" sz="2800" b="1" dirty="0" err="1" smtClean="0"/>
              <a:t>דלתיה</a:t>
            </a:r>
            <a:r>
              <a:rPr lang="he-IL" sz="2800" b="1" dirty="0" smtClean="0"/>
              <a:t>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6515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276</Words>
  <Application>Microsoft Office PowerPoint</Application>
  <PresentationFormat>מותאם אישית</PresentationFormat>
  <Paragraphs>35</Paragraphs>
  <Slides>15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6" baseType="lpstr">
      <vt:lpstr>ערכת נושא Office</vt:lpstr>
      <vt:lpstr>יהושע  פרקים א-ו בחן את עצמך</vt:lpstr>
      <vt:lpstr>א..יהושע זכה להיכנס לכנען כי:</vt:lpstr>
      <vt:lpstr>ב. מה בקשו שבטים גד ראובן וחצי המנשה?</vt:lpstr>
      <vt:lpstr>ג. מה התנאי שהציב יהושע לשנים וחצי השבטים?  1.שיעזרו בכיבוש הארץ. 2. שיהיו החיילים הראשונים בעת כיבוש הארץ. 3.שיבנו גשר מחבר בין כנען ועבר הירדן. 4. שיתנתקו מעם ישראל לעד.  </vt:lpstr>
      <vt:lpstr>ד. איך חצו בני ישראל את הירדן?</vt:lpstr>
      <vt:lpstr>ה. כמה גלעדים בנו בני ישראל? </vt:lpstr>
      <vt:lpstr>ו. איך יהושע מתכונן למלחמה ביריחו?</vt:lpstr>
      <vt:lpstr>ז. מה ראו המרגלים ביריחו?  1. שהאנשים בה חוששים מישראל. 2. שהעיר מוקפת חומה. 3. שהאנשים בה מכניסי אורחים  ומחכים לבני ישראל. 4.תשובות 1 ו-2 נכונות</vt:lpstr>
      <vt:lpstr>ח. מה אמרה רחב לחיילי המלך?   1. שלא ראתה אף אחד. 2. שהם מסתתרים אצל השכנה שלה. 3. שהיו אצלה אך יצאו כבר לכיוון ההרים. 4. שהם אצלה על הגג.  </vt:lpstr>
      <vt:lpstr>ט. מה בקשה רחב מהמרגלים?   1. שייקחו אותה איתם. 2.שלא יכבשו את יריחו. 3. שיצילו את המלך ומשפחתו 4. שיצילו אותה ואת משפחתה. </vt:lpstr>
      <vt:lpstr>י. מה יקרה למי שייצא מביתה של רחב?   1. יילקח בשבי. 2. דמו ברגליו. 3. דמו בראשו. 4. דמו בליבו.</vt:lpstr>
      <vt:lpstr>יא. כמה פעמים הקיפו בני ישראל את יריחו?  1. 7 2. 21. 3. 14 4. 13</vt:lpstr>
      <vt:lpstr>יב. מה הפיל את חומות יריחו?  1. יד ה' ותרועת העם. 2. רעידת אדמה. 3. טנקים ומשוריינים. 4. חומר נפץ שיהושע שם. </vt:lpstr>
      <vt:lpstr>יג. מה היה האיסור שחל רק במלחמת יריחו?  1. לקחת שבויים. 2. לקחת חרם. 3. לדבר. 4. לאכול .</vt:lpstr>
      <vt:lpstr>יד. מה היתה הקללה שהטיל יהושע על יריחו?  1. שלא יהיה בה מים לעולם. 2. שהמקום ישרוץ נחשים ועקרבים. 3. שכל הבנים הבכורים ימותו. 4. בברוכו  ייסדנה ובצעירו יציב דלתיה.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יהושע  פרקים א-ו בחן את עצמך</dc:title>
  <dc:creator>SimiPC</dc:creator>
  <cp:lastModifiedBy>teacher</cp:lastModifiedBy>
  <cp:revision>43</cp:revision>
  <dcterms:created xsi:type="dcterms:W3CDTF">2015-11-02T15:51:44Z</dcterms:created>
  <dcterms:modified xsi:type="dcterms:W3CDTF">2015-11-05T07:24:31Z</dcterms:modified>
</cp:coreProperties>
</file>