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FFFF00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472F62-649A-4485-B806-1575EF4A3D6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CC3A50DE-2BBF-496B-903B-D9D7420E4F52}">
      <dgm:prSet phldrT="[טקסט]"/>
      <dgm:spPr>
        <a:solidFill>
          <a:srgbClr val="FF0000"/>
        </a:solidFill>
      </dgm:spPr>
      <dgm:t>
        <a:bodyPr/>
        <a:lstStyle/>
        <a:p>
          <a:pPr rtl="1"/>
          <a:r>
            <a:rPr lang="he-IL" dirty="0"/>
            <a:t>בני ישראל חוטאים.</a:t>
          </a:r>
        </a:p>
      </dgm:t>
    </dgm:pt>
    <dgm:pt modelId="{BFF89680-4F56-4674-A6B0-196DC8AA6336}" type="parTrans" cxnId="{275A2912-1AE7-482B-821B-B99FCB6A8B13}">
      <dgm:prSet/>
      <dgm:spPr/>
      <dgm:t>
        <a:bodyPr/>
        <a:lstStyle/>
        <a:p>
          <a:pPr rtl="1"/>
          <a:endParaRPr lang="he-IL"/>
        </a:p>
      </dgm:t>
    </dgm:pt>
    <dgm:pt modelId="{CAE15EC7-FB8C-4F79-95B1-133E950E03C2}" type="sibTrans" cxnId="{275A2912-1AE7-482B-821B-B99FCB6A8B13}">
      <dgm:prSet/>
      <dgm:spPr/>
      <dgm:t>
        <a:bodyPr/>
        <a:lstStyle/>
        <a:p>
          <a:pPr rtl="1"/>
          <a:endParaRPr lang="he-IL"/>
        </a:p>
      </dgm:t>
    </dgm:pt>
    <dgm:pt modelId="{BEA60C1F-5817-45B4-A945-B1E296A4FE04}">
      <dgm:prSet phldrT="[טקסט]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40000"/>
              <a:lumOff val="60000"/>
            </a:schemeClr>
          </a:solidFill>
        </a:ln>
      </dgm:spPr>
      <dgm:t>
        <a:bodyPr/>
        <a:lstStyle/>
        <a:p>
          <a:pPr rtl="1"/>
          <a:r>
            <a:rPr lang="he-IL" dirty="0"/>
            <a:t>ה' מעניש אותם.</a:t>
          </a:r>
        </a:p>
      </dgm:t>
    </dgm:pt>
    <dgm:pt modelId="{5DA676A0-840F-42C6-84CD-DF1667964B49}" type="parTrans" cxnId="{04B9EFF4-1079-415C-AA7A-3270923DD32D}">
      <dgm:prSet/>
      <dgm:spPr/>
      <dgm:t>
        <a:bodyPr/>
        <a:lstStyle/>
        <a:p>
          <a:pPr rtl="1"/>
          <a:endParaRPr lang="he-IL"/>
        </a:p>
      </dgm:t>
    </dgm:pt>
    <dgm:pt modelId="{6CD15596-4B30-4C02-94E1-69319CFBD047}" type="sibTrans" cxnId="{04B9EFF4-1079-415C-AA7A-3270923DD32D}">
      <dgm:prSet/>
      <dgm:spPr/>
      <dgm:t>
        <a:bodyPr/>
        <a:lstStyle/>
        <a:p>
          <a:pPr rtl="1"/>
          <a:endParaRPr lang="he-IL"/>
        </a:p>
      </dgm:t>
    </dgm:pt>
    <dgm:pt modelId="{39BA2EB2-779A-461B-B2D0-B0EFA88EC843}">
      <dgm:prSet phldrT="[טקסט]"/>
      <dgm:spPr>
        <a:solidFill>
          <a:srgbClr val="00B0F0"/>
        </a:solidFill>
      </dgm:spPr>
      <dgm:t>
        <a:bodyPr/>
        <a:lstStyle/>
        <a:p>
          <a:pPr rtl="1"/>
          <a:r>
            <a:rPr lang="he-IL" dirty="0"/>
            <a:t>בני ישראל זועקים לה'.</a:t>
          </a:r>
        </a:p>
      </dgm:t>
    </dgm:pt>
    <dgm:pt modelId="{6C22023A-68FA-43C4-BA50-904C9EF258EA}" type="parTrans" cxnId="{EFB7EFC8-41C7-46EC-96E5-E741B97144E7}">
      <dgm:prSet/>
      <dgm:spPr/>
      <dgm:t>
        <a:bodyPr/>
        <a:lstStyle/>
        <a:p>
          <a:pPr rtl="1"/>
          <a:endParaRPr lang="he-IL"/>
        </a:p>
      </dgm:t>
    </dgm:pt>
    <dgm:pt modelId="{B41CAEE0-58FC-4892-9328-9E2D4CAAA039}" type="sibTrans" cxnId="{EFB7EFC8-41C7-46EC-96E5-E741B97144E7}">
      <dgm:prSet/>
      <dgm:spPr/>
      <dgm:t>
        <a:bodyPr/>
        <a:lstStyle/>
        <a:p>
          <a:pPr rtl="1"/>
          <a:endParaRPr lang="he-IL"/>
        </a:p>
      </dgm:t>
    </dgm:pt>
    <dgm:pt modelId="{63421EB4-AC7E-4D1F-B617-987460A00411}">
      <dgm:prSet phldrT="[טקסט]"/>
      <dgm:spPr>
        <a:solidFill>
          <a:schemeClr val="accent1">
            <a:lumMod val="75000"/>
          </a:schemeClr>
        </a:solidFill>
      </dgm:spPr>
      <dgm:t>
        <a:bodyPr/>
        <a:lstStyle/>
        <a:p>
          <a:pPr rtl="1"/>
          <a:r>
            <a:rPr lang="he-IL" dirty="0"/>
            <a:t>ה' שולח שופט שיושיע אותם</a:t>
          </a:r>
        </a:p>
      </dgm:t>
    </dgm:pt>
    <dgm:pt modelId="{BDC7BA79-530A-412D-AB03-8C83B32C9EF5}" type="parTrans" cxnId="{C985A6DF-A404-42FD-83E2-EEC2ED1FA939}">
      <dgm:prSet/>
      <dgm:spPr/>
      <dgm:t>
        <a:bodyPr/>
        <a:lstStyle/>
        <a:p>
          <a:pPr rtl="1"/>
          <a:endParaRPr lang="he-IL"/>
        </a:p>
      </dgm:t>
    </dgm:pt>
    <dgm:pt modelId="{6463690F-5FC8-43F0-95C6-9CF2C369944B}" type="sibTrans" cxnId="{C985A6DF-A404-42FD-83E2-EEC2ED1FA939}">
      <dgm:prSet/>
      <dgm:spPr/>
      <dgm:t>
        <a:bodyPr/>
        <a:lstStyle/>
        <a:p>
          <a:pPr rtl="1"/>
          <a:endParaRPr lang="he-IL"/>
        </a:p>
      </dgm:t>
    </dgm:pt>
    <dgm:pt modelId="{6A068CE0-B3E6-4983-A96E-D3F219D6C706}">
      <dgm:prSet phldrT="[טקסט]"/>
      <dgm:spPr>
        <a:solidFill>
          <a:srgbClr val="FFFF00"/>
        </a:solidFill>
      </dgm:spPr>
      <dgm:t>
        <a:bodyPr/>
        <a:lstStyle/>
        <a:p>
          <a:pPr rtl="1"/>
          <a:r>
            <a:rPr lang="he-IL" dirty="0">
              <a:solidFill>
                <a:schemeClr val="tx2">
                  <a:lumMod val="75000"/>
                </a:schemeClr>
              </a:solidFill>
            </a:rPr>
            <a:t>הארץ שקטה מספר שנים.</a:t>
          </a:r>
        </a:p>
      </dgm:t>
    </dgm:pt>
    <dgm:pt modelId="{631ACA50-8B75-437A-8548-E43B9082D14A}" type="parTrans" cxnId="{68645D3C-44AB-4A69-B059-74168830CF1B}">
      <dgm:prSet/>
      <dgm:spPr/>
      <dgm:t>
        <a:bodyPr/>
        <a:lstStyle/>
        <a:p>
          <a:pPr rtl="1"/>
          <a:endParaRPr lang="he-IL"/>
        </a:p>
      </dgm:t>
    </dgm:pt>
    <dgm:pt modelId="{CC230B95-5C75-49C7-947D-CE428A699472}" type="sibTrans" cxnId="{68645D3C-44AB-4A69-B059-74168830CF1B}">
      <dgm:prSet/>
      <dgm:spPr/>
      <dgm:t>
        <a:bodyPr/>
        <a:lstStyle/>
        <a:p>
          <a:pPr rtl="1"/>
          <a:endParaRPr lang="he-IL"/>
        </a:p>
      </dgm:t>
    </dgm:pt>
    <dgm:pt modelId="{6516351D-5AA2-41D0-BC29-87ACD9340DEF}" type="pres">
      <dgm:prSet presAssocID="{17472F62-649A-4485-B806-1575EF4A3D6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pPr rtl="1"/>
          <a:endParaRPr lang="he-IL"/>
        </a:p>
      </dgm:t>
    </dgm:pt>
    <dgm:pt modelId="{CD79C395-0B66-4F67-B579-22C012812D46}" type="pres">
      <dgm:prSet presAssocID="{CC3A50DE-2BBF-496B-903B-D9D7420E4F5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6F03075-CA59-4266-8770-189F57BA29E0}" type="pres">
      <dgm:prSet presAssocID="{CAE15EC7-FB8C-4F79-95B1-133E950E03C2}" presName="sibTrans" presStyleLbl="sibTrans2D1" presStyleIdx="0" presStyleCnt="5"/>
      <dgm:spPr/>
      <dgm:t>
        <a:bodyPr/>
        <a:lstStyle/>
        <a:p>
          <a:pPr rtl="1"/>
          <a:endParaRPr lang="he-IL"/>
        </a:p>
      </dgm:t>
    </dgm:pt>
    <dgm:pt modelId="{2AFA1526-9D14-492B-BFA6-DF19E5A30ACF}" type="pres">
      <dgm:prSet presAssocID="{CAE15EC7-FB8C-4F79-95B1-133E950E03C2}" presName="connectorText" presStyleLbl="sibTrans2D1" presStyleIdx="0" presStyleCnt="5"/>
      <dgm:spPr/>
      <dgm:t>
        <a:bodyPr/>
        <a:lstStyle/>
        <a:p>
          <a:pPr rtl="1"/>
          <a:endParaRPr lang="he-IL"/>
        </a:p>
      </dgm:t>
    </dgm:pt>
    <dgm:pt modelId="{32D3796E-A4D0-4059-8BE2-9B0B4C98D905}" type="pres">
      <dgm:prSet presAssocID="{BEA60C1F-5817-45B4-A945-B1E296A4FE04}" presName="node" presStyleLbl="node1" presStyleIdx="1" presStyleCnt="5" custRadScaleRad="79953" custRadScaleInc="-2626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C28D5D4-3109-417C-BD8B-613FE256CEA7}" type="pres">
      <dgm:prSet presAssocID="{6CD15596-4B30-4C02-94E1-69319CFBD047}" presName="sibTrans" presStyleLbl="sibTrans2D1" presStyleIdx="1" presStyleCnt="5"/>
      <dgm:spPr/>
      <dgm:t>
        <a:bodyPr/>
        <a:lstStyle/>
        <a:p>
          <a:pPr rtl="1"/>
          <a:endParaRPr lang="he-IL"/>
        </a:p>
      </dgm:t>
    </dgm:pt>
    <dgm:pt modelId="{12D2714B-FA08-4B6A-A116-73EDBA7E3E3D}" type="pres">
      <dgm:prSet presAssocID="{6CD15596-4B30-4C02-94E1-69319CFBD047}" presName="connectorText" presStyleLbl="sibTrans2D1" presStyleIdx="1" presStyleCnt="5"/>
      <dgm:spPr/>
      <dgm:t>
        <a:bodyPr/>
        <a:lstStyle/>
        <a:p>
          <a:pPr rtl="1"/>
          <a:endParaRPr lang="he-IL"/>
        </a:p>
      </dgm:t>
    </dgm:pt>
    <dgm:pt modelId="{C12D0C4B-2CA1-4E1F-8F5A-60C127AC9C23}" type="pres">
      <dgm:prSet presAssocID="{39BA2EB2-779A-461B-B2D0-B0EFA88EC84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C3AB3423-F126-4E74-89A3-DD942F1F74AA}" type="pres">
      <dgm:prSet presAssocID="{B41CAEE0-58FC-4892-9328-9E2D4CAAA039}" presName="sibTrans" presStyleLbl="sibTrans2D1" presStyleIdx="2" presStyleCnt="5"/>
      <dgm:spPr/>
      <dgm:t>
        <a:bodyPr/>
        <a:lstStyle/>
        <a:p>
          <a:pPr rtl="1"/>
          <a:endParaRPr lang="he-IL"/>
        </a:p>
      </dgm:t>
    </dgm:pt>
    <dgm:pt modelId="{FE6918EA-86C0-4E7B-99A7-2C61CF805547}" type="pres">
      <dgm:prSet presAssocID="{B41CAEE0-58FC-4892-9328-9E2D4CAAA039}" presName="connectorText" presStyleLbl="sibTrans2D1" presStyleIdx="2" presStyleCnt="5"/>
      <dgm:spPr/>
      <dgm:t>
        <a:bodyPr/>
        <a:lstStyle/>
        <a:p>
          <a:pPr rtl="1"/>
          <a:endParaRPr lang="he-IL"/>
        </a:p>
      </dgm:t>
    </dgm:pt>
    <dgm:pt modelId="{FAAD03B8-DA70-41F0-AF20-7FF9EBAB2536}" type="pres">
      <dgm:prSet presAssocID="{63421EB4-AC7E-4D1F-B617-987460A00411}" presName="node" presStyleLbl="node1" presStyleIdx="3" presStyleCnt="5" custRadScaleRad="89592" custRadScaleInc="-4978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02AE4F41-F722-49CC-AC20-F307AF0C09F1}" type="pres">
      <dgm:prSet presAssocID="{6463690F-5FC8-43F0-95C6-9CF2C369944B}" presName="sibTrans" presStyleLbl="sibTrans2D1" presStyleIdx="3" presStyleCnt="5"/>
      <dgm:spPr/>
      <dgm:t>
        <a:bodyPr/>
        <a:lstStyle/>
        <a:p>
          <a:pPr rtl="1"/>
          <a:endParaRPr lang="he-IL"/>
        </a:p>
      </dgm:t>
    </dgm:pt>
    <dgm:pt modelId="{6A482F0C-9CC1-45C8-8A7D-5ABDA90B2A2B}" type="pres">
      <dgm:prSet presAssocID="{6463690F-5FC8-43F0-95C6-9CF2C369944B}" presName="connectorText" presStyleLbl="sibTrans2D1" presStyleIdx="3" presStyleCnt="5"/>
      <dgm:spPr/>
      <dgm:t>
        <a:bodyPr/>
        <a:lstStyle/>
        <a:p>
          <a:pPr rtl="1"/>
          <a:endParaRPr lang="he-IL"/>
        </a:p>
      </dgm:t>
    </dgm:pt>
    <dgm:pt modelId="{168FAAF1-218D-4569-8405-AECF1E839A47}" type="pres">
      <dgm:prSet presAssocID="{6A068CE0-B3E6-4983-A96E-D3F219D6C70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3A63949E-77B4-4E9A-99EC-A6FEF466DB20}" type="pres">
      <dgm:prSet presAssocID="{CC230B95-5C75-49C7-947D-CE428A699472}" presName="sibTrans" presStyleLbl="sibTrans2D1" presStyleIdx="4" presStyleCnt="5"/>
      <dgm:spPr/>
      <dgm:t>
        <a:bodyPr/>
        <a:lstStyle/>
        <a:p>
          <a:pPr rtl="1"/>
          <a:endParaRPr lang="he-IL"/>
        </a:p>
      </dgm:t>
    </dgm:pt>
    <dgm:pt modelId="{8B93B326-F2B6-45E6-A75F-6151C184EC14}" type="pres">
      <dgm:prSet presAssocID="{CC230B95-5C75-49C7-947D-CE428A699472}" presName="connectorText" presStyleLbl="sibTrans2D1" presStyleIdx="4" presStyleCnt="5"/>
      <dgm:spPr/>
      <dgm:t>
        <a:bodyPr/>
        <a:lstStyle/>
        <a:p>
          <a:pPr rtl="1"/>
          <a:endParaRPr lang="he-IL"/>
        </a:p>
      </dgm:t>
    </dgm:pt>
  </dgm:ptLst>
  <dgm:cxnLst>
    <dgm:cxn modelId="{AD160FA5-C681-4A29-A9F0-93BB479604BE}" type="presOf" srcId="{6463690F-5FC8-43F0-95C6-9CF2C369944B}" destId="{02AE4F41-F722-49CC-AC20-F307AF0C09F1}" srcOrd="0" destOrd="0" presId="urn:microsoft.com/office/officeart/2005/8/layout/cycle2"/>
    <dgm:cxn modelId="{04B9EFF4-1079-415C-AA7A-3270923DD32D}" srcId="{17472F62-649A-4485-B806-1575EF4A3D61}" destId="{BEA60C1F-5817-45B4-A945-B1E296A4FE04}" srcOrd="1" destOrd="0" parTransId="{5DA676A0-840F-42C6-84CD-DF1667964B49}" sibTransId="{6CD15596-4B30-4C02-94E1-69319CFBD047}"/>
    <dgm:cxn modelId="{68645D3C-44AB-4A69-B059-74168830CF1B}" srcId="{17472F62-649A-4485-B806-1575EF4A3D61}" destId="{6A068CE0-B3E6-4983-A96E-D3F219D6C706}" srcOrd="4" destOrd="0" parTransId="{631ACA50-8B75-437A-8548-E43B9082D14A}" sibTransId="{CC230B95-5C75-49C7-947D-CE428A699472}"/>
    <dgm:cxn modelId="{EFB7EFC8-41C7-46EC-96E5-E741B97144E7}" srcId="{17472F62-649A-4485-B806-1575EF4A3D61}" destId="{39BA2EB2-779A-461B-B2D0-B0EFA88EC843}" srcOrd="2" destOrd="0" parTransId="{6C22023A-68FA-43C4-BA50-904C9EF258EA}" sibTransId="{B41CAEE0-58FC-4892-9328-9E2D4CAAA039}"/>
    <dgm:cxn modelId="{A9D238F4-6F0F-4539-8493-CCE17DCA674B}" type="presOf" srcId="{CC230B95-5C75-49C7-947D-CE428A699472}" destId="{8B93B326-F2B6-45E6-A75F-6151C184EC14}" srcOrd="1" destOrd="0" presId="urn:microsoft.com/office/officeart/2005/8/layout/cycle2"/>
    <dgm:cxn modelId="{7DD3090B-798C-4D0D-871C-513659AEDFEC}" type="presOf" srcId="{6A068CE0-B3E6-4983-A96E-D3F219D6C706}" destId="{168FAAF1-218D-4569-8405-AECF1E839A47}" srcOrd="0" destOrd="0" presId="urn:microsoft.com/office/officeart/2005/8/layout/cycle2"/>
    <dgm:cxn modelId="{83C8B614-D231-40CA-A2A3-0045573028F5}" type="presOf" srcId="{BEA60C1F-5817-45B4-A945-B1E296A4FE04}" destId="{32D3796E-A4D0-4059-8BE2-9B0B4C98D905}" srcOrd="0" destOrd="0" presId="urn:microsoft.com/office/officeart/2005/8/layout/cycle2"/>
    <dgm:cxn modelId="{DBFB68EB-985B-423B-9A31-55AAACF07711}" type="presOf" srcId="{CAE15EC7-FB8C-4F79-95B1-133E950E03C2}" destId="{2AFA1526-9D14-492B-BFA6-DF19E5A30ACF}" srcOrd="1" destOrd="0" presId="urn:microsoft.com/office/officeart/2005/8/layout/cycle2"/>
    <dgm:cxn modelId="{0A38BB70-DB7B-4B01-861E-324CCDFB0FE8}" type="presOf" srcId="{CC230B95-5C75-49C7-947D-CE428A699472}" destId="{3A63949E-77B4-4E9A-99EC-A6FEF466DB20}" srcOrd="0" destOrd="0" presId="urn:microsoft.com/office/officeart/2005/8/layout/cycle2"/>
    <dgm:cxn modelId="{EB8DBE74-93CF-47E6-B944-4EC68F36AFA7}" type="presOf" srcId="{CC3A50DE-2BBF-496B-903B-D9D7420E4F52}" destId="{CD79C395-0B66-4F67-B579-22C012812D46}" srcOrd="0" destOrd="0" presId="urn:microsoft.com/office/officeart/2005/8/layout/cycle2"/>
    <dgm:cxn modelId="{985935A2-50C0-4912-95D0-322D393B81A9}" type="presOf" srcId="{B41CAEE0-58FC-4892-9328-9E2D4CAAA039}" destId="{C3AB3423-F126-4E74-89A3-DD942F1F74AA}" srcOrd="0" destOrd="0" presId="urn:microsoft.com/office/officeart/2005/8/layout/cycle2"/>
    <dgm:cxn modelId="{A886EF39-005F-4E07-A4EE-89D8BBFABAB6}" type="presOf" srcId="{6463690F-5FC8-43F0-95C6-9CF2C369944B}" destId="{6A482F0C-9CC1-45C8-8A7D-5ABDA90B2A2B}" srcOrd="1" destOrd="0" presId="urn:microsoft.com/office/officeart/2005/8/layout/cycle2"/>
    <dgm:cxn modelId="{C985A6DF-A404-42FD-83E2-EEC2ED1FA939}" srcId="{17472F62-649A-4485-B806-1575EF4A3D61}" destId="{63421EB4-AC7E-4D1F-B617-987460A00411}" srcOrd="3" destOrd="0" parTransId="{BDC7BA79-530A-412D-AB03-8C83B32C9EF5}" sibTransId="{6463690F-5FC8-43F0-95C6-9CF2C369944B}"/>
    <dgm:cxn modelId="{A9345255-2695-4DAE-871A-2E37F3F835D8}" type="presOf" srcId="{63421EB4-AC7E-4D1F-B617-987460A00411}" destId="{FAAD03B8-DA70-41F0-AF20-7FF9EBAB2536}" srcOrd="0" destOrd="0" presId="urn:microsoft.com/office/officeart/2005/8/layout/cycle2"/>
    <dgm:cxn modelId="{F3689F16-F1E7-4B63-A08D-E991AF8E4A82}" type="presOf" srcId="{B41CAEE0-58FC-4892-9328-9E2D4CAAA039}" destId="{FE6918EA-86C0-4E7B-99A7-2C61CF805547}" srcOrd="1" destOrd="0" presId="urn:microsoft.com/office/officeart/2005/8/layout/cycle2"/>
    <dgm:cxn modelId="{275A2912-1AE7-482B-821B-B99FCB6A8B13}" srcId="{17472F62-649A-4485-B806-1575EF4A3D61}" destId="{CC3A50DE-2BBF-496B-903B-D9D7420E4F52}" srcOrd="0" destOrd="0" parTransId="{BFF89680-4F56-4674-A6B0-196DC8AA6336}" sibTransId="{CAE15EC7-FB8C-4F79-95B1-133E950E03C2}"/>
    <dgm:cxn modelId="{9AC4B9CA-9171-4194-B2DD-ACC6577B06E5}" type="presOf" srcId="{39BA2EB2-779A-461B-B2D0-B0EFA88EC843}" destId="{C12D0C4B-2CA1-4E1F-8F5A-60C127AC9C23}" srcOrd="0" destOrd="0" presId="urn:microsoft.com/office/officeart/2005/8/layout/cycle2"/>
    <dgm:cxn modelId="{25345B8A-5F97-4E9E-BB35-ADB3871AD90F}" type="presOf" srcId="{CAE15EC7-FB8C-4F79-95B1-133E950E03C2}" destId="{06F03075-CA59-4266-8770-189F57BA29E0}" srcOrd="0" destOrd="0" presId="urn:microsoft.com/office/officeart/2005/8/layout/cycle2"/>
    <dgm:cxn modelId="{D69B4190-AE6A-4DAD-9C05-A148BE67F265}" type="presOf" srcId="{6CD15596-4B30-4C02-94E1-69319CFBD047}" destId="{12D2714B-FA08-4B6A-A116-73EDBA7E3E3D}" srcOrd="1" destOrd="0" presId="urn:microsoft.com/office/officeart/2005/8/layout/cycle2"/>
    <dgm:cxn modelId="{3B0A44B2-5A31-4929-B597-E1618057A976}" type="presOf" srcId="{17472F62-649A-4485-B806-1575EF4A3D61}" destId="{6516351D-5AA2-41D0-BC29-87ACD9340DEF}" srcOrd="0" destOrd="0" presId="urn:microsoft.com/office/officeart/2005/8/layout/cycle2"/>
    <dgm:cxn modelId="{E490DB89-72F9-445D-93A5-52ECC607AE74}" type="presOf" srcId="{6CD15596-4B30-4C02-94E1-69319CFBD047}" destId="{AC28D5D4-3109-417C-BD8B-613FE256CEA7}" srcOrd="0" destOrd="0" presId="urn:microsoft.com/office/officeart/2005/8/layout/cycle2"/>
    <dgm:cxn modelId="{5B19D3BE-2019-424E-ACBA-305167C7B376}" type="presParOf" srcId="{6516351D-5AA2-41D0-BC29-87ACD9340DEF}" destId="{CD79C395-0B66-4F67-B579-22C012812D46}" srcOrd="0" destOrd="0" presId="urn:microsoft.com/office/officeart/2005/8/layout/cycle2"/>
    <dgm:cxn modelId="{103DEFA2-452F-49D0-BCC2-E043441E0057}" type="presParOf" srcId="{6516351D-5AA2-41D0-BC29-87ACD9340DEF}" destId="{06F03075-CA59-4266-8770-189F57BA29E0}" srcOrd="1" destOrd="0" presId="urn:microsoft.com/office/officeart/2005/8/layout/cycle2"/>
    <dgm:cxn modelId="{9AA64E54-2903-483A-A4FB-78B73D821767}" type="presParOf" srcId="{06F03075-CA59-4266-8770-189F57BA29E0}" destId="{2AFA1526-9D14-492B-BFA6-DF19E5A30ACF}" srcOrd="0" destOrd="0" presId="urn:microsoft.com/office/officeart/2005/8/layout/cycle2"/>
    <dgm:cxn modelId="{0A6352FF-62FF-437C-8C9E-1D2E2CFFD729}" type="presParOf" srcId="{6516351D-5AA2-41D0-BC29-87ACD9340DEF}" destId="{32D3796E-A4D0-4059-8BE2-9B0B4C98D905}" srcOrd="2" destOrd="0" presId="urn:microsoft.com/office/officeart/2005/8/layout/cycle2"/>
    <dgm:cxn modelId="{64E556EB-C550-456E-92A0-1BC21C6C2C68}" type="presParOf" srcId="{6516351D-5AA2-41D0-BC29-87ACD9340DEF}" destId="{AC28D5D4-3109-417C-BD8B-613FE256CEA7}" srcOrd="3" destOrd="0" presId="urn:microsoft.com/office/officeart/2005/8/layout/cycle2"/>
    <dgm:cxn modelId="{505A40E3-4851-4648-A1EA-62454D15B4B6}" type="presParOf" srcId="{AC28D5D4-3109-417C-BD8B-613FE256CEA7}" destId="{12D2714B-FA08-4B6A-A116-73EDBA7E3E3D}" srcOrd="0" destOrd="0" presId="urn:microsoft.com/office/officeart/2005/8/layout/cycle2"/>
    <dgm:cxn modelId="{608886E1-81CD-4440-871B-C40B3FCA4A2C}" type="presParOf" srcId="{6516351D-5AA2-41D0-BC29-87ACD9340DEF}" destId="{C12D0C4B-2CA1-4E1F-8F5A-60C127AC9C23}" srcOrd="4" destOrd="0" presId="urn:microsoft.com/office/officeart/2005/8/layout/cycle2"/>
    <dgm:cxn modelId="{9E5F3A43-C072-44A7-8A40-D3072D5739D4}" type="presParOf" srcId="{6516351D-5AA2-41D0-BC29-87ACD9340DEF}" destId="{C3AB3423-F126-4E74-89A3-DD942F1F74AA}" srcOrd="5" destOrd="0" presId="urn:microsoft.com/office/officeart/2005/8/layout/cycle2"/>
    <dgm:cxn modelId="{B22E94FD-A20B-4AFB-8380-6B4C2BDDBD93}" type="presParOf" srcId="{C3AB3423-F126-4E74-89A3-DD942F1F74AA}" destId="{FE6918EA-86C0-4E7B-99A7-2C61CF805547}" srcOrd="0" destOrd="0" presId="urn:microsoft.com/office/officeart/2005/8/layout/cycle2"/>
    <dgm:cxn modelId="{1FC5321A-4891-4782-BB6E-CFF0A0B7A32E}" type="presParOf" srcId="{6516351D-5AA2-41D0-BC29-87ACD9340DEF}" destId="{FAAD03B8-DA70-41F0-AF20-7FF9EBAB2536}" srcOrd="6" destOrd="0" presId="urn:microsoft.com/office/officeart/2005/8/layout/cycle2"/>
    <dgm:cxn modelId="{16B211CC-C60C-4FC4-87F3-D4B78A7F859E}" type="presParOf" srcId="{6516351D-5AA2-41D0-BC29-87ACD9340DEF}" destId="{02AE4F41-F722-49CC-AC20-F307AF0C09F1}" srcOrd="7" destOrd="0" presId="urn:microsoft.com/office/officeart/2005/8/layout/cycle2"/>
    <dgm:cxn modelId="{77DBADB9-D4E3-45AB-822F-DFF3CFE70C99}" type="presParOf" srcId="{02AE4F41-F722-49CC-AC20-F307AF0C09F1}" destId="{6A482F0C-9CC1-45C8-8A7D-5ABDA90B2A2B}" srcOrd="0" destOrd="0" presId="urn:microsoft.com/office/officeart/2005/8/layout/cycle2"/>
    <dgm:cxn modelId="{351869AC-C085-48FC-809B-151225F2226B}" type="presParOf" srcId="{6516351D-5AA2-41D0-BC29-87ACD9340DEF}" destId="{168FAAF1-218D-4569-8405-AECF1E839A47}" srcOrd="8" destOrd="0" presId="urn:microsoft.com/office/officeart/2005/8/layout/cycle2"/>
    <dgm:cxn modelId="{B9B5F00C-A284-456A-B2F7-1D8AC023541D}" type="presParOf" srcId="{6516351D-5AA2-41D0-BC29-87ACD9340DEF}" destId="{3A63949E-77B4-4E9A-99EC-A6FEF466DB20}" srcOrd="9" destOrd="0" presId="urn:microsoft.com/office/officeart/2005/8/layout/cycle2"/>
    <dgm:cxn modelId="{3C19BDB0-AE48-4AD6-9A41-ADB2C619909F}" type="presParOf" srcId="{3A63949E-77B4-4E9A-99EC-A6FEF466DB20}" destId="{8B93B326-F2B6-45E6-A75F-6151C184EC1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79C395-0B66-4F67-B579-22C012812D46}">
      <dsp:nvSpPr>
        <dsp:cNvPr id="0" name=""/>
        <dsp:cNvSpPr/>
      </dsp:nvSpPr>
      <dsp:spPr>
        <a:xfrm>
          <a:off x="2562945" y="1354"/>
          <a:ext cx="1522509" cy="1522509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/>
            <a:t>בני ישראל חוטאים.</a:t>
          </a:r>
        </a:p>
      </dsp:txBody>
      <dsp:txXfrm>
        <a:off x="2785911" y="224320"/>
        <a:ext cx="1076577" cy="1076577"/>
      </dsp:txXfrm>
    </dsp:sp>
    <dsp:sp modelId="{06F03075-CA59-4266-8770-189F57BA29E0}">
      <dsp:nvSpPr>
        <dsp:cNvPr id="0" name=""/>
        <dsp:cNvSpPr/>
      </dsp:nvSpPr>
      <dsp:spPr>
        <a:xfrm rot="2663712">
          <a:off x="3911694" y="1219484"/>
          <a:ext cx="283070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700" kern="1200"/>
        </a:p>
      </dsp:txBody>
      <dsp:txXfrm>
        <a:off x="3923815" y="1292547"/>
        <a:ext cx="198149" cy="308308"/>
      </dsp:txXfrm>
    </dsp:sp>
    <dsp:sp modelId="{32D3796E-A4D0-4059-8BE2-9B0B4C98D905}">
      <dsp:nvSpPr>
        <dsp:cNvPr id="0" name=""/>
        <dsp:cNvSpPr/>
      </dsp:nvSpPr>
      <dsp:spPr>
        <a:xfrm>
          <a:off x="4032453" y="1440162"/>
          <a:ext cx="1522509" cy="1522509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accent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/>
            <a:t>ה' מעניש אותם.</a:t>
          </a:r>
        </a:p>
      </dsp:txBody>
      <dsp:txXfrm>
        <a:off x="4255419" y="1663128"/>
        <a:ext cx="1076577" cy="1076577"/>
      </dsp:txXfrm>
    </dsp:sp>
    <dsp:sp modelId="{AC28D5D4-3109-417C-BD8B-613FE256CEA7}">
      <dsp:nvSpPr>
        <dsp:cNvPr id="0" name=""/>
        <dsp:cNvSpPr/>
      </dsp:nvSpPr>
      <dsp:spPr>
        <a:xfrm rot="5937438">
          <a:off x="4477799" y="2974171"/>
          <a:ext cx="307220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700" kern="1200"/>
        </a:p>
      </dsp:txBody>
      <dsp:txXfrm rot="10800000">
        <a:off x="4531057" y="3031419"/>
        <a:ext cx="215054" cy="308308"/>
      </dsp:txXfrm>
    </dsp:sp>
    <dsp:sp modelId="{C12D0C4B-2CA1-4E1F-8F5A-60C127AC9C23}">
      <dsp:nvSpPr>
        <dsp:cNvPr id="0" name=""/>
        <dsp:cNvSpPr/>
      </dsp:nvSpPr>
      <dsp:spPr>
        <a:xfrm>
          <a:off x="3705148" y="3516696"/>
          <a:ext cx="1522509" cy="1522509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/>
            <a:t>בני ישראל זועקים לה'.</a:t>
          </a:r>
        </a:p>
      </dsp:txBody>
      <dsp:txXfrm>
        <a:off x="3928114" y="3739662"/>
        <a:ext cx="1076577" cy="1076577"/>
      </dsp:txXfrm>
    </dsp:sp>
    <dsp:sp modelId="{C3AB3423-F126-4E74-89A3-DD942F1F74AA}">
      <dsp:nvSpPr>
        <dsp:cNvPr id="0" name=""/>
        <dsp:cNvSpPr/>
      </dsp:nvSpPr>
      <dsp:spPr>
        <a:xfrm rot="11014178">
          <a:off x="3255248" y="3955434"/>
          <a:ext cx="319374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700" kern="1200"/>
        </a:p>
      </dsp:txBody>
      <dsp:txXfrm rot="10800000">
        <a:off x="3350967" y="4061186"/>
        <a:ext cx="223562" cy="308308"/>
      </dsp:txXfrm>
    </dsp:sp>
    <dsp:sp modelId="{FAAD03B8-DA70-41F0-AF20-7FF9EBAB2536}">
      <dsp:nvSpPr>
        <dsp:cNvPr id="0" name=""/>
        <dsp:cNvSpPr/>
      </dsp:nvSpPr>
      <dsp:spPr>
        <a:xfrm>
          <a:off x="1584169" y="3384384"/>
          <a:ext cx="1522509" cy="1522509"/>
        </a:xfrm>
        <a:prstGeom prst="ellipse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/>
            <a:t>ה' שולח שופט שיושיע אותם</a:t>
          </a:r>
        </a:p>
      </dsp:txBody>
      <dsp:txXfrm>
        <a:off x="1807135" y="3607350"/>
        <a:ext cx="1076577" cy="1076577"/>
      </dsp:txXfrm>
    </dsp:sp>
    <dsp:sp modelId="{02AE4F41-F722-49CC-AC20-F307AF0C09F1}">
      <dsp:nvSpPr>
        <dsp:cNvPr id="0" name=""/>
        <dsp:cNvSpPr/>
      </dsp:nvSpPr>
      <dsp:spPr>
        <a:xfrm rot="14815295">
          <a:off x="1730591" y="2878165"/>
          <a:ext cx="368492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700" kern="1200"/>
        </a:p>
      </dsp:txBody>
      <dsp:txXfrm rot="10800000">
        <a:off x="1807532" y="3031784"/>
        <a:ext cx="257944" cy="308308"/>
      </dsp:txXfrm>
    </dsp:sp>
    <dsp:sp modelId="{168FAAF1-218D-4569-8405-AECF1E839A47}">
      <dsp:nvSpPr>
        <dsp:cNvPr id="0" name=""/>
        <dsp:cNvSpPr/>
      </dsp:nvSpPr>
      <dsp:spPr>
        <a:xfrm>
          <a:off x="714820" y="1344095"/>
          <a:ext cx="1522509" cy="1522509"/>
        </a:xfrm>
        <a:prstGeom prst="ellipse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2200" kern="1200" dirty="0">
              <a:solidFill>
                <a:schemeClr val="tx2">
                  <a:lumMod val="75000"/>
                </a:schemeClr>
              </a:solidFill>
            </a:rPr>
            <a:t>הארץ שקטה מספר שנים.</a:t>
          </a:r>
        </a:p>
      </dsp:txBody>
      <dsp:txXfrm>
        <a:off x="937786" y="1567061"/>
        <a:ext cx="1076577" cy="1076577"/>
      </dsp:txXfrm>
    </dsp:sp>
    <dsp:sp modelId="{3A63949E-77B4-4E9A-99EC-A6FEF466DB20}">
      <dsp:nvSpPr>
        <dsp:cNvPr id="0" name=""/>
        <dsp:cNvSpPr/>
      </dsp:nvSpPr>
      <dsp:spPr>
        <a:xfrm rot="19440000">
          <a:off x="2188988" y="1183773"/>
          <a:ext cx="403805" cy="51384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e-IL" sz="1700" kern="1200"/>
        </a:p>
      </dsp:txBody>
      <dsp:txXfrm>
        <a:off x="2200556" y="1322144"/>
        <a:ext cx="282664" cy="3083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36B82C0-ACC0-4D5D-B47F-B426FD4149DF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A847F70-2852-4FD6-9201-8D4FE2668A7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47753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847F70-2852-4FD6-9201-8D4FE2668A79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5804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כותרת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כותרת משנה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16" name="מציין מיקום של תאריך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2" name="מציין מיקום של כותרת תחתונה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5" name="מציין מיקום של מספר שקופית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כותרת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7" name="מציין מיקום תוכן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5" name="מציין מיקום של תאריך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19" name="מציין מיקום של כותרת תחתונה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9" name="מציין מיקום של תאריך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11" name="מציין מיקום של כותרת תחתונה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6" name="מציין מיקום של מספר שקופית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  <p:sp>
        <p:nvSpPr>
          <p:cNvPr id="8" name="כותרת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כותרת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4" name="מציין מיקום תוכן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3" name="מציין מיקום תוכן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1" name="מציין מיקום של תאריך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10" name="מציין מיקום של כותרת תחתונה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1" name="מציין מיקום של מספר שקופית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כותרת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3" name="מציין מיקום טקסט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25" name="מציין מיקום טקסט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8" name="מציין מיקום תוכן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10" name="מציין מיקום של תאריך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מחבר ישר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כותרת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2" name="מציין מיקום של תאריך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21" name="מציין מיקום של כותרת תחתונה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24" name="מציין מיקום של כותרת תחתונה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חבר ישר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כותרת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6" name="מציין מיקום טקסט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14" name="מציין מיקום תוכן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25" name="מציין מיקום של תאריך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29" name="מציין מיקום של כותרת תחתונה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מציין מיקום של תמונה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1" name="מציין מיקום של מספר שקופית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  <p:sp>
        <p:nvSpPr>
          <p:cNvPr id="17" name="כותרת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6" name="מציין מיקום טקסט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חבר ישר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מציין מיקום טקסט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1" name="מציין מיקום של תאריך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F97130-5063-47AA-B440-905FFB71C57C}" type="datetimeFigureOut">
              <a:rPr lang="he-IL" smtClean="0"/>
              <a:t>ג'/תשרי/תשפ"א</a:t>
            </a:fld>
            <a:endParaRPr lang="he-IL"/>
          </a:p>
        </p:txBody>
      </p:sp>
      <p:sp>
        <p:nvSpPr>
          <p:cNvPr id="28" name="מציין מיקום של כותרת תחתונה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868BE7F-497C-4B73-9C17-96F7D26B4991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מציין מיקום של כותרת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9" name="מחבר ישר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מחבר ישר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rtl="1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e.wikisource.org/wiki/%D7%A9%D7%95%D7%A4%D7%98%D7%99%D7%9D_%D7%92_%D7%93" TargetMode="External"/><Relationship Id="rId7" Type="http://schemas.openxmlformats.org/officeDocument/2006/relationships/image" Target="../media/image11.jpeg"/><Relationship Id="rId2" Type="http://schemas.openxmlformats.org/officeDocument/2006/relationships/hyperlink" Target="https://he.wikisource.org/wiki/%D7%A9%D7%95%D7%A4%D7%98%D7%99%D7%9D_%D7%92_%D7%91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e.wikisource.org/wiki/%D7%A9%D7%95%D7%A4%D7%98%D7%99%D7%9D_%D7%92_%D7%95" TargetMode="External"/><Relationship Id="rId2" Type="http://schemas.openxmlformats.org/officeDocument/2006/relationships/hyperlink" Target="https://he.wikisource.org/wiki/%D7%A9%D7%95%D7%A4%D7%98%D7%99%D7%9D_%D7%92_%D7%9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hyperlink" Target="https://he.wikisource.org/wiki/%D7%A9%D7%95%D7%A4%D7%98%D7%99%D7%9D_%D7%92_%D7%9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e.wikisource.org/wiki/%D7%A9%D7%95%D7%A4%D7%98%D7%99%D7%9D_%D7%92_%D7%9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e.wikisource.org/wiki/%D7%A9%D7%95%D7%A4%D7%98%D7%99%D7%9D_%D7%92_%D7%99" TargetMode="External"/><Relationship Id="rId7" Type="http://schemas.openxmlformats.org/officeDocument/2006/relationships/image" Target="../media/image16.png"/><Relationship Id="rId2" Type="http://schemas.openxmlformats.org/officeDocument/2006/relationships/hyperlink" Target="https://he.wikisource.org/wiki/%D7%A9%D7%95%D7%A4%D7%98%D7%99%D7%9D_%D7%92_%D7%98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hyperlink" Target="https://he.wikisource.org/wiki/%D7%A9%D7%95%D7%A4%D7%98%D7%99%D7%9D_%D7%92_%D7%99%D7%9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467544" y="2420888"/>
            <a:ext cx="8458200" cy="914400"/>
          </a:xfrm>
        </p:spPr>
        <p:txBody>
          <a:bodyPr>
            <a:noAutofit/>
          </a:bodyPr>
          <a:lstStyle/>
          <a:p>
            <a:pPr algn="ctr"/>
            <a:r>
              <a:rPr lang="he-IL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itchFamily="34" charset="-79"/>
                <a:cs typeface="Gisha" pitchFamily="34" charset="-79"/>
              </a:rPr>
              <a:t>שופטים – פרק ג</a:t>
            </a:r>
          </a:p>
          <a:p>
            <a:pPr algn="ctr"/>
            <a:r>
              <a:rPr lang="he-I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itchFamily="34" charset="-79"/>
                <a:cs typeface="Gisha" pitchFamily="34" charset="-79"/>
              </a:rPr>
              <a:t>פסוקים </a:t>
            </a:r>
            <a:r>
              <a:rPr lang="he-I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itchFamily="34" charset="-79"/>
                <a:cs typeface="Gisha" pitchFamily="34" charset="-79"/>
              </a:rPr>
              <a:t>א-יא</a:t>
            </a:r>
          </a:p>
          <a:p>
            <a:pPr algn="ctr"/>
            <a:r>
              <a:rPr lang="he-IL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sha" pitchFamily="34" charset="-79"/>
                <a:cs typeface="Gisha" pitchFamily="34" charset="-79"/>
              </a:rPr>
              <a:t>השופט הראשון – עתניאל בן  קנז</a:t>
            </a:r>
            <a:endParaRPr lang="he-IL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sha" pitchFamily="34" charset="-79"/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68479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דיאגרמה 1"/>
          <p:cNvGraphicFramePr/>
          <p:nvPr>
            <p:extLst>
              <p:ext uri="{D42A27DB-BD31-4B8C-83A1-F6EECF244321}">
                <p14:modId xmlns:p14="http://schemas.microsoft.com/office/powerpoint/2010/main" val="3455082920"/>
              </p:ext>
            </p:extLst>
          </p:nvPr>
        </p:nvGraphicFramePr>
        <p:xfrm>
          <a:off x="1403648" y="908720"/>
          <a:ext cx="66484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5" t="26372" r="13199" b="-1"/>
          <a:stretch/>
        </p:blipFill>
        <p:spPr bwMode="auto">
          <a:xfrm>
            <a:off x="251520" y="-99392"/>
            <a:ext cx="3509684" cy="2510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 rotWithShape="1"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t="27569" r="19400"/>
          <a:stretch/>
        </p:blipFill>
        <p:spPr bwMode="auto">
          <a:xfrm>
            <a:off x="683568" y="3933056"/>
            <a:ext cx="2434718" cy="23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32300" r="26152"/>
          <a:stretch/>
        </p:blipFill>
        <p:spPr bwMode="auto">
          <a:xfrm>
            <a:off x="6396516" y="4316506"/>
            <a:ext cx="2181676" cy="217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2" t="33821" r="22469"/>
          <a:stretch/>
        </p:blipFill>
        <p:spPr bwMode="auto">
          <a:xfrm>
            <a:off x="7020272" y="2134970"/>
            <a:ext cx="1854631" cy="1726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4" t="32639" r="23837"/>
          <a:stretch/>
        </p:blipFill>
        <p:spPr bwMode="auto">
          <a:xfrm>
            <a:off x="5495628" y="111517"/>
            <a:ext cx="2028700" cy="1949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8329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בעלזא לפני גור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42" y="3007710"/>
            <a:ext cx="169545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תמונות ורקעים לברכות - חיי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994407"/>
            <a:ext cx="33123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צבא ברומא העתיקה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43"/>
          <a:stretch/>
        </p:blipFill>
        <p:spPr bwMode="auto">
          <a:xfrm>
            <a:off x="6549557" y="3284984"/>
            <a:ext cx="2082904" cy="246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תמונות חיילים | Ikariam Wiki | Fand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029" y="353081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מלבן 2"/>
          <p:cNvSpPr/>
          <p:nvPr/>
        </p:nvSpPr>
        <p:spPr>
          <a:xfrm>
            <a:off x="1141367" y="237366"/>
            <a:ext cx="7128792" cy="2493183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e-IL" sz="3600" b="1" dirty="0" smtClean="0">
                <a:latin typeface="Gisha" pitchFamily="34" charset="-79"/>
                <a:cs typeface="Gisha" pitchFamily="34" charset="-79"/>
              </a:rPr>
              <a:t>וְאֵלֶּה </a:t>
            </a:r>
            <a:r>
              <a:rPr lang="he-IL" sz="3600" b="1" dirty="0" err="1" smtClean="0">
                <a:latin typeface="Gisha" pitchFamily="34" charset="-79"/>
                <a:cs typeface="Gisha" pitchFamily="34" charset="-79"/>
              </a:rPr>
              <a:t>הַגּוֹיִם</a:t>
            </a:r>
            <a:r>
              <a:rPr lang="he-IL" sz="3600" b="1" dirty="0" smtClean="0">
                <a:latin typeface="Gisha" pitchFamily="34" charset="-79"/>
                <a:cs typeface="Gisha" pitchFamily="34" charset="-79"/>
              </a:rPr>
              <a:t> אֲשֶׁר הִנִּיחַ יְהוָה לְנַסּוֹת בָּם אֶת יִשְׂרָאֵל אֵת כָּל אֲשֶׁר לֹא יָדְעוּ אֵת כָּל מִלְחֲמוֹת כְּנָעַן.</a:t>
            </a:r>
            <a:endParaRPr lang="he-IL" sz="3600" b="1" dirty="0">
              <a:latin typeface="Gisha" pitchFamily="34" charset="-79"/>
              <a:cs typeface="Gisha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5704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בעלזא לפני גור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456141" y="449727"/>
            <a:ext cx="845579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he-IL" sz="2800" b="1" dirty="0" smtClean="0">
                <a:latin typeface="Gisha" pitchFamily="34" charset="-79"/>
                <a:cs typeface="Gisha" pitchFamily="34" charset="-79"/>
              </a:rPr>
              <a:t>(</a:t>
            </a:r>
            <a:r>
              <a:rPr lang="he-IL" sz="2800" b="1" dirty="0">
                <a:latin typeface="Gisha" pitchFamily="34" charset="-79"/>
                <a:cs typeface="Gisha" pitchFamily="34" charset="-79"/>
                <a:hlinkClick r:id="rId2" tooltip="שופטים ג ב"/>
              </a:rPr>
              <a:t>ב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) רַק לְמַעַן דַּעַת דֹּרוֹת בְּנֵי יִשְׂרָאֵל לְלַמְּדָם מִלְחָמָה רַק אֲשֶׁר לְפָנִים לֹא יְדָעוּם</a:t>
            </a:r>
            <a:r>
              <a:rPr lang="he-IL" sz="2800" b="1" dirty="0" smtClean="0">
                <a:latin typeface="Gisha" pitchFamily="34" charset="-79"/>
                <a:cs typeface="Gisha" pitchFamily="34" charset="-79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he-IL" sz="1600" b="1" dirty="0" smtClean="0">
                <a:latin typeface="Gisha" pitchFamily="34" charset="-79"/>
                <a:cs typeface="Gisha" pitchFamily="34" charset="-79"/>
              </a:rPr>
              <a:t>...</a:t>
            </a:r>
            <a:endParaRPr lang="he-IL" sz="1000" b="1" dirty="0">
              <a:latin typeface="Gisha" pitchFamily="34" charset="-79"/>
              <a:cs typeface="Gisha" pitchFamily="34" charset="-79"/>
            </a:endParaRPr>
          </a:p>
          <a:p>
            <a:pPr>
              <a:lnSpc>
                <a:spcPct val="150000"/>
              </a:lnSpc>
            </a:pPr>
            <a:r>
              <a:rPr lang="he-IL" sz="2800" b="1" dirty="0" smtClean="0">
                <a:latin typeface="Gisha" pitchFamily="34" charset="-79"/>
                <a:cs typeface="Gisha" pitchFamily="34" charset="-79"/>
              </a:rPr>
              <a:t>(</a:t>
            </a:r>
            <a:r>
              <a:rPr lang="he-IL" sz="2800" b="1" dirty="0">
                <a:latin typeface="Gisha" pitchFamily="34" charset="-79"/>
                <a:cs typeface="Gisha" pitchFamily="34" charset="-79"/>
                <a:hlinkClick r:id="rId3" tooltip="שופטים ג ד"/>
              </a:rPr>
              <a:t>ד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) וַיִּהְיוּ לְנַסּוֹת בָּם אֶת יִשְׂרָאֵל לָדַעַת הֲיִשְׁמְעוּ אֶת </a:t>
            </a:r>
            <a:r>
              <a:rPr lang="he-IL" sz="2800" b="1" dirty="0" err="1">
                <a:latin typeface="Gisha" pitchFamily="34" charset="-79"/>
                <a:cs typeface="Gisha" pitchFamily="34" charset="-79"/>
              </a:rPr>
              <a:t>מִצְו‍ֹת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 יְהוָה אֲשֶׁר </a:t>
            </a:r>
            <a:r>
              <a:rPr lang="he-IL" sz="2800" b="1" dirty="0" err="1">
                <a:latin typeface="Gisha" pitchFamily="34" charset="-79"/>
                <a:cs typeface="Gisha" pitchFamily="34" charset="-79"/>
              </a:rPr>
              <a:t>צִוָּה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 אֶת </a:t>
            </a:r>
            <a:r>
              <a:rPr lang="he-IL" sz="2800" b="1" dirty="0" err="1">
                <a:latin typeface="Gisha" pitchFamily="34" charset="-79"/>
                <a:cs typeface="Gisha" pitchFamily="34" charset="-79"/>
              </a:rPr>
              <a:t>אֲבוֹתָם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 בְּיַד מֹשֶׁה</a:t>
            </a:r>
            <a:r>
              <a:rPr lang="he-IL" sz="2800" b="1" dirty="0" smtClean="0">
                <a:latin typeface="Gisha" pitchFamily="34" charset="-79"/>
                <a:cs typeface="Gisha" pitchFamily="34" charset="-79"/>
              </a:rPr>
              <a:t>.</a:t>
            </a:r>
            <a:endParaRPr lang="he-IL" sz="2800" b="1" dirty="0">
              <a:latin typeface="Gisha" pitchFamily="34" charset="-79"/>
              <a:cs typeface="Gisha" pitchFamily="34" charset="-79"/>
            </a:endParaRPr>
          </a:p>
        </p:txBody>
      </p:sp>
      <p:sp>
        <p:nvSpPr>
          <p:cNvPr id="4" name="מלבן מעוגל 3"/>
          <p:cNvSpPr/>
          <p:nvPr/>
        </p:nvSpPr>
        <p:spPr>
          <a:xfrm>
            <a:off x="1187624" y="620688"/>
            <a:ext cx="2376264" cy="576064"/>
          </a:xfrm>
          <a:prstGeom prst="roundRect">
            <a:avLst/>
          </a:prstGeom>
          <a:solidFill>
            <a:srgbClr val="92D050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מעוגל 8"/>
          <p:cNvSpPr/>
          <p:nvPr/>
        </p:nvSpPr>
        <p:spPr>
          <a:xfrm>
            <a:off x="1331640" y="2204864"/>
            <a:ext cx="2871936" cy="576064"/>
          </a:xfrm>
          <a:prstGeom prst="roundRect">
            <a:avLst/>
          </a:prstGeom>
          <a:solidFill>
            <a:srgbClr val="92D050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מעוגל 9"/>
          <p:cNvSpPr/>
          <p:nvPr/>
        </p:nvSpPr>
        <p:spPr>
          <a:xfrm>
            <a:off x="7092280" y="2965276"/>
            <a:ext cx="1831058" cy="576064"/>
          </a:xfrm>
          <a:prstGeom prst="roundRect">
            <a:avLst/>
          </a:prstGeom>
          <a:solidFill>
            <a:srgbClr val="92D050">
              <a:alpha val="38039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אליפסה 10"/>
          <p:cNvSpPr/>
          <p:nvPr/>
        </p:nvSpPr>
        <p:spPr>
          <a:xfrm>
            <a:off x="5602737" y="3944675"/>
            <a:ext cx="2928141" cy="108198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4400" b="1" cap="none" spc="50" dirty="0" smtClean="0">
                <a:ln w="11430"/>
                <a:solidFill>
                  <a:srgbClr val="FF0000"/>
                </a:solidFill>
                <a:effectLst/>
              </a:rPr>
              <a:t>פלישתים</a:t>
            </a:r>
            <a:endParaRPr lang="he-IL" sz="4400" b="1" cap="none" spc="50" dirty="0">
              <a:ln w="11430"/>
              <a:solidFill>
                <a:srgbClr val="FF0000"/>
              </a:solidFill>
              <a:effectLst/>
            </a:endParaRPr>
          </a:p>
        </p:txBody>
      </p:sp>
      <p:sp>
        <p:nvSpPr>
          <p:cNvPr id="12" name="אליפסה 11"/>
          <p:cNvSpPr/>
          <p:nvPr/>
        </p:nvSpPr>
        <p:spPr>
          <a:xfrm>
            <a:off x="6010235" y="5367602"/>
            <a:ext cx="2308105" cy="12983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5400" b="1" cap="none" spc="50" dirty="0" smtClean="0">
                <a:ln w="11430"/>
                <a:solidFill>
                  <a:srgbClr val="FF0000"/>
                </a:solidFill>
                <a:effectLst/>
              </a:rPr>
              <a:t>צידוני</a:t>
            </a:r>
            <a:endParaRPr lang="he-IL" sz="5400" b="1" cap="none" spc="50" dirty="0">
              <a:ln w="11430"/>
              <a:solidFill>
                <a:srgbClr val="FF0000"/>
              </a:solidFill>
              <a:effectLst/>
            </a:endParaRPr>
          </a:p>
        </p:txBody>
      </p:sp>
      <p:sp>
        <p:nvSpPr>
          <p:cNvPr id="13" name="אליפסה 12"/>
          <p:cNvSpPr/>
          <p:nvPr/>
        </p:nvSpPr>
        <p:spPr>
          <a:xfrm>
            <a:off x="3028810" y="4718413"/>
            <a:ext cx="2573928" cy="12983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5400" b="1" cap="none" spc="50" dirty="0" smtClean="0">
                <a:ln w="11430"/>
                <a:solidFill>
                  <a:srgbClr val="FF0000"/>
                </a:solidFill>
                <a:effectLst/>
              </a:rPr>
              <a:t>כנעני</a:t>
            </a:r>
            <a:endParaRPr lang="he-IL" sz="5400" b="1" cap="none" spc="50" dirty="0">
              <a:ln w="11430"/>
              <a:solidFill>
                <a:srgbClr val="FF0000"/>
              </a:solidFill>
              <a:effectLst/>
            </a:endParaRPr>
          </a:p>
        </p:txBody>
      </p:sp>
      <p:sp>
        <p:nvSpPr>
          <p:cNvPr id="14" name="אליפסה 13"/>
          <p:cNvSpPr/>
          <p:nvPr/>
        </p:nvSpPr>
        <p:spPr>
          <a:xfrm>
            <a:off x="536218" y="5232447"/>
            <a:ext cx="2262388" cy="12983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5400" b="1" cap="none" spc="50" dirty="0" err="1" smtClean="0">
                <a:ln w="11430"/>
                <a:solidFill>
                  <a:srgbClr val="FF0000"/>
                </a:solidFill>
                <a:effectLst/>
              </a:rPr>
              <a:t>הַפְּרִזִּי</a:t>
            </a:r>
            <a:r>
              <a:rPr lang="he-IL" sz="5400" b="1" cap="none" spc="50" dirty="0" smtClean="0">
                <a:ln w="11430"/>
                <a:solidFill>
                  <a:srgbClr val="FF0000"/>
                </a:solidFill>
                <a:effectLst/>
              </a:rPr>
              <a:t> </a:t>
            </a:r>
            <a:endParaRPr lang="he-IL" sz="5400" b="1" cap="none" spc="50" dirty="0">
              <a:ln w="11430"/>
              <a:solidFill>
                <a:srgbClr val="FF0000"/>
              </a:solidFill>
              <a:effectLst/>
            </a:endParaRPr>
          </a:p>
        </p:txBody>
      </p:sp>
      <p:sp>
        <p:nvSpPr>
          <p:cNvPr id="15" name="אליפסה 14"/>
          <p:cNvSpPr/>
          <p:nvPr/>
        </p:nvSpPr>
        <p:spPr>
          <a:xfrm>
            <a:off x="298370" y="3804261"/>
            <a:ext cx="2730440" cy="12983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5400" b="1" spc="50" dirty="0" err="1" smtClean="0">
                <a:ln w="11430"/>
                <a:solidFill>
                  <a:srgbClr val="FF0000"/>
                </a:solidFill>
                <a:effectLst/>
              </a:rPr>
              <a:t>חיוי</a:t>
            </a:r>
            <a:endParaRPr lang="he-IL" sz="5400" b="1" spc="50" dirty="0">
              <a:ln w="11430"/>
              <a:solidFill>
                <a:srgbClr val="FF0000"/>
              </a:solidFill>
              <a:effectLst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617" y="5792298"/>
            <a:ext cx="443506" cy="7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5" descr="תמונות ורקעים לברכות - חייל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30266" y="5975130"/>
            <a:ext cx="866469" cy="86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צבא ברומא העתיקה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43"/>
          <a:stretch/>
        </p:blipFill>
        <p:spPr bwMode="auto">
          <a:xfrm flipH="1">
            <a:off x="8530879" y="5050017"/>
            <a:ext cx="544859" cy="64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תמונות חיילים | Ikariam Wiki | Fando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21794" y="6047738"/>
            <a:ext cx="560612" cy="560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15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בעלזא לפני גור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583591" y="332655"/>
            <a:ext cx="8392170" cy="5999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he-IL" sz="2800" b="1" dirty="0" smtClean="0">
                <a:latin typeface="Gisha" pitchFamily="34" charset="-79"/>
                <a:cs typeface="Gisha" pitchFamily="34" charset="-79"/>
              </a:rPr>
              <a:t>(</a:t>
            </a:r>
            <a:r>
              <a:rPr lang="he-IL" sz="2800" b="1" dirty="0">
                <a:latin typeface="Gisha" pitchFamily="34" charset="-79"/>
                <a:cs typeface="Gisha" pitchFamily="34" charset="-79"/>
                <a:hlinkClick r:id="rId2" tooltip="שופטים ג ה"/>
              </a:rPr>
              <a:t>ה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) וּבְנֵי יִשְׂרָאֵל יָשְׁבוּ בְּקֶרֶב הַכְּנַעֲנִי </a:t>
            </a:r>
            <a:r>
              <a:rPr lang="he-IL" sz="2800" b="1" dirty="0" err="1">
                <a:latin typeface="Gisha" pitchFamily="34" charset="-79"/>
                <a:cs typeface="Gisha" pitchFamily="34" charset="-79"/>
              </a:rPr>
              <a:t>הַחִתִּי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 </a:t>
            </a:r>
            <a:r>
              <a:rPr lang="he-IL" sz="2800" b="1" dirty="0" err="1">
                <a:latin typeface="Gisha" pitchFamily="34" charset="-79"/>
                <a:cs typeface="Gisha" pitchFamily="34" charset="-79"/>
              </a:rPr>
              <a:t>וְהָאֱמֹרִי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 </a:t>
            </a:r>
            <a:r>
              <a:rPr lang="he-IL" sz="2800" b="1" dirty="0" err="1">
                <a:latin typeface="Gisha" pitchFamily="34" charset="-79"/>
                <a:cs typeface="Gisha" pitchFamily="34" charset="-79"/>
              </a:rPr>
              <a:t>וְהַפְּרִזִּי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 </a:t>
            </a:r>
            <a:r>
              <a:rPr lang="he-IL" sz="2800" b="1" dirty="0" err="1">
                <a:latin typeface="Gisha" pitchFamily="34" charset="-79"/>
                <a:cs typeface="Gisha" pitchFamily="34" charset="-79"/>
              </a:rPr>
              <a:t>וְהַחִוִּי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 וְהַיְבוּסִי.</a:t>
            </a:r>
          </a:p>
          <a:p>
            <a:pPr>
              <a:lnSpc>
                <a:spcPct val="200000"/>
              </a:lnSpc>
            </a:pPr>
            <a:r>
              <a:rPr lang="he-IL" sz="2800" b="1" dirty="0">
                <a:latin typeface="Gisha" pitchFamily="34" charset="-79"/>
                <a:cs typeface="Gisha" pitchFamily="34" charset="-79"/>
              </a:rPr>
              <a:t>(</a:t>
            </a:r>
            <a:r>
              <a:rPr lang="he-IL" sz="2800" b="1" dirty="0">
                <a:latin typeface="Gisha" pitchFamily="34" charset="-79"/>
                <a:cs typeface="Gisha" pitchFamily="34" charset="-79"/>
                <a:hlinkClick r:id="rId3" tooltip="שופטים ג ו"/>
              </a:rPr>
              <a:t>ו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) </a:t>
            </a:r>
            <a:r>
              <a:rPr lang="he-IL" sz="2800" b="1" dirty="0" err="1">
                <a:latin typeface="Gisha" pitchFamily="34" charset="-79"/>
                <a:cs typeface="Gisha" pitchFamily="34" charset="-79"/>
              </a:rPr>
              <a:t>וַיִּקְחו</a:t>
            </a:r>
            <a:r>
              <a:rPr lang="he-IL" sz="2800" b="1" dirty="0">
                <a:latin typeface="Gisha" pitchFamily="34" charset="-79"/>
                <a:cs typeface="Gisha" pitchFamily="34" charset="-79"/>
              </a:rPr>
              <a:t>ּ אֶת בְּנוֹתֵיהֶם לָהֶם לְנָשִׁים וְאֶת בְּנוֹתֵיהֶם נָתְנוּ לִבְנֵיהֶם וַיַּעַבְדוּ אֶת </a:t>
            </a:r>
            <a:r>
              <a:rPr lang="he-IL" sz="2800" b="1" dirty="0" err="1">
                <a:latin typeface="Gisha" pitchFamily="34" charset="-79"/>
                <a:cs typeface="Gisha" pitchFamily="34" charset="-79"/>
              </a:rPr>
              <a:t>אֱלֹהֵיהֶם</a:t>
            </a:r>
            <a:r>
              <a:rPr lang="he-IL" sz="2800" b="1" dirty="0" smtClean="0">
                <a:latin typeface="Gisha" pitchFamily="34" charset="-79"/>
                <a:cs typeface="Gisha" pitchFamily="34" charset="-79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he-IL" sz="2800" b="1" dirty="0" smtClean="0">
                <a:latin typeface="Gisha" pitchFamily="34" charset="-79"/>
                <a:cs typeface="Gisha" pitchFamily="34" charset="-79"/>
              </a:rPr>
              <a:t>(</a:t>
            </a:r>
            <a:r>
              <a:rPr lang="he-IL" sz="2800" b="1" dirty="0" smtClean="0">
                <a:latin typeface="Gisha" pitchFamily="34" charset="-79"/>
                <a:cs typeface="Gisha" pitchFamily="34" charset="-79"/>
                <a:hlinkClick r:id="rId4" tooltip="שופטים ג ז"/>
              </a:rPr>
              <a:t>ז</a:t>
            </a:r>
            <a:r>
              <a:rPr lang="he-IL" sz="2800" b="1" dirty="0" smtClean="0">
                <a:latin typeface="Gisha" pitchFamily="34" charset="-79"/>
                <a:cs typeface="Gisha" pitchFamily="34" charset="-79"/>
              </a:rPr>
              <a:t>) וַיַּעֲשׂוּ בְנֵי יִשְׂרָאֵל אֶת הָרַע בְּעֵינֵי יְהוָה וַיִּשְׁכְּחוּ אֶת יְהוָה </a:t>
            </a:r>
            <a:r>
              <a:rPr lang="he-IL" sz="2800" b="1" dirty="0" err="1" smtClean="0">
                <a:latin typeface="Gisha" pitchFamily="34" charset="-79"/>
                <a:cs typeface="Gisha" pitchFamily="34" charset="-79"/>
              </a:rPr>
              <a:t>אֱלֹהֵיהֶם</a:t>
            </a:r>
            <a:r>
              <a:rPr lang="he-IL" sz="2800" b="1" dirty="0" smtClean="0">
                <a:latin typeface="Gisha" pitchFamily="34" charset="-79"/>
                <a:cs typeface="Gisha" pitchFamily="34" charset="-79"/>
              </a:rPr>
              <a:t> וַיַּעַבְדוּ אֶת הַבְּעָלִים וְאֶת הָאֲשֵׁרוֹת.</a:t>
            </a:r>
          </a:p>
          <a:p>
            <a:pPr>
              <a:lnSpc>
                <a:spcPct val="200000"/>
              </a:lnSpc>
            </a:pPr>
            <a:endParaRPr lang="he-IL" sz="2800" b="1" dirty="0">
              <a:latin typeface="Gisha" pitchFamily="34" charset="-79"/>
              <a:cs typeface="Gisha" pitchFamily="34" charset="-79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4" t="32639" r="23837"/>
          <a:stretch/>
        </p:blipFill>
        <p:spPr bwMode="auto">
          <a:xfrm>
            <a:off x="3707904" y="5496589"/>
            <a:ext cx="1284939" cy="1234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קבוצה 10"/>
          <p:cNvGrpSpPr/>
          <p:nvPr/>
        </p:nvGrpSpPr>
        <p:grpSpPr>
          <a:xfrm>
            <a:off x="5247991" y="5431714"/>
            <a:ext cx="1299543" cy="1299543"/>
            <a:chOff x="2562945" y="1354"/>
            <a:chExt cx="1522509" cy="1522509"/>
          </a:xfrm>
        </p:grpSpPr>
        <p:sp>
          <p:nvSpPr>
            <p:cNvPr id="12" name="אליפסה 11"/>
            <p:cNvSpPr/>
            <p:nvPr/>
          </p:nvSpPr>
          <p:spPr>
            <a:xfrm>
              <a:off x="2562945" y="1354"/>
              <a:ext cx="1522509" cy="152250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אליפסה 4"/>
            <p:cNvSpPr/>
            <p:nvPr/>
          </p:nvSpPr>
          <p:spPr>
            <a:xfrm>
              <a:off x="2785911" y="224320"/>
              <a:ext cx="1076577" cy="1076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2200" kern="1200" dirty="0"/>
                <a:t>בני ישראל חוטאים.</a:t>
              </a:r>
            </a:p>
          </p:txBody>
        </p:sp>
      </p:grpSp>
      <p:sp>
        <p:nvSpPr>
          <p:cNvPr id="14" name="מלבן מעוגל 13"/>
          <p:cNvSpPr/>
          <p:nvPr/>
        </p:nvSpPr>
        <p:spPr>
          <a:xfrm>
            <a:off x="4716016" y="463898"/>
            <a:ext cx="1831518" cy="864096"/>
          </a:xfrm>
          <a:prstGeom prst="round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מעוגל 14"/>
          <p:cNvSpPr/>
          <p:nvPr/>
        </p:nvSpPr>
        <p:spPr>
          <a:xfrm>
            <a:off x="4301411" y="3128301"/>
            <a:ext cx="3395284" cy="757686"/>
          </a:xfrm>
          <a:prstGeom prst="round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מלבן מעוגל 15"/>
          <p:cNvSpPr/>
          <p:nvPr/>
        </p:nvSpPr>
        <p:spPr>
          <a:xfrm>
            <a:off x="3707904" y="2149676"/>
            <a:ext cx="4737744" cy="864096"/>
          </a:xfrm>
          <a:prstGeom prst="roundRect">
            <a:avLst/>
          </a:prstGeom>
          <a:solidFill>
            <a:srgbClr val="FFFF00">
              <a:alpha val="4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/>
          <p:cNvSpPr/>
          <p:nvPr/>
        </p:nvSpPr>
        <p:spPr>
          <a:xfrm>
            <a:off x="5392767" y="-63954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</a:t>
            </a:r>
            <a:endParaRPr lang="he-IL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מלבן 17"/>
          <p:cNvSpPr/>
          <p:nvPr/>
        </p:nvSpPr>
        <p:spPr>
          <a:xfrm>
            <a:off x="5868144" y="1628800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</a:t>
            </a:r>
            <a:endParaRPr lang="he-IL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מלבן 18"/>
          <p:cNvSpPr/>
          <p:nvPr/>
        </p:nvSpPr>
        <p:spPr>
          <a:xfrm>
            <a:off x="5870782" y="2564904"/>
            <a:ext cx="4780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e-IL" sz="5400" b="1" cap="none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</a:t>
            </a:r>
            <a:endParaRPr lang="he-IL" sz="5400" b="1" cap="none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592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בעלזא לפני גור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543722" y="332656"/>
            <a:ext cx="8392170" cy="2903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he-IL" sz="3200" b="1" dirty="0" smtClean="0">
                <a:latin typeface="Gisha" pitchFamily="34" charset="-79"/>
                <a:cs typeface="Gisha" pitchFamily="34" charset="-79"/>
              </a:rPr>
              <a:t>(</a:t>
            </a:r>
            <a:r>
              <a:rPr lang="he-IL" sz="3200" b="1" dirty="0">
                <a:latin typeface="Gisha" pitchFamily="34" charset="-79"/>
                <a:cs typeface="Gisha" pitchFamily="34" charset="-79"/>
                <a:hlinkClick r:id="rId3" tooltip="שופטים ג ח"/>
              </a:rPr>
              <a:t>ח</a:t>
            </a:r>
            <a:r>
              <a:rPr lang="he-IL" sz="3200" b="1" dirty="0">
                <a:latin typeface="Gisha" pitchFamily="34" charset="-79"/>
                <a:cs typeface="Gisha" pitchFamily="34" charset="-79"/>
              </a:rPr>
              <a:t>) </a:t>
            </a:r>
            <a:r>
              <a:rPr lang="he-IL" sz="3200" b="1" dirty="0" err="1">
                <a:latin typeface="Gisha" pitchFamily="34" charset="-79"/>
                <a:cs typeface="Gisha" pitchFamily="34" charset="-79"/>
              </a:rPr>
              <a:t>וַיִּחַר</a:t>
            </a:r>
            <a:r>
              <a:rPr lang="he-IL" sz="3200" b="1" dirty="0">
                <a:latin typeface="Gisha" pitchFamily="34" charset="-79"/>
                <a:cs typeface="Gisha" pitchFamily="34" charset="-79"/>
              </a:rPr>
              <a:t> אַף יְהוָה בְּיִשְׂרָאֵל וַיִּמְכְּרֵם בְּיַד </a:t>
            </a:r>
            <a:r>
              <a:rPr lang="he-IL" sz="3200" b="1" dirty="0" err="1">
                <a:latin typeface="Gisha" pitchFamily="34" charset="-79"/>
                <a:cs typeface="Gisha" pitchFamily="34" charset="-79"/>
              </a:rPr>
              <a:t>כּוּשַׁן</a:t>
            </a:r>
            <a:r>
              <a:rPr lang="he-IL" sz="3200" b="1" dirty="0">
                <a:latin typeface="Gisha" pitchFamily="34" charset="-79"/>
                <a:cs typeface="Gisha" pitchFamily="34" charset="-79"/>
              </a:rPr>
              <a:t> </a:t>
            </a:r>
            <a:r>
              <a:rPr lang="he-IL" sz="3200" b="1" dirty="0" err="1">
                <a:latin typeface="Gisha" pitchFamily="34" charset="-79"/>
                <a:cs typeface="Gisha" pitchFamily="34" charset="-79"/>
              </a:rPr>
              <a:t>רִשְׁעָתַיִם</a:t>
            </a:r>
            <a:r>
              <a:rPr lang="he-IL" sz="3200" b="1" dirty="0">
                <a:latin typeface="Gisha" pitchFamily="34" charset="-79"/>
                <a:cs typeface="Gisha" pitchFamily="34" charset="-79"/>
              </a:rPr>
              <a:t> מֶלֶךְ אֲרַם </a:t>
            </a:r>
            <a:r>
              <a:rPr lang="he-IL" sz="3200" b="1" dirty="0" err="1">
                <a:latin typeface="Gisha" pitchFamily="34" charset="-79"/>
                <a:cs typeface="Gisha" pitchFamily="34" charset="-79"/>
              </a:rPr>
              <a:t>נַהֲרָיִם</a:t>
            </a:r>
            <a:r>
              <a:rPr lang="he-IL" sz="3200" b="1" dirty="0">
                <a:latin typeface="Gisha" pitchFamily="34" charset="-79"/>
                <a:cs typeface="Gisha" pitchFamily="34" charset="-79"/>
              </a:rPr>
              <a:t> וַיַּעַבְדוּ בְנֵי יִשְׂרָאֵל אֶת </a:t>
            </a:r>
            <a:r>
              <a:rPr lang="he-IL" sz="3200" b="1" dirty="0" err="1">
                <a:latin typeface="Gisha" pitchFamily="34" charset="-79"/>
                <a:cs typeface="Gisha" pitchFamily="34" charset="-79"/>
              </a:rPr>
              <a:t>כּוּשַׁן</a:t>
            </a:r>
            <a:r>
              <a:rPr lang="he-IL" sz="3200" b="1" dirty="0">
                <a:latin typeface="Gisha" pitchFamily="34" charset="-79"/>
                <a:cs typeface="Gisha" pitchFamily="34" charset="-79"/>
              </a:rPr>
              <a:t> </a:t>
            </a:r>
            <a:r>
              <a:rPr lang="he-IL" sz="3200" b="1" dirty="0" err="1">
                <a:latin typeface="Gisha" pitchFamily="34" charset="-79"/>
                <a:cs typeface="Gisha" pitchFamily="34" charset="-79"/>
              </a:rPr>
              <a:t>רִשְׁעָתַיִם</a:t>
            </a:r>
            <a:r>
              <a:rPr lang="he-IL" sz="3200" b="1" dirty="0">
                <a:latin typeface="Gisha" pitchFamily="34" charset="-79"/>
                <a:cs typeface="Gisha" pitchFamily="34" charset="-79"/>
              </a:rPr>
              <a:t> שְׁמֹנֶה שָׁנִים</a:t>
            </a:r>
            <a:r>
              <a:rPr lang="he-IL" sz="3200" b="1" dirty="0" smtClean="0">
                <a:latin typeface="Gisha" pitchFamily="34" charset="-79"/>
                <a:cs typeface="Gisha" pitchFamily="34" charset="-79"/>
              </a:rPr>
              <a:t>.</a:t>
            </a:r>
            <a:endParaRPr lang="he-IL" sz="3200" b="1" dirty="0">
              <a:latin typeface="Gisha" pitchFamily="34" charset="-79"/>
              <a:cs typeface="Gisha" pitchFamily="34" charset="-79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2" t="33821" r="22469"/>
          <a:stretch/>
        </p:blipFill>
        <p:spPr bwMode="auto">
          <a:xfrm>
            <a:off x="5640157" y="4191311"/>
            <a:ext cx="1854631" cy="1726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קבוצה 5"/>
          <p:cNvGrpSpPr/>
          <p:nvPr/>
        </p:nvGrpSpPr>
        <p:grpSpPr>
          <a:xfrm>
            <a:off x="3054605" y="4293096"/>
            <a:ext cx="1522509" cy="1522509"/>
            <a:chOff x="4032453" y="1440162"/>
            <a:chExt cx="1522509" cy="1522509"/>
          </a:xfrm>
        </p:grpSpPr>
        <p:sp>
          <p:nvSpPr>
            <p:cNvPr id="7" name="אליפסה 6"/>
            <p:cNvSpPr/>
            <p:nvPr/>
          </p:nvSpPr>
          <p:spPr>
            <a:xfrm>
              <a:off x="4032453" y="1440162"/>
              <a:ext cx="1522509" cy="152250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אליפסה 4"/>
            <p:cNvSpPr/>
            <p:nvPr/>
          </p:nvSpPr>
          <p:spPr>
            <a:xfrm>
              <a:off x="4255419" y="1663128"/>
              <a:ext cx="1076577" cy="1076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2200" kern="1200" dirty="0"/>
                <a:t>ה' מעניש אותם.</a:t>
              </a:r>
            </a:p>
          </p:txBody>
        </p:sp>
      </p:grpSp>
      <p:pic>
        <p:nvPicPr>
          <p:cNvPr id="9" name="תמונה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050" y="167534"/>
            <a:ext cx="4913513" cy="6359355"/>
          </a:xfrm>
          <a:prstGeom prst="rect">
            <a:avLst/>
          </a:prstGeom>
        </p:spPr>
      </p:pic>
      <p:cxnSp>
        <p:nvCxnSpPr>
          <p:cNvPr id="11" name="מחבר חץ ישר 10"/>
          <p:cNvCxnSpPr/>
          <p:nvPr/>
        </p:nvCxnSpPr>
        <p:spPr>
          <a:xfrm flipH="1">
            <a:off x="4667799" y="764704"/>
            <a:ext cx="1632393" cy="4217638"/>
          </a:xfrm>
          <a:prstGeom prst="straightConnector1">
            <a:avLst/>
          </a:prstGeom>
          <a:ln w="57150">
            <a:solidFill>
              <a:srgbClr val="FFFF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975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בעלזא לפני גור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0" y="332656"/>
            <a:ext cx="8935892" cy="4555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50000"/>
              </a:lnSpc>
            </a:pPr>
            <a:r>
              <a:rPr lang="he-IL" sz="2400" b="1" dirty="0" smtClean="0">
                <a:latin typeface="Gisha" pitchFamily="34" charset="-79"/>
                <a:cs typeface="Gisha" pitchFamily="34" charset="-79"/>
              </a:rPr>
              <a:t>(</a:t>
            </a:r>
            <a:r>
              <a:rPr lang="he-IL" sz="2400" b="1" dirty="0">
                <a:latin typeface="Gisha" pitchFamily="34" charset="-79"/>
                <a:cs typeface="Gisha" pitchFamily="34" charset="-79"/>
                <a:hlinkClick r:id="rId2" tooltip="שופטים ג ט"/>
              </a:rPr>
              <a:t>ט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) וַיִּזְעֲקוּ בְנֵי יִשְׂרָאֵל אֶל יְהוָה </a:t>
            </a:r>
            <a:r>
              <a:rPr lang="he-IL" sz="2400" b="1" dirty="0" err="1">
                <a:latin typeface="Gisha" pitchFamily="34" charset="-79"/>
                <a:cs typeface="Gisha" pitchFamily="34" charset="-79"/>
              </a:rPr>
              <a:t>וַיָּקֶם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 יְהוָה מוֹשִׁיעַ לִבְנֵי יִשְׂרָאֵל וַיּוֹשִׁיעֵם אֵת עָתְנִיאֵל בֶּן קְנַז אֲחִי כָלֵב הַקָּטֹן מִמֶּנּוּ.</a:t>
            </a:r>
          </a:p>
          <a:p>
            <a:pPr>
              <a:lnSpc>
                <a:spcPct val="250000"/>
              </a:lnSpc>
            </a:pPr>
            <a:r>
              <a:rPr lang="he-IL" sz="2400" b="1" dirty="0">
                <a:latin typeface="Gisha" pitchFamily="34" charset="-79"/>
                <a:cs typeface="Gisha" pitchFamily="34" charset="-79"/>
              </a:rPr>
              <a:t>(</a:t>
            </a:r>
            <a:r>
              <a:rPr lang="he-IL" sz="2400" b="1" dirty="0">
                <a:latin typeface="Gisha" pitchFamily="34" charset="-79"/>
                <a:cs typeface="Gisha" pitchFamily="34" charset="-79"/>
                <a:hlinkClick r:id="rId3" tooltip="שופטים ג י"/>
              </a:rPr>
              <a:t>י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) וַתְּהִי עָלָיו רוּחַ יְהוָה </a:t>
            </a:r>
            <a:r>
              <a:rPr lang="he-IL" sz="2400" b="1" dirty="0" err="1">
                <a:latin typeface="Gisha" pitchFamily="34" charset="-79"/>
                <a:cs typeface="Gisha" pitchFamily="34" charset="-79"/>
              </a:rPr>
              <a:t>וַיִּשְׁפֹּט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 אֶת יִשְׂרָאֵל וַיֵּצֵא לַמִּלְחָמָה </a:t>
            </a:r>
            <a:r>
              <a:rPr lang="he-IL" sz="2400" b="1" dirty="0" err="1">
                <a:latin typeface="Gisha" pitchFamily="34" charset="-79"/>
                <a:cs typeface="Gisha" pitchFamily="34" charset="-79"/>
              </a:rPr>
              <a:t>וַיִּתֵּן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 יְהוָה בְּיָדוֹ אֶת </a:t>
            </a:r>
            <a:r>
              <a:rPr lang="he-IL" sz="2400" b="1" dirty="0" err="1">
                <a:latin typeface="Gisha" pitchFamily="34" charset="-79"/>
                <a:cs typeface="Gisha" pitchFamily="34" charset="-79"/>
              </a:rPr>
              <a:t>כּוּשַׁן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 </a:t>
            </a:r>
            <a:r>
              <a:rPr lang="he-IL" sz="2400" b="1" dirty="0" err="1">
                <a:latin typeface="Gisha" pitchFamily="34" charset="-79"/>
                <a:cs typeface="Gisha" pitchFamily="34" charset="-79"/>
              </a:rPr>
              <a:t>רִשְׁעָתַיִם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 מֶלֶךְ אֲרָם וַתָּעָז יָדוֹ עַל </a:t>
            </a:r>
            <a:r>
              <a:rPr lang="he-IL" sz="2400" b="1" dirty="0" err="1">
                <a:latin typeface="Gisha" pitchFamily="34" charset="-79"/>
                <a:cs typeface="Gisha" pitchFamily="34" charset="-79"/>
              </a:rPr>
              <a:t>כּוּשַׁן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 </a:t>
            </a:r>
            <a:r>
              <a:rPr lang="he-IL" sz="2400" b="1" dirty="0" err="1">
                <a:latin typeface="Gisha" pitchFamily="34" charset="-79"/>
                <a:cs typeface="Gisha" pitchFamily="34" charset="-79"/>
              </a:rPr>
              <a:t>רִשְׁעָתָיִם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.</a:t>
            </a:r>
          </a:p>
          <a:p>
            <a:pPr>
              <a:lnSpc>
                <a:spcPct val="250000"/>
              </a:lnSpc>
            </a:pPr>
            <a:r>
              <a:rPr lang="he-IL" sz="2400" b="1" dirty="0">
                <a:latin typeface="Gisha" pitchFamily="34" charset="-79"/>
                <a:cs typeface="Gisha" pitchFamily="34" charset="-79"/>
              </a:rPr>
              <a:t>(</a:t>
            </a:r>
            <a:r>
              <a:rPr lang="he-IL" sz="2400" b="1" dirty="0">
                <a:latin typeface="Gisha" pitchFamily="34" charset="-79"/>
                <a:cs typeface="Gisha" pitchFamily="34" charset="-79"/>
                <a:hlinkClick r:id="rId4" tooltip="שופטים ג יא"/>
              </a:rPr>
              <a:t>יא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) </a:t>
            </a:r>
            <a:r>
              <a:rPr lang="he-IL" sz="2400" b="1" dirty="0" err="1">
                <a:latin typeface="Gisha" pitchFamily="34" charset="-79"/>
                <a:cs typeface="Gisha" pitchFamily="34" charset="-79"/>
              </a:rPr>
              <a:t>וַתִּשְׁקֹט</a:t>
            </a:r>
            <a:r>
              <a:rPr lang="he-IL" sz="2400" b="1" dirty="0">
                <a:latin typeface="Gisha" pitchFamily="34" charset="-79"/>
                <a:cs typeface="Gisha" pitchFamily="34" charset="-79"/>
              </a:rPr>
              <a:t> הָאָרֶץ אַרְבָּעִים שָׁנָה וַיָּמָת עָתְנִיאֵל בֶּן קְנַז.</a:t>
            </a:r>
          </a:p>
        </p:txBody>
      </p:sp>
      <p:sp>
        <p:nvSpPr>
          <p:cNvPr id="4" name="מלבן מעוגל 3"/>
          <p:cNvSpPr/>
          <p:nvPr/>
        </p:nvSpPr>
        <p:spPr>
          <a:xfrm>
            <a:off x="5263614" y="1551804"/>
            <a:ext cx="2006767" cy="648072"/>
          </a:xfrm>
          <a:prstGeom prst="roundRect">
            <a:avLst/>
          </a:prstGeom>
          <a:solidFill>
            <a:srgbClr val="00B0F0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5" name="קבוצה 4"/>
          <p:cNvGrpSpPr/>
          <p:nvPr/>
        </p:nvGrpSpPr>
        <p:grpSpPr>
          <a:xfrm>
            <a:off x="6731513" y="-27384"/>
            <a:ext cx="1728919" cy="775641"/>
            <a:chOff x="3705148" y="3516696"/>
            <a:chExt cx="1522509" cy="1522509"/>
          </a:xfrm>
        </p:grpSpPr>
        <p:sp>
          <p:nvSpPr>
            <p:cNvPr id="12" name="אליפסה 11"/>
            <p:cNvSpPr/>
            <p:nvPr/>
          </p:nvSpPr>
          <p:spPr>
            <a:xfrm>
              <a:off x="3705148" y="3516696"/>
              <a:ext cx="1522509" cy="1522509"/>
            </a:xfrm>
            <a:prstGeom prst="ellipse">
              <a:avLst/>
            </a:pr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אליפסה 4"/>
            <p:cNvSpPr/>
            <p:nvPr/>
          </p:nvSpPr>
          <p:spPr>
            <a:xfrm>
              <a:off x="3928114" y="3739662"/>
              <a:ext cx="1076577" cy="1076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kern="1200" dirty="0"/>
                <a:t>בני ישראל זועקים לה'.</a:t>
              </a:r>
            </a:p>
          </p:txBody>
        </p:sp>
      </p:grpSp>
      <p:grpSp>
        <p:nvGrpSpPr>
          <p:cNvPr id="6" name="קבוצה 5"/>
          <p:cNvGrpSpPr/>
          <p:nvPr/>
        </p:nvGrpSpPr>
        <p:grpSpPr>
          <a:xfrm>
            <a:off x="1057310" y="1310723"/>
            <a:ext cx="1474156" cy="1299543"/>
            <a:chOff x="1584169" y="3384384"/>
            <a:chExt cx="1522509" cy="1522509"/>
          </a:xfrm>
        </p:grpSpPr>
        <p:sp>
          <p:nvSpPr>
            <p:cNvPr id="10" name="אליפסה 9"/>
            <p:cNvSpPr/>
            <p:nvPr/>
          </p:nvSpPr>
          <p:spPr>
            <a:xfrm>
              <a:off x="1584169" y="3384384"/>
              <a:ext cx="1522509" cy="152250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אליפסה 6"/>
            <p:cNvSpPr/>
            <p:nvPr/>
          </p:nvSpPr>
          <p:spPr>
            <a:xfrm>
              <a:off x="1807135" y="3607350"/>
              <a:ext cx="1076577" cy="1076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2200" kern="1200" dirty="0"/>
                <a:t>ה' שולח שופט שיושיע אותם</a:t>
              </a:r>
            </a:p>
          </p:txBody>
        </p:sp>
      </p:grpSp>
      <p:grpSp>
        <p:nvGrpSpPr>
          <p:cNvPr id="7" name="קבוצה 6"/>
          <p:cNvGrpSpPr/>
          <p:nvPr/>
        </p:nvGrpSpPr>
        <p:grpSpPr>
          <a:xfrm>
            <a:off x="7191105" y="4927983"/>
            <a:ext cx="1522509" cy="1522509"/>
            <a:chOff x="714820" y="1344095"/>
            <a:chExt cx="1522509" cy="1522509"/>
          </a:xfrm>
        </p:grpSpPr>
        <p:sp>
          <p:nvSpPr>
            <p:cNvPr id="8" name="אליפסה 7"/>
            <p:cNvSpPr/>
            <p:nvPr/>
          </p:nvSpPr>
          <p:spPr>
            <a:xfrm>
              <a:off x="714820" y="1344095"/>
              <a:ext cx="1522509" cy="1522509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אליפסה 8"/>
            <p:cNvSpPr/>
            <p:nvPr/>
          </p:nvSpPr>
          <p:spPr>
            <a:xfrm>
              <a:off x="937786" y="1567061"/>
              <a:ext cx="1076577" cy="10765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he-IL" sz="2200" kern="1200" dirty="0">
                  <a:solidFill>
                    <a:schemeClr val="tx2">
                      <a:lumMod val="75000"/>
                    </a:schemeClr>
                  </a:solidFill>
                </a:rPr>
                <a:t>הארץ שקטה מספר שנים.</a:t>
              </a:r>
            </a:p>
          </p:txBody>
        </p:sp>
      </p:grp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5" t="26372" r="13199" b="-1"/>
          <a:stretch/>
        </p:blipFill>
        <p:spPr bwMode="auto">
          <a:xfrm>
            <a:off x="5020950" y="4760209"/>
            <a:ext cx="2393121" cy="1711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t="27569" r="19400"/>
          <a:stretch/>
        </p:blipFill>
        <p:spPr bwMode="auto">
          <a:xfrm>
            <a:off x="42273" y="1384175"/>
            <a:ext cx="1217359" cy="115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32300" r="26152"/>
          <a:stretch/>
        </p:blipFill>
        <p:spPr bwMode="auto">
          <a:xfrm>
            <a:off x="6053984" y="-27384"/>
            <a:ext cx="930723" cy="929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94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טרק">
  <a:themeElements>
    <a:clrScheme name="טרק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טרק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טרק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1045</TotalTime>
  <Words>102</Words>
  <Application>Microsoft Office PowerPoint</Application>
  <PresentationFormat>‫הצגה על המסך (4:3)</PresentationFormat>
  <Paragraphs>33</Paragraphs>
  <Slides>7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8" baseType="lpstr">
      <vt:lpstr>טרק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‏‏משתמש Windows</dc:creator>
  <cp:lastModifiedBy>‏‏משתמש Windows</cp:lastModifiedBy>
  <cp:revision>11</cp:revision>
  <dcterms:created xsi:type="dcterms:W3CDTF">2020-09-21T07:27:28Z</dcterms:created>
  <dcterms:modified xsi:type="dcterms:W3CDTF">2020-09-22T05:57:29Z</dcterms:modified>
</cp:coreProperties>
</file>