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100" d="100"/>
          <a:sy n="100" d="100"/>
        </p:scale>
        <p:origin x="-1836" y="28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F9F8A-4A1B-41BE-810D-66421DDCCB03}" type="datetimeFigureOut">
              <a:rPr lang="he-IL" smtClean="0"/>
              <a:pPr/>
              <a:t>ל'/ניסן/תשע"ו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76200"/>
            <a:ext cx="7000900" cy="98180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</a:t>
            </a:r>
          </a:p>
          <a:p>
            <a:pPr algn="ctr"/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שמשון חלק 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ג ואחרון!!!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(פרק </a:t>
            </a:r>
            <a:r>
              <a:rPr lang="he-IL" sz="1200" u="sng" dirty="0" err="1" smtClean="0">
                <a:latin typeface="Guttman Hodes" pitchFamily="2" charset="-79"/>
                <a:cs typeface="Guttman Hodes" pitchFamily="2" charset="-79"/>
              </a:rPr>
              <a:t>טז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)</a:t>
            </a:r>
            <a:endParaRPr lang="he-IL" sz="1200" u="sng" dirty="0" smtClean="0">
              <a:latin typeface="Guttman Hodes" pitchFamily="2" charset="-79"/>
              <a:cs typeface="Guttman Hodes" pitchFamily="2" charset="-79"/>
            </a:endParaRPr>
          </a:p>
          <a:p>
            <a:pPr algn="just"/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השלם את הטבלה על פי פסוקים ו-כ.</a:t>
            </a: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20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/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2</a:t>
            </a:r>
            <a:r>
              <a:rPr lang="he-IL" sz="1200" smtClean="0">
                <a:latin typeface="Guttman Hodes" pitchFamily="2" charset="-79"/>
                <a:cs typeface="Guttman Hodes" pitchFamily="2" charset="-79"/>
              </a:rPr>
              <a:t>) מהו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תפקידו של האורב (ט)?_______________________________________________________________________________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מדוע צעקה דלילה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"פְּלִשְׁתִּי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עָלֶיךָ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שִׁמְשׁוֹן"?______________________________________________________________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4) כיצד ידעה דלילה בפעם הרביעית ששמשון אומר לה את האמת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למה שמרו הפלשתים את שמשון בחיים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כג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-כה)?_________________________________________________________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מה אנחנו מבינים על שמשון מהעובדה שהוא פונה אל ה' ברגעיו האחרונים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כח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7) כיצד שמשון העיוור הצליח לחסל את הפלשתים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-ל)? הסבר!__________________________________________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8) מה המשמעות של העובדה שבני משפחתו של שמשון קברו אותו בקבר מנוח אביו?_______________________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b="1" u="sng" dirty="0" smtClean="0">
                <a:latin typeface="Guttman Hodes" pitchFamily="2" charset="-79"/>
                <a:cs typeface="Guttman Hodes" pitchFamily="2" charset="-79"/>
              </a:rPr>
              <a:t>ביאורי מילים: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יְתָרִים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לַחִים אֲשֶׁר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לֹ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א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חֹרָבוּ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כַּאֲשֶׁר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יִנָּת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ֵק פְּתִיל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הַנְּעֹר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ֶת בַּהֲרִיחוֹ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אֵשׁ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ט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הִנֵּה הֵתַלְתּ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ָ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בִּ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וַתְּדַבֵּ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ר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אֵלַ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כְּזָבִים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אִם תַּאַרְגִי אֶת שֶׁבַע מַחְלְפוֹת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רֹאש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ִׁי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עִ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הַמַּסּ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ָכ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ֶת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יג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שְׁנֵי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עַמּוּדֵי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הַתָּו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ֶךְ אֲשֶׁר הַבַּיִת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נָכו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ֹן עֲלֵיהֶם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כט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</p:txBody>
      </p:sp>
      <p:graphicFrame>
        <p:nvGraphicFramePr>
          <p:cNvPr id="3" name="טבלה 2"/>
          <p:cNvGraphicFramePr>
            <a:graphicFrameLocks noGrp="1"/>
          </p:cNvGraphicFramePr>
          <p:nvPr/>
        </p:nvGraphicFramePr>
        <p:xfrm>
          <a:off x="152400" y="531620"/>
          <a:ext cx="6553200" cy="408203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838200"/>
                <a:gridCol w="660400"/>
                <a:gridCol w="2235200"/>
                <a:gridCol w="635000"/>
                <a:gridCol w="660400"/>
                <a:gridCol w="1524000"/>
              </a:tblGrid>
              <a:tr h="707026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דברי שמשון לדלילה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/>
                        <a:t>באיזה פסוק מופיעים דבריו?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/>
                        <a:t>לפי</a:t>
                      </a:r>
                      <a:r>
                        <a:rPr lang="he-IL" sz="1200" baseline="0" dirty="0" smtClean="0"/>
                        <a:t> דברי שמשון, איך יוכלו להסיר ממנו את כוחו?</a:t>
                      </a:r>
                      <a:endParaRPr lang="he-IL" sz="1200" dirty="0" smtClean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האם הסרנים נכחו?</a:t>
                      </a:r>
                      <a:endParaRPr lang="he-IL" sz="1200" dirty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האם </a:t>
                      </a:r>
                      <a:r>
                        <a:rPr lang="he-IL" sz="1200" dirty="0" err="1" smtClean="0"/>
                        <a:t>ה'אורב</a:t>
                      </a:r>
                      <a:r>
                        <a:rPr lang="he-IL" sz="1200" dirty="0" smtClean="0"/>
                        <a:t>' נכח?</a:t>
                      </a:r>
                      <a:endParaRPr lang="he-IL" sz="1200" dirty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מה היתה התוצאה?</a:t>
                      </a:r>
                      <a:endParaRPr lang="he-IL" sz="12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989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בפעם הראשונה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1100" dirty="0" smtClean="0"/>
                        <a:t>______________________________________________________________________________</a:t>
                      </a:r>
                      <a:endParaRPr lang="he-IL" sz="1100" dirty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1100" dirty="0" smtClean="0"/>
                        <a:t>___________________________________________________</a:t>
                      </a:r>
                      <a:endParaRPr lang="he-IL" sz="11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99989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השניה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 smtClean="0"/>
                        <a:t>______________________________________________________________________________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 smtClean="0"/>
                        <a:t>___________________________________________________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99989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השלישית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 smtClean="0"/>
                        <a:t>______________________________________________________________________________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 smtClean="0"/>
                        <a:t>___________________________________________________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99989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הרביעית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 smtClean="0"/>
                        <a:t>______________________________________________________________________________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/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100" dirty="0"/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 smtClean="0"/>
                        <a:t>___________________________________________________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218</Words>
  <Application>Microsoft Office PowerPoint</Application>
  <PresentationFormat>‫הצגה על המסך (4:3)</PresentationFormat>
  <Paragraphs>52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38</cp:revision>
  <dcterms:created xsi:type="dcterms:W3CDTF">2016-04-04T19:01:24Z</dcterms:created>
  <dcterms:modified xsi:type="dcterms:W3CDTF">2016-05-08T20:23:58Z</dcterms:modified>
</cp:coreProperties>
</file>