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aximized" horzBarState="maximized">
    <p:restoredLeft sz="84380"/>
    <p:restoredTop sz="94660"/>
  </p:normalViewPr>
  <p:slideViewPr>
    <p:cSldViewPr>
      <p:cViewPr>
        <p:scale>
          <a:sx n="125" d="100"/>
          <a:sy n="125" d="100"/>
        </p:scale>
        <p:origin x="-1320" y="231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F9F8A-4A1B-41BE-810D-66421DDCCB03}" type="datetimeFigureOut">
              <a:rPr lang="he-IL" smtClean="0"/>
              <a:pPr/>
              <a:t>ג'/ניסן/תשע"ו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FB344B-7221-436A-A7AF-A16AC0567AEA}" type="slidenum">
              <a:rPr lang="he-IL" smtClean="0"/>
              <a:pPr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76200" y="0"/>
            <a:ext cx="6924700" cy="94487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בס"ד                                                                                                               שם__________________________</a:t>
            </a:r>
          </a:p>
          <a:p>
            <a:pPr algn="ctr"/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שמשון חלק </a:t>
            </a:r>
            <a:r>
              <a:rPr lang="he-IL" sz="1400" b="1" u="sng" dirty="0" smtClean="0">
                <a:latin typeface="Guttman Hodes" pitchFamily="2" charset="-79"/>
                <a:cs typeface="Guttman Hodes" pitchFamily="2" charset="-79"/>
              </a:rPr>
              <a:t>ב 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(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טו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, ט – </a:t>
            </a:r>
            <a:r>
              <a:rPr lang="he-IL" sz="1200" u="sng" dirty="0" err="1" smtClean="0">
                <a:latin typeface="Guttman Hodes" pitchFamily="2" charset="-79"/>
                <a:cs typeface="Guttman Hodes" pitchFamily="2" charset="-79"/>
              </a:rPr>
              <a:t>טז</a:t>
            </a:r>
            <a:r>
              <a:rPr lang="he-IL" sz="1200" u="sng" dirty="0" smtClean="0">
                <a:latin typeface="Guttman Hodes" pitchFamily="2" charset="-79"/>
                <a:cs typeface="Guttman Hodes" pitchFamily="2" charset="-79"/>
              </a:rPr>
              <a:t>, )</a:t>
            </a:r>
            <a:endParaRPr lang="he-IL" sz="1200" u="sng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1) עיין ב פרק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פסוק ט. מהו המהלך שמבצעים הפלשתים? מדוע הם עושים זאת?_________________________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2) מה הלכו 3000 איש לעשות (יא)? 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3) מהי טענת בני יהודה כנגד שמשון (יא)? 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ש. אתגר: 4) במה דומה תשובת שמשון לדברי הפלשתים בפסוק י? 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5) למה חשוב לנביא לספר לנו באלו חבלים מיוחדים קשרו את שמשון? 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6) עם מה הכה וכמה הכה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טו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7) מה עושה שמשון כאשר הוא בשעת צרה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יח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מה זה אומר לנו על אישיותו של שמשון? 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8) מהיכן, בסופו של דבר, שתה שמשון מים (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יט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)? 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9) מה מדגיש שמשון בכך שהוא נכנס לעיר עזה והולך לישון בתוכה (פרק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טז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פסוק א)? 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10) מה עשה שמשון עם שערי עזה?________________________________________________________________________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11) א'. מדוע פונים סרני פלשתים אל דלילה? 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ב'. מה הם מבקשים ממנה? 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ג'. מה הם מבטיחים לה? 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ביאורי מילים: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וַיִּנָּטְשׁוּ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בַּל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ֶּחִי – 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לֶאֱסָרְךָ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יָרַד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ְנוּ – 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בִּשְׁ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נַיִם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עֲבֹת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ִים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חֲדָשִׁים – 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וַתִּהְי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ֶינָה הָעֲבֹתִי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ם אֲשֶׁר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עַ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ל זְרוֹעוֹת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ָיו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כַּפִּשְׁתִּים אֲשֶׁר בָּעֲרוּ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בָא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ֵשׁ – 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____________________________________________________________________________________________________________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חֲמוֹ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ר 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חֲמֹרָתָי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ִם – ____________________________________________________________________________________________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וַיִּב</a:t>
            </a: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ְקַע אֱלֹה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ִים אֶת הַמַּכְתֵּשׁ אֲשֶׁר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בַּלֶּחִי – 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וַיִּתְחָרְשׁוּ כָל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הַלַּיְלָה – 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r>
              <a:rPr lang="he-IL" sz="1200" dirty="0" err="1" smtClean="0">
                <a:latin typeface="Guttman Hodes" pitchFamily="2" charset="-79"/>
                <a:cs typeface="Guttman Hodes" pitchFamily="2" charset="-79"/>
              </a:rPr>
              <a:t>וַיִּסָּ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עֵם עִם </a:t>
            </a:r>
            <a:r>
              <a:rPr lang="he-IL" sz="1200" dirty="0" smtClean="0">
                <a:latin typeface="Guttman Hodes" pitchFamily="2" charset="-79"/>
                <a:cs typeface="Guttman Hodes" pitchFamily="2" charset="-79"/>
              </a:rPr>
              <a:t>הַבְּרִיחַ – _________________________________________________________________________________________</a:t>
            </a: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  <a:p>
            <a:pPr algn="just">
              <a:lnSpc>
                <a:spcPct val="150000"/>
              </a:lnSpc>
            </a:pPr>
            <a:endParaRPr lang="he-IL" sz="1200" dirty="0" smtClean="0">
              <a:latin typeface="Guttman Hodes" pitchFamily="2" charset="-79"/>
              <a:cs typeface="Guttman Hodes" pitchFamily="2" charset="-79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248</Words>
  <Application>Microsoft Office PowerPoint</Application>
  <PresentationFormat>‫הצגה על המסך (4:3)</PresentationFormat>
  <Paragraphs>31</Paragraphs>
  <Slides>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2" baseType="lpstr">
      <vt:lpstr>ערכת נושא Office</vt:lpstr>
      <vt:lpstr>שקופית 1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שקופית 1</dc:title>
  <dc:creator>natan</dc:creator>
  <cp:lastModifiedBy>natan</cp:lastModifiedBy>
  <cp:revision>21</cp:revision>
  <dcterms:created xsi:type="dcterms:W3CDTF">2016-04-04T19:01:24Z</dcterms:created>
  <dcterms:modified xsi:type="dcterms:W3CDTF">2016-04-11T20:31:17Z</dcterms:modified>
</cp:coreProperties>
</file>