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aximized" horzBarState="maximized">
    <p:restoredLeft sz="84347" autoAdjust="0"/>
    <p:restoredTop sz="94624" autoAdjust="0"/>
  </p:normalViewPr>
  <p:slideViewPr>
    <p:cSldViewPr>
      <p:cViewPr>
        <p:scale>
          <a:sx n="100" d="100"/>
          <a:sy n="100" d="100"/>
        </p:scale>
        <p:origin x="-1836" y="24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A263B-32B0-4C9C-AF5C-C446F15316C9}" type="datetimeFigureOut">
              <a:rPr lang="he-IL" smtClean="0"/>
              <a:pPr/>
              <a:t>כ"ז/אדר א/תשע"ו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3E0AC-C83E-45F3-8444-645C28B818DD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A263B-32B0-4C9C-AF5C-C446F15316C9}" type="datetimeFigureOut">
              <a:rPr lang="he-IL" smtClean="0"/>
              <a:pPr/>
              <a:t>כ"ז/אדר א/תשע"ו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3E0AC-C83E-45F3-8444-645C28B818DD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A263B-32B0-4C9C-AF5C-C446F15316C9}" type="datetimeFigureOut">
              <a:rPr lang="he-IL" smtClean="0"/>
              <a:pPr/>
              <a:t>כ"ז/אדר א/תשע"ו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3E0AC-C83E-45F3-8444-645C28B818DD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A263B-32B0-4C9C-AF5C-C446F15316C9}" type="datetimeFigureOut">
              <a:rPr lang="he-IL" smtClean="0"/>
              <a:pPr/>
              <a:t>כ"ז/אדר א/תשע"ו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3E0AC-C83E-45F3-8444-645C28B818DD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A263B-32B0-4C9C-AF5C-C446F15316C9}" type="datetimeFigureOut">
              <a:rPr lang="he-IL" smtClean="0"/>
              <a:pPr/>
              <a:t>כ"ז/אדר א/תשע"ו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3E0AC-C83E-45F3-8444-645C28B818DD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A263B-32B0-4C9C-AF5C-C446F15316C9}" type="datetimeFigureOut">
              <a:rPr lang="he-IL" smtClean="0"/>
              <a:pPr/>
              <a:t>כ"ז/אדר א/תשע"ו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3E0AC-C83E-45F3-8444-645C28B818DD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A263B-32B0-4C9C-AF5C-C446F15316C9}" type="datetimeFigureOut">
              <a:rPr lang="he-IL" smtClean="0"/>
              <a:pPr/>
              <a:t>כ"ז/אדר א/תשע"ו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3E0AC-C83E-45F3-8444-645C28B818DD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A263B-32B0-4C9C-AF5C-C446F15316C9}" type="datetimeFigureOut">
              <a:rPr lang="he-IL" smtClean="0"/>
              <a:pPr/>
              <a:t>כ"ז/אדר א/תשע"ו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3E0AC-C83E-45F3-8444-645C28B818DD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A263B-32B0-4C9C-AF5C-C446F15316C9}" type="datetimeFigureOut">
              <a:rPr lang="he-IL" smtClean="0"/>
              <a:pPr/>
              <a:t>כ"ז/אדר א/תשע"ו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3E0AC-C83E-45F3-8444-645C28B818DD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A263B-32B0-4C9C-AF5C-C446F15316C9}" type="datetimeFigureOut">
              <a:rPr lang="he-IL" smtClean="0"/>
              <a:pPr/>
              <a:t>כ"ז/אדר א/תשע"ו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3E0AC-C83E-45F3-8444-645C28B818DD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A263B-32B0-4C9C-AF5C-C446F15316C9}" type="datetimeFigureOut">
              <a:rPr lang="he-IL" smtClean="0"/>
              <a:pPr/>
              <a:t>כ"ז/אדר א/תשע"ו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3E0AC-C83E-45F3-8444-645C28B818DD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A263B-32B0-4C9C-AF5C-C446F15316C9}" type="datetimeFigureOut">
              <a:rPr lang="he-IL" smtClean="0"/>
              <a:pPr/>
              <a:t>כ"ז/אדר א/תשע"ו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73E0AC-C83E-45F3-8444-645C28B818DD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52400" y="-76200"/>
            <a:ext cx="7000900" cy="917174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בס"ד                                                                                                               שם___________________________</a:t>
            </a:r>
          </a:p>
          <a:p>
            <a:pPr algn="ctr"/>
            <a:r>
              <a:rPr lang="he-IL" sz="1400" b="1" u="sng" dirty="0" smtClean="0">
                <a:latin typeface="Guttman Hodes" pitchFamily="2" charset="-79"/>
                <a:cs typeface="Guttman Hodes" pitchFamily="2" charset="-79"/>
              </a:rPr>
              <a:t>שמשון </a:t>
            </a:r>
            <a:r>
              <a:rPr lang="he-IL" sz="1200" u="sng" dirty="0" smtClean="0">
                <a:latin typeface="Guttman Hodes" pitchFamily="2" charset="-79"/>
                <a:cs typeface="Guttman Hodes" pitchFamily="2" charset="-79"/>
              </a:rPr>
              <a:t>(חלק א)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1) מיהם המשעבדים התורנים? כמה זמן הם משעבדים את ישראל (א)?______________________________________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2) א'. מהן ההוראות המיוחדות שאשת מנוח מקבלת מהמלאך (ד)?__________________________________________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ב'. מדוע צריכים את ההוראות האלה (ה)?___________________________________________________________________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3) עיין במצודת דוד לפסוק ד. מה פירוש "יין ושכר"?_________________________________________________________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4) עיין בפסוק ו. מה חושבת אשת מנוח על מי שהתגלה אליה? הוכח את דבריך!_____________________________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5) את מה משמיטה אשת מנוח כאשר היא מספרת לבעלה את דברי המלאך (ז)?_____________________________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6) א'. אל מי מתגלה המלאך בפעם השניה?_________________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ב'. לדעתך, איך מנוח מרגיש בקשר לזה?_____________________________________________________________________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7) הסבר בלשונך את דברי המלאך אל מנוח (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יג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-יד)._________________________________________________________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8) א'. עיין בפסוק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טו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. מה מבקש מנוח מהמלאך?_____________________________________________________________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ב'. מה עונה לו המלאך?_____________________________________________________________________________________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9) היכן שַֹ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ם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מנוח את המנות שהכין? מה קרה למנות (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יט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-כ)?_________________________________________________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10) מתי </a:t>
            </a:r>
            <a:r>
              <a:rPr lang="he-IL" sz="1200" b="1" dirty="0" smtClean="0">
                <a:latin typeface="Guttman Hodes" pitchFamily="2" charset="-79"/>
                <a:cs typeface="Guttman Hodes" pitchFamily="2" charset="-79"/>
              </a:rPr>
              <a:t>בדיוק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 ידע מנוח שמדובר במלאך (כ-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כא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)?___________________________________________________________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______________________________________________________________________________________________________________</a:t>
            </a:r>
          </a:p>
          <a:p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ש. אתגר: היכן עוד ראינו בספר שופטים אדם שהאמין שראה מלאך רק אחרי שהוא בדק היטב? צטט את הפסוק!______________________________________________________________________________________________________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11) א'. למה מנוח חוטף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הִסְטֶרְי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ָה (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כב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)?_______________________________________________________________________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ב'. כיצד מרגיעה אותו אשתו (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כג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)?___________________________________________________________________________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12) "וַיִּגְדַּל הַנַּ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עַר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וַיְבָרְכֵהוּ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ה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'". לפי דעתך, מהי הברכה שקיבל שמשון מה'?___________________________________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u="sng" dirty="0" smtClean="0">
                <a:latin typeface="Guttman Hodes" pitchFamily="2" charset="-79"/>
                <a:cs typeface="Guttman Hodes" pitchFamily="2" charset="-79"/>
              </a:rPr>
              <a:t>ביאורי מילים: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וּמוֹרָה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לֹ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א יַעֲלֶה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עַ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ל רֹאשׁוֹ (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ה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) – 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וַיֶּ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עְתַּר מָנוֹחַ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אֶ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ל ה' (ח) – 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וּמַפְ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לִא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לַעֲשׂו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ֹת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 (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יט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) – 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וַיַּעַל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מַלְ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אַךְ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ה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' בְּלַ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הַב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הַמִּזְבֵּחַ (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כ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) – 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וַתָּחֶל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רוּ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חַ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ה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' לְפַעֲמוֹ (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כה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) - ___________________________________________________________</a:t>
            </a:r>
          </a:p>
        </p:txBody>
      </p:sp>
      <p:pic>
        <p:nvPicPr>
          <p:cNvPr id="1028" name="Picture 4" descr="https://upload.wikimedia.org/wikipedia/commons/thumb/1/17/PikiWiki_Israel_4984_samson_in_kfar_saba_park.jpg/800px-PikiWiki_Israel_4984_samson_in_kfar_saba_park.jpg"/>
          <p:cNvPicPr>
            <a:picLocks noChangeAspect="1" noChangeArrowheads="1"/>
          </p:cNvPicPr>
          <p:nvPr/>
        </p:nvPicPr>
        <p:blipFill>
          <a:blip r:embed="rId2" cstate="print"/>
          <a:srcRect l="26786" r="25000" b="10714"/>
          <a:stretch>
            <a:fillRect/>
          </a:stretch>
        </p:blipFill>
        <p:spPr bwMode="auto">
          <a:xfrm>
            <a:off x="0" y="7239000"/>
            <a:ext cx="1371600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295</Words>
  <Application>Microsoft Office PowerPoint</Application>
  <PresentationFormat>‫הצגה על המסך (4:3)</PresentationFormat>
  <Paragraphs>33</Paragraphs>
  <Slides>1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2" baseType="lpstr">
      <vt:lpstr>ערכת נושא Office</vt:lpstr>
      <vt:lpstr>שקופית 1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natan</dc:creator>
  <cp:lastModifiedBy>natan</cp:lastModifiedBy>
  <cp:revision>59</cp:revision>
  <dcterms:created xsi:type="dcterms:W3CDTF">2016-02-23T13:18:38Z</dcterms:created>
  <dcterms:modified xsi:type="dcterms:W3CDTF">2016-03-07T21:41:53Z</dcterms:modified>
</cp:coreProperties>
</file>