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80" d="100"/>
          <a:sy n="80" d="100"/>
        </p:scale>
        <p:origin x="-2262" y="13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3B7C-81A7-40B9-A14A-FC8FE3F27E46}" type="datetimeFigureOut">
              <a:rPr lang="he-IL" smtClean="0"/>
              <a:t>ו'/חשון/תשע"ו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10654-2C31-481B-841B-464BC739A1B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0"/>
            <a:ext cx="7010400" cy="67864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/>
              <a:t>בס"ד                                                                                                                     שם:_______________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/>
              <a:t>שופטים פרקים ב-ג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1) קרא את </a:t>
            </a:r>
            <a:r>
              <a:rPr lang="he-IL" sz="1200" b="1" dirty="0" smtClean="0"/>
              <a:t>פרק ב </a:t>
            </a:r>
            <a:r>
              <a:rPr lang="he-IL" sz="1200" dirty="0" smtClean="0"/>
              <a:t>פסוקים א-ד. א'. איזו משימה היתה מוטלת על ישראל שהם לא עשו? 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ב'. כתוב שני סוגי נזקים שיכולים לצאת מהעובדה שבנ"י השאירו את הכנעני._____________________________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2) איך הגיבו בנ"י לדברי מלאך ה'?_________________________________________________________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3) קרא את פסוקים יא-</a:t>
            </a:r>
            <a:r>
              <a:rPr lang="he-IL" sz="1200" dirty="0" err="1" smtClean="0"/>
              <a:t>טו</a:t>
            </a:r>
            <a:r>
              <a:rPr lang="he-IL" sz="1200" dirty="0" smtClean="0"/>
              <a:t>. כיצד רואים מפסוקים אלו שה' מעניש 'מידה כנגד מידה'?________________________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4) עיין בפסוק </a:t>
            </a:r>
            <a:r>
              <a:rPr lang="he-IL" sz="1200" dirty="0" err="1" smtClean="0"/>
              <a:t>יז</a:t>
            </a:r>
            <a:r>
              <a:rPr lang="he-IL" sz="1200" dirty="0" smtClean="0"/>
              <a:t>. האם היה מספיק להעמיד </a:t>
            </a:r>
            <a:r>
              <a:rPr lang="he-IL" sz="1200" dirty="0" err="1" smtClean="0"/>
              <a:t>לבנ"י</a:t>
            </a:r>
            <a:r>
              <a:rPr lang="he-IL" sz="1200" dirty="0" smtClean="0"/>
              <a:t> שופט? מדוע?_____________________________________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5) עיין </a:t>
            </a:r>
            <a:r>
              <a:rPr lang="he-IL" sz="1200" b="1" dirty="0" smtClean="0"/>
              <a:t>היטב</a:t>
            </a:r>
            <a:r>
              <a:rPr lang="he-IL" sz="1200" dirty="0" smtClean="0"/>
              <a:t> בפסוק </a:t>
            </a:r>
            <a:r>
              <a:rPr lang="he-IL" sz="1200" dirty="0" err="1" smtClean="0"/>
              <a:t>יח</a:t>
            </a:r>
            <a:r>
              <a:rPr lang="he-IL" sz="1200" dirty="0" smtClean="0"/>
              <a:t>. לפי פסוק זה מדוע ה' גואל את ישראל? 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6) מהו העונש המתואר בפסוקים כ-</a:t>
            </a:r>
            <a:r>
              <a:rPr lang="he-IL" sz="1200" dirty="0" err="1" smtClean="0"/>
              <a:t>כג</a:t>
            </a:r>
            <a:r>
              <a:rPr lang="he-IL" sz="1200" dirty="0" smtClean="0"/>
              <a:t>? מדוע ה' בחר דוקא בעונש זה? 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7) א'. עיין </a:t>
            </a:r>
            <a:r>
              <a:rPr lang="he-IL" sz="1200" b="1" dirty="0" smtClean="0"/>
              <a:t>בפרק ג </a:t>
            </a:r>
            <a:r>
              <a:rPr lang="he-IL" sz="1200" dirty="0" smtClean="0"/>
              <a:t>פסוק ג וכתוב את שמות העמים שה' השאיר בארץ._________________________________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ב'. עיין בספר יהושע </a:t>
            </a:r>
            <a:r>
              <a:rPr lang="he-IL" sz="1200" dirty="0" err="1" smtClean="0"/>
              <a:t>יג</a:t>
            </a:r>
            <a:r>
              <a:rPr lang="he-IL" sz="1200" dirty="0" smtClean="0"/>
              <a:t>, ג וכתוב את שמות הערים של 5 סרני פלשתים. 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8) עיין בפסוק ו. אלו שתי עבירות עברו בנ"י שישבו ליד הגויים?______________________________________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b="1" dirty="0" smtClean="0"/>
              <a:t>שאלת אתגר: </a:t>
            </a:r>
            <a:r>
              <a:rPr lang="he-IL" sz="1200" dirty="0" smtClean="0"/>
              <a:t>עיין בספר דברים פרק ז והעתק את הפסוקים שמדברים על שתי העבירות הללו.________________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9) מה פירוש הביטוי "</a:t>
            </a:r>
            <a:r>
              <a:rPr lang="he-IL" sz="1200" b="1" dirty="0" smtClean="0"/>
              <a:t>וַיִּמְכְּרֵם</a:t>
            </a:r>
            <a:r>
              <a:rPr lang="he-IL" sz="1200" dirty="0" smtClean="0"/>
              <a:t> בְּיַד </a:t>
            </a:r>
            <a:r>
              <a:rPr lang="he-IL" sz="1200" dirty="0" err="1" smtClean="0"/>
              <a:t>כּוּ</a:t>
            </a:r>
            <a:r>
              <a:rPr lang="he-IL" sz="1200" dirty="0" smtClean="0"/>
              <a:t>שַׁן </a:t>
            </a:r>
            <a:r>
              <a:rPr lang="he-IL" sz="1200" dirty="0" err="1" smtClean="0"/>
              <a:t>רִשְׁעָתַ</a:t>
            </a:r>
            <a:r>
              <a:rPr lang="he-IL" sz="1200" dirty="0" smtClean="0"/>
              <a:t>יִם" (ח)?___________________________________________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dirty="0" smtClean="0"/>
              <a:t>10) מיהו עָתְנִיאֵל בֶּ</a:t>
            </a:r>
            <a:r>
              <a:rPr lang="he-IL" sz="1200" dirty="0" err="1" smtClean="0"/>
              <a:t>ן </a:t>
            </a:r>
            <a:r>
              <a:rPr lang="he-IL" sz="1200" dirty="0" smtClean="0"/>
              <a:t>קְנַז (מבחינה משפחתית) (ט)? _____________________________________________</a:t>
            </a:r>
          </a:p>
          <a:p>
            <a:pPr marL="228600" indent="-228600" algn="just">
              <a:lnSpc>
                <a:spcPct val="150000"/>
              </a:lnSpc>
            </a:pPr>
            <a:r>
              <a:rPr lang="he-IL" sz="1200" b="1" dirty="0"/>
              <a:t>שאלת אתגר: </a:t>
            </a:r>
            <a:r>
              <a:rPr lang="he-IL" sz="1200" dirty="0" smtClean="0"/>
              <a:t>כתוב שמות של שלושה סוגי ע"ז בפרקים ב-ג. _______________________________________</a:t>
            </a:r>
            <a:endParaRPr lang="he-IL" sz="1200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/>
        </p:nvGraphicFramePr>
        <p:xfrm>
          <a:off x="228600" y="6781800"/>
          <a:ext cx="6400800" cy="2262777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66800"/>
                <a:gridCol w="1066800"/>
                <a:gridCol w="1066800"/>
                <a:gridCol w="1066800"/>
                <a:gridCol w="1066800"/>
                <a:gridCol w="1066800"/>
              </a:tblGrid>
              <a:tr h="561703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פרק ג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שם המלך הרשע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שם העם הרשע</a:t>
                      </a:r>
                      <a:endParaRPr lang="he-IL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כמה</a:t>
                      </a:r>
                      <a:r>
                        <a:rPr lang="he-IL" sz="1200" baseline="0" dirty="0" smtClean="0"/>
                        <a:t> זמן שעבדו את ישראל?</a:t>
                      </a:r>
                      <a:endParaRPr lang="he-IL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שם השופט המושיע</a:t>
                      </a:r>
                      <a:endParaRPr lang="he-IL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לכמה זמן</a:t>
                      </a:r>
                      <a:r>
                        <a:rPr lang="he-IL" sz="1200" baseline="0" dirty="0" smtClean="0"/>
                        <a:t> שקטה הארץ</a:t>
                      </a:r>
                      <a:endParaRPr lang="he-IL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685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פסוקים </a:t>
                      </a:r>
                    </a:p>
                    <a:p>
                      <a:pPr algn="ctr" rtl="1"/>
                      <a:r>
                        <a:rPr lang="he-IL" sz="1200" dirty="0" smtClean="0"/>
                        <a:t>ז – יא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012">
                <a:tc>
                  <a:txBody>
                    <a:bodyPr/>
                    <a:lstStyle/>
                    <a:p>
                      <a:pPr algn="ctr" rtl="1"/>
                      <a:r>
                        <a:rPr lang="he-IL" sz="1200" dirty="0" smtClean="0"/>
                        <a:t>פסוקים</a:t>
                      </a:r>
                    </a:p>
                    <a:p>
                      <a:pPr algn="ctr" rtl="1"/>
                      <a:r>
                        <a:rPr lang="he-IL" sz="1200" dirty="0" err="1" smtClean="0"/>
                        <a:t>יב</a:t>
                      </a:r>
                      <a:r>
                        <a:rPr lang="he-IL" sz="1200" baseline="0" dirty="0" smtClean="0"/>
                        <a:t> - ל</a:t>
                      </a:r>
                      <a:endParaRPr lang="he-IL" sz="12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265</Words>
  <Application>Microsoft Office PowerPoint</Application>
  <PresentationFormat>‫הצגה על המסך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30</cp:revision>
  <dcterms:created xsi:type="dcterms:W3CDTF">2015-10-19T16:37:07Z</dcterms:created>
  <dcterms:modified xsi:type="dcterms:W3CDTF">2015-10-19T17:45:26Z</dcterms:modified>
</cp:coreProperties>
</file>