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040F803-207A-4591-BA52-146D13214B56}">
  <a:tblStyle styleId="{2040F803-207A-4591-BA52-146D13214B56}" styleName="Table_0">
    <a:wholeTbl>
      <a:tcTxStyle b="off" i="off">
        <a:font>
          <a:latin typeface="Trebuchet MS"/>
          <a:ea typeface="Trebuchet MS"/>
          <a:cs typeface="Trebuchet M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DEEF6"/>
          </a:solidFill>
        </a:fill>
      </a:tcStyle>
    </a:wholeTbl>
    <a:band1H>
      <a:tcTxStyle/>
      <a:tcStyle>
        <a:fill>
          <a:solidFill>
            <a:srgbClr val="FBDCEC"/>
          </a:solidFill>
        </a:fill>
      </a:tcStyle>
    </a:band1H>
    <a:band2H>
      <a:tcTxStyle/>
    </a:band2H>
    <a:band1V>
      <a:tcTxStyle/>
      <a:tcStyle>
        <a:fill>
          <a:solidFill>
            <a:srgbClr val="FBDCEC"/>
          </a:solidFill>
        </a:fill>
      </a:tcStyle>
    </a:band1V>
    <a:band2V>
      <a:tcTxStyle/>
    </a:band2V>
    <a:lastCol>
      <a:tcTxStyle b="on" i="off">
        <a:font>
          <a:latin typeface="Trebuchet MS"/>
          <a:ea typeface="Trebuchet MS"/>
          <a:cs typeface="Trebuchet MS"/>
        </a:font>
        <a:schemeClr val="lt1"/>
      </a:tcTxStyle>
      <a:tcStyle>
        <a:fill>
          <a:solidFill>
            <a:schemeClr val="accent1"/>
          </a:solidFill>
        </a:fill>
      </a:tcStyle>
    </a:lastCol>
    <a:firstCol>
      <a:tcTxStyle b="on" i="off">
        <a:font>
          <a:latin typeface="Trebuchet MS"/>
          <a:ea typeface="Trebuchet MS"/>
          <a:cs typeface="Trebuchet MS"/>
        </a:font>
        <a:schemeClr val="lt1"/>
      </a:tcTxStyle>
      <a:tcStyle>
        <a:fill>
          <a:solidFill>
            <a:schemeClr val="accent1"/>
          </a:solidFill>
        </a:fill>
      </a:tcStyle>
    </a:firstCol>
    <a:lastRow>
      <a:tcTxStyle b="on" i="off">
        <a:font>
          <a:latin typeface="Trebuchet MS"/>
          <a:ea typeface="Trebuchet MS"/>
          <a:cs typeface="Trebuchet M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rebuchet MS"/>
          <a:ea typeface="Trebuchet MS"/>
          <a:cs typeface="Trebuchet M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1D4C9FDE-93A1-4F8F-8AD3-33C101B18A15}" styleName="Table_1">
    <a:wholeTbl>
      <a:tcTxStyle b="off" i="off">
        <a:font>
          <a:latin typeface="Trebuchet MS"/>
          <a:ea typeface="Trebuchet MS"/>
          <a:cs typeface="Trebuchet M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CECE7"/>
          </a:solidFill>
        </a:fill>
      </a:tcStyle>
    </a:wholeTbl>
    <a:band1H>
      <a:tcTxStyle/>
      <a:tcStyle>
        <a:fill>
          <a:solidFill>
            <a:srgbClr val="FAD7CB"/>
          </a:solidFill>
        </a:fill>
      </a:tcStyle>
    </a:band1H>
    <a:band2H>
      <a:tcTxStyle/>
    </a:band2H>
    <a:band1V>
      <a:tcTxStyle/>
      <a:tcStyle>
        <a:fill>
          <a:solidFill>
            <a:srgbClr val="FAD7CB"/>
          </a:solidFill>
        </a:fill>
      </a:tcStyle>
    </a:band1V>
    <a:band2V>
      <a:tcTxStyle/>
    </a:band2V>
    <a:lastCol>
      <a:tcTxStyle b="on" i="off">
        <a:font>
          <a:latin typeface="Trebuchet MS"/>
          <a:ea typeface="Trebuchet MS"/>
          <a:cs typeface="Trebuchet MS"/>
        </a:font>
        <a:schemeClr val="lt1"/>
      </a:tcTxStyle>
      <a:tcStyle>
        <a:fill>
          <a:solidFill>
            <a:schemeClr val="accent4"/>
          </a:solidFill>
        </a:fill>
      </a:tcStyle>
    </a:lastCol>
    <a:firstCol>
      <a:tcTxStyle b="on" i="off">
        <a:font>
          <a:latin typeface="Trebuchet MS"/>
          <a:ea typeface="Trebuchet MS"/>
          <a:cs typeface="Trebuchet MS"/>
        </a:font>
        <a:schemeClr val="lt1"/>
      </a:tcTxStyle>
      <a:tcStyle>
        <a:fill>
          <a:solidFill>
            <a:schemeClr val="accent4"/>
          </a:solidFill>
        </a:fill>
      </a:tcStyle>
    </a:firstCol>
    <a:lastRow>
      <a:tcTxStyle b="on" i="off">
        <a:font>
          <a:latin typeface="Trebuchet MS"/>
          <a:ea typeface="Trebuchet MS"/>
          <a:cs typeface="Trebuchet MS"/>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Trebuchet MS"/>
          <a:ea typeface="Trebuchet MS"/>
          <a:cs typeface="Trebuchet MS"/>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2" name="Shape 22"/>
        <p:cNvGrpSpPr/>
        <p:nvPr/>
      </p:nvGrpSpPr>
      <p:grpSpPr>
        <a:xfrm>
          <a:off x="0" y="0"/>
          <a:ext cx="0" cy="0"/>
          <a:chOff x="0" y="0"/>
          <a:chExt cx="0" cy="0"/>
        </a:xfrm>
      </p:grpSpPr>
      <p:sp>
        <p:nvSpPr>
          <p:cNvPr id="23" name="Google Shape;23;p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showMasterSp="0" type="title">
  <p:cSld name="TITLE">
    <p:spTree>
      <p:nvGrpSpPr>
        <p:cNvPr id="26" name="Shape 26"/>
        <p:cNvGrpSpPr/>
        <p:nvPr/>
      </p:nvGrpSpPr>
      <p:grpSpPr>
        <a:xfrm>
          <a:off x="0" y="0"/>
          <a:ext cx="0" cy="0"/>
          <a:chOff x="0" y="0"/>
          <a:chExt cx="0" cy="0"/>
        </a:xfrm>
      </p:grpSpPr>
      <p:grpSp>
        <p:nvGrpSpPr>
          <p:cNvPr id="27" name="Google Shape;27;p3"/>
          <p:cNvGrpSpPr/>
          <p:nvPr/>
        </p:nvGrpSpPr>
        <p:grpSpPr>
          <a:xfrm>
            <a:off x="0" y="-8467"/>
            <a:ext cx="12192000" cy="6866467"/>
            <a:chOff x="0" y="-8467"/>
            <a:chExt cx="12192000" cy="6866467"/>
          </a:xfrm>
        </p:grpSpPr>
        <p:cxnSp>
          <p:nvCxnSpPr>
            <p:cNvPr id="28" name="Google Shape;28;p3"/>
            <p:cNvCxnSpPr/>
            <p:nvPr/>
          </p:nvCxnSpPr>
          <p:spPr>
            <a:xfrm>
              <a:off x="9371012" y="0"/>
              <a:ext cx="1219200" cy="6858000"/>
            </a:xfrm>
            <a:prstGeom prst="straightConnector1">
              <a:avLst/>
            </a:prstGeom>
            <a:noFill/>
            <a:ln cap="flat" cmpd="sng" w="9525">
              <a:solidFill>
                <a:schemeClr val="accent1">
                  <a:alpha val="69804"/>
                </a:schemeClr>
              </a:solidFill>
              <a:prstDash val="solid"/>
              <a:round/>
              <a:headEnd len="sm" w="sm" type="none"/>
              <a:tailEnd len="sm" w="sm" type="none"/>
            </a:ln>
          </p:spPr>
        </p:cxnSp>
        <p:cxnSp>
          <p:nvCxnSpPr>
            <p:cNvPr id="29" name="Google Shape;29;p3"/>
            <p:cNvCxnSpPr/>
            <p:nvPr/>
          </p:nvCxnSpPr>
          <p:spPr>
            <a:xfrm flipH="1">
              <a:off x="7425267" y="3681413"/>
              <a:ext cx="4763558" cy="3176587"/>
            </a:xfrm>
            <a:prstGeom prst="straightConnector1">
              <a:avLst/>
            </a:prstGeom>
            <a:noFill/>
            <a:ln cap="flat" cmpd="sng" w="9525">
              <a:solidFill>
                <a:schemeClr val="accent1">
                  <a:alpha val="69804"/>
                </a:schemeClr>
              </a:solidFill>
              <a:prstDash val="solid"/>
              <a:round/>
              <a:headEnd len="sm" w="sm" type="none"/>
              <a:tailEnd len="sm" w="sm" type="none"/>
            </a:ln>
          </p:spPr>
        </p:cxnSp>
        <p:sp>
          <p:nvSpPr>
            <p:cNvPr id="30" name="Google Shape;30;p3"/>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31" name="Google Shape;31;p3"/>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3"/>
            <p:cNvSpPr/>
            <p:nvPr/>
          </p:nvSpPr>
          <p:spPr>
            <a:xfrm>
              <a:off x="8932333" y="3048000"/>
              <a:ext cx="3259667" cy="3810000"/>
            </a:xfrm>
            <a:prstGeom prst="triangle">
              <a:avLst>
                <a:gd fmla="val 100000" name="adj"/>
              </a:avLst>
            </a:prstGeom>
            <a:solidFill>
              <a:schemeClr val="accent1">
                <a:alpha val="7176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EA3C9E">
                <a:alpha val="49804"/>
              </a:srgbClr>
            </a:solidFill>
            <a:ln>
              <a:noFill/>
            </a:ln>
          </p:spPr>
        </p:sp>
        <p:sp>
          <p:nvSpPr>
            <p:cNvPr id="34" name="Google Shape;34;p3"/>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EA3C9E">
                <a:alpha val="69804"/>
              </a:srgbClr>
            </a:solidFill>
            <a:ln>
              <a:noFill/>
            </a:ln>
          </p:spPr>
        </p:sp>
        <p:sp>
          <p:nvSpPr>
            <p:cNvPr id="35" name="Google Shape;35;p3"/>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B2126C">
                <a:alpha val="80000"/>
              </a:srgbClr>
            </a:solidFill>
            <a:ln>
              <a:noFill/>
            </a:ln>
          </p:spPr>
        </p:sp>
        <p:sp>
          <p:nvSpPr>
            <p:cNvPr id="36" name="Google Shape;36;p3"/>
            <p:cNvSpPr/>
            <p:nvPr/>
          </p:nvSpPr>
          <p:spPr>
            <a:xfrm>
              <a:off x="10371666" y="3589867"/>
              <a:ext cx="1817159" cy="3268133"/>
            </a:xfrm>
            <a:prstGeom prst="triangle">
              <a:avLst>
                <a:gd fmla="val 100000" name="adj"/>
              </a:avLst>
            </a:prstGeom>
            <a:solidFill>
              <a:srgbClr val="B2126C">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rot="10800000">
              <a:off x="0" y="0"/>
              <a:ext cx="842596" cy="5666154"/>
            </a:xfrm>
            <a:prstGeom prst="triangle">
              <a:avLst>
                <a:gd fmla="val 100000" name="adj"/>
              </a:avLst>
            </a:prstGeom>
            <a:solidFill>
              <a:srgbClr val="EA3C9E">
                <a:alpha val="6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3"/>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Clr>
                <a:srgbClr val="EA3C9E"/>
              </a:buClr>
              <a:buSzPts val="5400"/>
              <a:buFont typeface="Trebuchet MS"/>
              <a:buNone/>
              <a:defRPr sz="5400">
                <a:solidFill>
                  <a:srgbClr val="EA3C9E"/>
                </a:solidFill>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39" name="Google Shape;39;p3"/>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rtl="1" algn="r">
              <a:spcBef>
                <a:spcPts val="1000"/>
              </a:spcBef>
              <a:spcAft>
                <a:spcPts val="0"/>
              </a:spcAft>
              <a:buSzPts val="1440"/>
              <a:buNone/>
              <a:defRPr>
                <a:solidFill>
                  <a:srgbClr val="7F7F7F"/>
                </a:solidFill>
              </a:defRPr>
            </a:lvl1pPr>
            <a:lvl2pPr lvl="1" rtl="1" algn="ctr">
              <a:spcBef>
                <a:spcPts val="1000"/>
              </a:spcBef>
              <a:spcAft>
                <a:spcPts val="0"/>
              </a:spcAft>
              <a:buSzPts val="1280"/>
              <a:buNone/>
              <a:defRPr>
                <a:solidFill>
                  <a:srgbClr val="888888"/>
                </a:solidFill>
              </a:defRPr>
            </a:lvl2pPr>
            <a:lvl3pPr lvl="2" rtl="1" algn="ctr">
              <a:spcBef>
                <a:spcPts val="1000"/>
              </a:spcBef>
              <a:spcAft>
                <a:spcPts val="0"/>
              </a:spcAft>
              <a:buSzPts val="1120"/>
              <a:buNone/>
              <a:defRPr>
                <a:solidFill>
                  <a:srgbClr val="888888"/>
                </a:solidFill>
              </a:defRPr>
            </a:lvl3pPr>
            <a:lvl4pPr lvl="3" rtl="1" algn="ctr">
              <a:spcBef>
                <a:spcPts val="1000"/>
              </a:spcBef>
              <a:spcAft>
                <a:spcPts val="0"/>
              </a:spcAft>
              <a:buSzPts val="960"/>
              <a:buNone/>
              <a:defRPr>
                <a:solidFill>
                  <a:srgbClr val="888888"/>
                </a:solidFill>
              </a:defRPr>
            </a:lvl4pPr>
            <a:lvl5pPr lvl="4" rtl="1" algn="ctr">
              <a:spcBef>
                <a:spcPts val="1000"/>
              </a:spcBef>
              <a:spcAft>
                <a:spcPts val="0"/>
              </a:spcAft>
              <a:buSzPts val="960"/>
              <a:buNone/>
              <a:defRPr>
                <a:solidFill>
                  <a:srgbClr val="888888"/>
                </a:solidFill>
              </a:defRPr>
            </a:lvl5pPr>
            <a:lvl6pPr lvl="5" rtl="1" algn="ctr">
              <a:spcBef>
                <a:spcPts val="1000"/>
              </a:spcBef>
              <a:spcAft>
                <a:spcPts val="0"/>
              </a:spcAft>
              <a:buSzPts val="960"/>
              <a:buNone/>
              <a:defRPr>
                <a:solidFill>
                  <a:srgbClr val="888888"/>
                </a:solidFill>
              </a:defRPr>
            </a:lvl6pPr>
            <a:lvl7pPr lvl="6" rtl="1" algn="ctr">
              <a:spcBef>
                <a:spcPts val="1000"/>
              </a:spcBef>
              <a:spcAft>
                <a:spcPts val="0"/>
              </a:spcAft>
              <a:buSzPts val="960"/>
              <a:buNone/>
              <a:defRPr>
                <a:solidFill>
                  <a:srgbClr val="888888"/>
                </a:solidFill>
              </a:defRPr>
            </a:lvl7pPr>
            <a:lvl8pPr lvl="7" rtl="1" algn="ctr">
              <a:spcBef>
                <a:spcPts val="1000"/>
              </a:spcBef>
              <a:spcAft>
                <a:spcPts val="0"/>
              </a:spcAft>
              <a:buSzPts val="960"/>
              <a:buNone/>
              <a:defRPr>
                <a:solidFill>
                  <a:srgbClr val="888888"/>
                </a:solidFill>
              </a:defRPr>
            </a:lvl8pPr>
            <a:lvl9pPr lvl="8" rtl="1" algn="ctr">
              <a:spcBef>
                <a:spcPts val="1000"/>
              </a:spcBef>
              <a:spcAft>
                <a:spcPts val="0"/>
              </a:spcAft>
              <a:buSzPts val="960"/>
              <a:buNone/>
              <a:defRPr>
                <a:solidFill>
                  <a:srgbClr val="888888"/>
                </a:solidFill>
              </a:defRPr>
            </a:lvl9pPr>
          </a:lstStyle>
          <a:p/>
        </p:txBody>
      </p:sp>
      <p:sp>
        <p:nvSpPr>
          <p:cNvPr id="40" name="Google Shape;40;p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43" name="Shape 43"/>
        <p:cNvGrpSpPr/>
        <p:nvPr/>
      </p:nvGrpSpPr>
      <p:grpSpPr>
        <a:xfrm>
          <a:off x="0" y="0"/>
          <a:ext cx="0" cy="0"/>
          <a:chOff x="0" y="0"/>
          <a:chExt cx="0" cy="0"/>
        </a:xfrm>
      </p:grpSpPr>
      <p:sp>
        <p:nvSpPr>
          <p:cNvPr id="44" name="Google Shape;44;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EA3C9E"/>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5" name="Google Shape;45;p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46" name="Google Shape;46;p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49" name="Shape 49"/>
        <p:cNvGrpSpPr/>
        <p:nvPr/>
      </p:nvGrpSpPr>
      <p:grpSpPr>
        <a:xfrm>
          <a:off x="0" y="0"/>
          <a:ext cx="0" cy="0"/>
          <a:chOff x="0" y="0"/>
          <a:chExt cx="0" cy="0"/>
        </a:xfrm>
      </p:grpSpPr>
      <p:sp>
        <p:nvSpPr>
          <p:cNvPr id="50" name="Google Shape;50;p5"/>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EA3C9E"/>
              </a:buClr>
              <a:buSzPts val="4000"/>
              <a:buFont typeface="Trebuchet MS"/>
              <a:buNone/>
              <a:defRPr b="0" sz="40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1" name="Google Shape;51;p5"/>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rtl="1" algn="l">
              <a:spcBef>
                <a:spcPts val="1000"/>
              </a:spcBef>
              <a:spcAft>
                <a:spcPts val="0"/>
              </a:spcAft>
              <a:buSzPts val="1600"/>
              <a:buNone/>
              <a:defRPr sz="2000">
                <a:solidFill>
                  <a:srgbClr val="7F7F7F"/>
                </a:solidFill>
              </a:defRPr>
            </a:lvl1pPr>
            <a:lvl2pPr indent="-228600" lvl="1" marL="914400" rtl="1" algn="r">
              <a:spcBef>
                <a:spcPts val="1000"/>
              </a:spcBef>
              <a:spcAft>
                <a:spcPts val="0"/>
              </a:spcAft>
              <a:buSzPts val="1440"/>
              <a:buNone/>
              <a:defRPr sz="1800">
                <a:solidFill>
                  <a:srgbClr val="888888"/>
                </a:solidFill>
              </a:defRPr>
            </a:lvl2pPr>
            <a:lvl3pPr indent="-228600" lvl="2" marL="1371600" rtl="1" algn="r">
              <a:spcBef>
                <a:spcPts val="1000"/>
              </a:spcBef>
              <a:spcAft>
                <a:spcPts val="0"/>
              </a:spcAft>
              <a:buSzPts val="1280"/>
              <a:buNone/>
              <a:defRPr sz="1600">
                <a:solidFill>
                  <a:srgbClr val="888888"/>
                </a:solidFill>
              </a:defRPr>
            </a:lvl3pPr>
            <a:lvl4pPr indent="-228600" lvl="3" marL="1828800" rtl="1" algn="r">
              <a:spcBef>
                <a:spcPts val="1000"/>
              </a:spcBef>
              <a:spcAft>
                <a:spcPts val="0"/>
              </a:spcAft>
              <a:buSzPts val="1120"/>
              <a:buNone/>
              <a:defRPr sz="1400">
                <a:solidFill>
                  <a:srgbClr val="888888"/>
                </a:solidFill>
              </a:defRPr>
            </a:lvl4pPr>
            <a:lvl5pPr indent="-228600" lvl="4" marL="2286000" rtl="1" algn="r">
              <a:spcBef>
                <a:spcPts val="1000"/>
              </a:spcBef>
              <a:spcAft>
                <a:spcPts val="0"/>
              </a:spcAft>
              <a:buSzPts val="1120"/>
              <a:buNone/>
              <a:defRPr sz="1400">
                <a:solidFill>
                  <a:srgbClr val="888888"/>
                </a:solidFill>
              </a:defRPr>
            </a:lvl5pPr>
            <a:lvl6pPr indent="-228600" lvl="5" marL="2743200" rtl="1" algn="r">
              <a:spcBef>
                <a:spcPts val="1000"/>
              </a:spcBef>
              <a:spcAft>
                <a:spcPts val="0"/>
              </a:spcAft>
              <a:buSzPts val="1120"/>
              <a:buNone/>
              <a:defRPr sz="1400">
                <a:solidFill>
                  <a:srgbClr val="888888"/>
                </a:solidFill>
              </a:defRPr>
            </a:lvl6pPr>
            <a:lvl7pPr indent="-228600" lvl="6" marL="3200400" rtl="1" algn="r">
              <a:spcBef>
                <a:spcPts val="1000"/>
              </a:spcBef>
              <a:spcAft>
                <a:spcPts val="0"/>
              </a:spcAft>
              <a:buSzPts val="1120"/>
              <a:buNone/>
              <a:defRPr sz="1400">
                <a:solidFill>
                  <a:srgbClr val="888888"/>
                </a:solidFill>
              </a:defRPr>
            </a:lvl7pPr>
            <a:lvl8pPr indent="-228600" lvl="7" marL="3657600" rtl="1" algn="r">
              <a:spcBef>
                <a:spcPts val="1000"/>
              </a:spcBef>
              <a:spcAft>
                <a:spcPts val="0"/>
              </a:spcAft>
              <a:buSzPts val="1120"/>
              <a:buNone/>
              <a:defRPr sz="1400">
                <a:solidFill>
                  <a:srgbClr val="888888"/>
                </a:solidFill>
              </a:defRPr>
            </a:lvl8pPr>
            <a:lvl9pPr indent="-228600" lvl="8" marL="4114800" rtl="1" algn="r">
              <a:spcBef>
                <a:spcPts val="1000"/>
              </a:spcBef>
              <a:spcAft>
                <a:spcPts val="0"/>
              </a:spcAft>
              <a:buSzPts val="1120"/>
              <a:buNone/>
              <a:defRPr sz="1400">
                <a:solidFill>
                  <a:srgbClr val="888888"/>
                </a:solidFill>
              </a:defRPr>
            </a:lvl9pPr>
          </a:lstStyle>
          <a:p/>
        </p:txBody>
      </p:sp>
      <p:sp>
        <p:nvSpPr>
          <p:cNvPr id="52" name="Google Shape;52;p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55" name="Shape 55"/>
        <p:cNvGrpSpPr/>
        <p:nvPr/>
      </p:nvGrpSpPr>
      <p:grpSpPr>
        <a:xfrm>
          <a:off x="0" y="0"/>
          <a:ext cx="0" cy="0"/>
          <a:chOff x="0" y="0"/>
          <a:chExt cx="0" cy="0"/>
        </a:xfrm>
      </p:grpSpPr>
      <p:sp>
        <p:nvSpPr>
          <p:cNvPr id="56" name="Google Shape;56;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EA3C9E"/>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7" name="Google Shape;57;p6"/>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58" name="Google Shape;58;p6"/>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59" name="Google Shape;59;p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62" name="Shape 62"/>
        <p:cNvGrpSpPr/>
        <p:nvPr/>
      </p:nvGrpSpPr>
      <p:grpSpPr>
        <a:xfrm>
          <a:off x="0" y="0"/>
          <a:ext cx="0" cy="0"/>
          <a:chOff x="0" y="0"/>
          <a:chExt cx="0" cy="0"/>
        </a:xfrm>
      </p:grpSpPr>
      <p:sp>
        <p:nvSpPr>
          <p:cNvPr id="63" name="Google Shape;63;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EA3C9E"/>
              </a:buClr>
              <a:buSzPts val="3600"/>
              <a:buFont typeface="Trebuchet MS"/>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4" name="Google Shape;64;p7"/>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1920"/>
              <a:buNone/>
              <a:defRPr b="0" sz="2400"/>
            </a:lvl1pPr>
            <a:lvl2pPr indent="-228600" lvl="1" marL="914400" rtl="1" algn="r">
              <a:spcBef>
                <a:spcPts val="1000"/>
              </a:spcBef>
              <a:spcAft>
                <a:spcPts val="0"/>
              </a:spcAft>
              <a:buSzPts val="1600"/>
              <a:buNone/>
              <a:defRPr b="1" sz="2000"/>
            </a:lvl2pPr>
            <a:lvl3pPr indent="-228600" lvl="2" marL="1371600" rtl="1" algn="r">
              <a:spcBef>
                <a:spcPts val="1000"/>
              </a:spcBef>
              <a:spcAft>
                <a:spcPts val="0"/>
              </a:spcAft>
              <a:buSzPts val="1440"/>
              <a:buNone/>
              <a:defRPr b="1" sz="1800"/>
            </a:lvl3pPr>
            <a:lvl4pPr indent="-228600" lvl="3" marL="1828800" rtl="1" algn="r">
              <a:spcBef>
                <a:spcPts val="1000"/>
              </a:spcBef>
              <a:spcAft>
                <a:spcPts val="0"/>
              </a:spcAft>
              <a:buSzPts val="1280"/>
              <a:buNone/>
              <a:defRPr b="1" sz="1600"/>
            </a:lvl4pPr>
            <a:lvl5pPr indent="-228600" lvl="4" marL="2286000" rtl="1" algn="r">
              <a:spcBef>
                <a:spcPts val="1000"/>
              </a:spcBef>
              <a:spcAft>
                <a:spcPts val="0"/>
              </a:spcAft>
              <a:buSzPts val="1280"/>
              <a:buNone/>
              <a:defRPr b="1" sz="1600"/>
            </a:lvl5pPr>
            <a:lvl6pPr indent="-228600" lvl="5" marL="2743200" rtl="1" algn="r">
              <a:spcBef>
                <a:spcPts val="1000"/>
              </a:spcBef>
              <a:spcAft>
                <a:spcPts val="0"/>
              </a:spcAft>
              <a:buSzPts val="1280"/>
              <a:buNone/>
              <a:defRPr b="1" sz="1600"/>
            </a:lvl6pPr>
            <a:lvl7pPr indent="-228600" lvl="6" marL="3200400" rtl="1" algn="r">
              <a:spcBef>
                <a:spcPts val="1000"/>
              </a:spcBef>
              <a:spcAft>
                <a:spcPts val="0"/>
              </a:spcAft>
              <a:buSzPts val="1280"/>
              <a:buNone/>
              <a:defRPr b="1" sz="1600"/>
            </a:lvl7pPr>
            <a:lvl8pPr indent="-228600" lvl="7" marL="3657600" rtl="1" algn="r">
              <a:spcBef>
                <a:spcPts val="1000"/>
              </a:spcBef>
              <a:spcAft>
                <a:spcPts val="0"/>
              </a:spcAft>
              <a:buSzPts val="1280"/>
              <a:buNone/>
              <a:defRPr b="1" sz="1600"/>
            </a:lvl8pPr>
            <a:lvl9pPr indent="-228600" lvl="8" marL="4114800" rtl="1" algn="r">
              <a:spcBef>
                <a:spcPts val="1000"/>
              </a:spcBef>
              <a:spcAft>
                <a:spcPts val="0"/>
              </a:spcAft>
              <a:buSzPts val="1280"/>
              <a:buNone/>
              <a:defRPr b="1" sz="1600"/>
            </a:lvl9pPr>
          </a:lstStyle>
          <a:p/>
        </p:txBody>
      </p:sp>
      <p:sp>
        <p:nvSpPr>
          <p:cNvPr id="65" name="Google Shape;65;p7"/>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66" name="Google Shape;66;p7"/>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1920"/>
              <a:buNone/>
              <a:defRPr b="0" sz="2400"/>
            </a:lvl1pPr>
            <a:lvl2pPr indent="-228600" lvl="1" marL="914400" rtl="1" algn="r">
              <a:spcBef>
                <a:spcPts val="1000"/>
              </a:spcBef>
              <a:spcAft>
                <a:spcPts val="0"/>
              </a:spcAft>
              <a:buSzPts val="1600"/>
              <a:buNone/>
              <a:defRPr b="1" sz="2000"/>
            </a:lvl2pPr>
            <a:lvl3pPr indent="-228600" lvl="2" marL="1371600" rtl="1" algn="r">
              <a:spcBef>
                <a:spcPts val="1000"/>
              </a:spcBef>
              <a:spcAft>
                <a:spcPts val="0"/>
              </a:spcAft>
              <a:buSzPts val="1440"/>
              <a:buNone/>
              <a:defRPr b="1" sz="1800"/>
            </a:lvl3pPr>
            <a:lvl4pPr indent="-228600" lvl="3" marL="1828800" rtl="1" algn="r">
              <a:spcBef>
                <a:spcPts val="1000"/>
              </a:spcBef>
              <a:spcAft>
                <a:spcPts val="0"/>
              </a:spcAft>
              <a:buSzPts val="1280"/>
              <a:buNone/>
              <a:defRPr b="1" sz="1600"/>
            </a:lvl4pPr>
            <a:lvl5pPr indent="-228600" lvl="4" marL="2286000" rtl="1" algn="r">
              <a:spcBef>
                <a:spcPts val="1000"/>
              </a:spcBef>
              <a:spcAft>
                <a:spcPts val="0"/>
              </a:spcAft>
              <a:buSzPts val="1280"/>
              <a:buNone/>
              <a:defRPr b="1" sz="1600"/>
            </a:lvl5pPr>
            <a:lvl6pPr indent="-228600" lvl="5" marL="2743200" rtl="1" algn="r">
              <a:spcBef>
                <a:spcPts val="1000"/>
              </a:spcBef>
              <a:spcAft>
                <a:spcPts val="0"/>
              </a:spcAft>
              <a:buSzPts val="1280"/>
              <a:buNone/>
              <a:defRPr b="1" sz="1600"/>
            </a:lvl6pPr>
            <a:lvl7pPr indent="-228600" lvl="6" marL="3200400" rtl="1" algn="r">
              <a:spcBef>
                <a:spcPts val="1000"/>
              </a:spcBef>
              <a:spcAft>
                <a:spcPts val="0"/>
              </a:spcAft>
              <a:buSzPts val="1280"/>
              <a:buNone/>
              <a:defRPr b="1" sz="1600"/>
            </a:lvl7pPr>
            <a:lvl8pPr indent="-228600" lvl="7" marL="3657600" rtl="1" algn="r">
              <a:spcBef>
                <a:spcPts val="1000"/>
              </a:spcBef>
              <a:spcAft>
                <a:spcPts val="0"/>
              </a:spcAft>
              <a:buSzPts val="1280"/>
              <a:buNone/>
              <a:defRPr b="1" sz="1600"/>
            </a:lvl8pPr>
            <a:lvl9pPr indent="-228600" lvl="8" marL="4114800" rtl="1" algn="r">
              <a:spcBef>
                <a:spcPts val="1000"/>
              </a:spcBef>
              <a:spcAft>
                <a:spcPts val="0"/>
              </a:spcAft>
              <a:buSzPts val="1280"/>
              <a:buNone/>
              <a:defRPr b="1" sz="1600"/>
            </a:lvl9pPr>
          </a:lstStyle>
          <a:p/>
        </p:txBody>
      </p:sp>
      <p:sp>
        <p:nvSpPr>
          <p:cNvPr id="67" name="Google Shape;67;p7"/>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68" name="Google Shape;68;p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71" name="Shape 71"/>
        <p:cNvGrpSpPr/>
        <p:nvPr/>
      </p:nvGrpSpPr>
      <p:grpSpPr>
        <a:xfrm>
          <a:off x="0" y="0"/>
          <a:ext cx="0" cy="0"/>
          <a:chOff x="0" y="0"/>
          <a:chExt cx="0" cy="0"/>
        </a:xfrm>
      </p:grpSpPr>
      <p:sp>
        <p:nvSpPr>
          <p:cNvPr id="72" name="Google Shape;72;p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EA3C9E"/>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73" name="Google Shape;73;p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76" name="Shape 76"/>
        <p:cNvGrpSpPr/>
        <p:nvPr/>
      </p:nvGrpSpPr>
      <p:grpSpPr>
        <a:xfrm>
          <a:off x="0" y="0"/>
          <a:ext cx="0" cy="0"/>
          <a:chOff x="0" y="0"/>
          <a:chExt cx="0" cy="0"/>
        </a:xfrm>
      </p:grpSpPr>
      <p:sp>
        <p:nvSpPr>
          <p:cNvPr id="77" name="Google Shape;77;p9"/>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EA3C9E"/>
              </a:buClr>
              <a:buSzPts val="2000"/>
              <a:buFont typeface="Trebuchet MS"/>
              <a:buNone/>
              <a:defRPr sz="20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78" name="Google Shape;78;p9"/>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79" name="Google Shape;79;p9"/>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120"/>
              <a:buNone/>
              <a:defRPr sz="1400"/>
            </a:lvl1pPr>
            <a:lvl2pPr indent="-228600" lvl="1" marL="914400" rtl="1" algn="r">
              <a:spcBef>
                <a:spcPts val="1000"/>
              </a:spcBef>
              <a:spcAft>
                <a:spcPts val="0"/>
              </a:spcAft>
              <a:buSzPts val="1120"/>
              <a:buNone/>
              <a:defRPr sz="1400"/>
            </a:lvl2pPr>
            <a:lvl3pPr indent="-228600" lvl="2" marL="1371600" rtl="1" algn="r">
              <a:spcBef>
                <a:spcPts val="1000"/>
              </a:spcBef>
              <a:spcAft>
                <a:spcPts val="0"/>
              </a:spcAft>
              <a:buSzPts val="960"/>
              <a:buNone/>
              <a:defRPr sz="1200"/>
            </a:lvl3pPr>
            <a:lvl4pPr indent="-228600" lvl="3" marL="1828800" rtl="1" algn="r">
              <a:spcBef>
                <a:spcPts val="1000"/>
              </a:spcBef>
              <a:spcAft>
                <a:spcPts val="0"/>
              </a:spcAft>
              <a:buSzPts val="800"/>
              <a:buNone/>
              <a:defRPr sz="1000"/>
            </a:lvl4pPr>
            <a:lvl5pPr indent="-228600" lvl="4" marL="2286000" rtl="1" algn="r">
              <a:spcBef>
                <a:spcPts val="1000"/>
              </a:spcBef>
              <a:spcAft>
                <a:spcPts val="0"/>
              </a:spcAft>
              <a:buSzPts val="800"/>
              <a:buNone/>
              <a:defRPr sz="1000"/>
            </a:lvl5pPr>
            <a:lvl6pPr indent="-228600" lvl="5" marL="2743200" rtl="1" algn="r">
              <a:spcBef>
                <a:spcPts val="1000"/>
              </a:spcBef>
              <a:spcAft>
                <a:spcPts val="0"/>
              </a:spcAft>
              <a:buSzPts val="800"/>
              <a:buNone/>
              <a:defRPr sz="1000"/>
            </a:lvl6pPr>
            <a:lvl7pPr indent="-228600" lvl="6" marL="3200400" rtl="1" algn="r">
              <a:spcBef>
                <a:spcPts val="1000"/>
              </a:spcBef>
              <a:spcAft>
                <a:spcPts val="0"/>
              </a:spcAft>
              <a:buSzPts val="800"/>
              <a:buNone/>
              <a:defRPr sz="1000"/>
            </a:lvl7pPr>
            <a:lvl8pPr indent="-228600" lvl="7" marL="3657600" rtl="1" algn="r">
              <a:spcBef>
                <a:spcPts val="1000"/>
              </a:spcBef>
              <a:spcAft>
                <a:spcPts val="0"/>
              </a:spcAft>
              <a:buSzPts val="800"/>
              <a:buNone/>
              <a:defRPr sz="1000"/>
            </a:lvl8pPr>
            <a:lvl9pPr indent="-228600" lvl="8" marL="4114800" rtl="1" algn="r">
              <a:spcBef>
                <a:spcPts val="1000"/>
              </a:spcBef>
              <a:spcAft>
                <a:spcPts val="0"/>
              </a:spcAft>
              <a:buSzPts val="800"/>
              <a:buNone/>
              <a:defRPr sz="1000"/>
            </a:lvl9pPr>
          </a:lstStyle>
          <a:p/>
        </p:txBody>
      </p:sp>
      <p:sp>
        <p:nvSpPr>
          <p:cNvPr id="80" name="Google Shape;80;p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83" name="Shape 83"/>
        <p:cNvGrpSpPr/>
        <p:nvPr/>
      </p:nvGrpSpPr>
      <p:grpSpPr>
        <a:xfrm>
          <a:off x="0" y="0"/>
          <a:ext cx="0" cy="0"/>
          <a:chOff x="0" y="0"/>
          <a:chExt cx="0" cy="0"/>
        </a:xfrm>
      </p:grpSpPr>
      <p:sp>
        <p:nvSpPr>
          <p:cNvPr id="84" name="Google Shape;84;p10"/>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EA3C9E"/>
              </a:buClr>
              <a:buSzPts val="2400"/>
              <a:buFont typeface="Trebuchet MS"/>
              <a:buNone/>
              <a:defRPr b="0" sz="2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85" name="Google Shape;85;p10"/>
          <p:cNvSpPr/>
          <p:nvPr>
            <p:ph idx="2" type="pic"/>
          </p:nvPr>
        </p:nvSpPr>
        <p:spPr>
          <a:xfrm>
            <a:off x="677334" y="609600"/>
            <a:ext cx="8596668" cy="3845718"/>
          </a:xfrm>
          <a:prstGeom prst="rect">
            <a:avLst/>
          </a:prstGeom>
          <a:noFill/>
          <a:ln>
            <a:noFill/>
          </a:ln>
        </p:spPr>
        <p:txBody>
          <a:bodyPr anchorCtr="0" anchor="t" bIns="45700" lIns="91425" spcFirstLastPara="1" rIns="91425" wrap="square" tIns="45700">
            <a:noAutofit/>
          </a:bodyPr>
          <a:lstStyle>
            <a:lvl1pPr lvl="0" marR="0" rtl="1" algn="ct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1pPr>
            <a:lvl2pPr lvl="1"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2pPr>
            <a:lvl3pPr lvl="2"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3pPr>
            <a:lvl4pPr lvl="3"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4pPr>
            <a:lvl5pPr lvl="4"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5pPr>
            <a:lvl6pPr lvl="5"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6pPr>
            <a:lvl7pPr lvl="6"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7pPr>
            <a:lvl8pPr lvl="7"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8pPr>
            <a:lvl9pPr lvl="8" marR="0" rtl="1" algn="r">
              <a:spcBef>
                <a:spcPts val="1000"/>
              </a:spcBef>
              <a:spcAft>
                <a:spcPts val="0"/>
              </a:spcAft>
              <a:buClr>
                <a:srgbClr val="EA3C9E"/>
              </a:buClr>
              <a:buSzPts val="1280"/>
              <a:buFont typeface="Noto Sans Symbols"/>
              <a:buNone/>
              <a:defRPr b="0" i="0" sz="1600" u="none" cap="none" strike="noStrike">
                <a:solidFill>
                  <a:srgbClr val="3F3F3F"/>
                </a:solidFill>
                <a:latin typeface="Trebuchet MS"/>
                <a:ea typeface="Trebuchet MS"/>
                <a:cs typeface="Trebuchet MS"/>
                <a:sym typeface="Trebuchet MS"/>
              </a:defRPr>
            </a:lvl9pPr>
          </a:lstStyle>
          <a:p/>
        </p:txBody>
      </p:sp>
      <p:sp>
        <p:nvSpPr>
          <p:cNvPr id="86" name="Google Shape;86;p10"/>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960"/>
              <a:buNone/>
              <a:defRPr sz="1200"/>
            </a:lvl1pPr>
            <a:lvl2pPr indent="-228600" lvl="1" marL="914400" rtl="1" algn="r">
              <a:spcBef>
                <a:spcPts val="1000"/>
              </a:spcBef>
              <a:spcAft>
                <a:spcPts val="0"/>
              </a:spcAft>
              <a:buSzPts val="960"/>
              <a:buNone/>
              <a:defRPr sz="1200"/>
            </a:lvl2pPr>
            <a:lvl3pPr indent="-228600" lvl="2" marL="1371600" rtl="1" algn="r">
              <a:spcBef>
                <a:spcPts val="1000"/>
              </a:spcBef>
              <a:spcAft>
                <a:spcPts val="0"/>
              </a:spcAft>
              <a:buSzPts val="800"/>
              <a:buNone/>
              <a:defRPr sz="1000"/>
            </a:lvl3pPr>
            <a:lvl4pPr indent="-228600" lvl="3" marL="1828800" rtl="1" algn="r">
              <a:spcBef>
                <a:spcPts val="1000"/>
              </a:spcBef>
              <a:spcAft>
                <a:spcPts val="0"/>
              </a:spcAft>
              <a:buSzPts val="720"/>
              <a:buNone/>
              <a:defRPr sz="900"/>
            </a:lvl4pPr>
            <a:lvl5pPr indent="-228600" lvl="4" marL="2286000" rtl="1" algn="r">
              <a:spcBef>
                <a:spcPts val="1000"/>
              </a:spcBef>
              <a:spcAft>
                <a:spcPts val="0"/>
              </a:spcAft>
              <a:buSzPts val="720"/>
              <a:buNone/>
              <a:defRPr sz="900"/>
            </a:lvl5pPr>
            <a:lvl6pPr indent="-228600" lvl="5" marL="2743200" rtl="1" algn="r">
              <a:spcBef>
                <a:spcPts val="1000"/>
              </a:spcBef>
              <a:spcAft>
                <a:spcPts val="0"/>
              </a:spcAft>
              <a:buSzPts val="720"/>
              <a:buNone/>
              <a:defRPr sz="900"/>
            </a:lvl6pPr>
            <a:lvl7pPr indent="-228600" lvl="6" marL="3200400" rtl="1" algn="r">
              <a:spcBef>
                <a:spcPts val="1000"/>
              </a:spcBef>
              <a:spcAft>
                <a:spcPts val="0"/>
              </a:spcAft>
              <a:buSzPts val="720"/>
              <a:buNone/>
              <a:defRPr sz="900"/>
            </a:lvl7pPr>
            <a:lvl8pPr indent="-228600" lvl="7" marL="3657600" rtl="1" algn="r">
              <a:spcBef>
                <a:spcPts val="1000"/>
              </a:spcBef>
              <a:spcAft>
                <a:spcPts val="0"/>
              </a:spcAft>
              <a:buSzPts val="720"/>
              <a:buNone/>
              <a:defRPr sz="900"/>
            </a:lvl8pPr>
            <a:lvl9pPr indent="-228600" lvl="8" marL="4114800" rtl="1" algn="r">
              <a:spcBef>
                <a:spcPts val="1000"/>
              </a:spcBef>
              <a:spcAft>
                <a:spcPts val="0"/>
              </a:spcAft>
              <a:buSzPts val="720"/>
              <a:buNone/>
              <a:defRPr sz="900"/>
            </a:lvl9pPr>
          </a:lstStyle>
          <a:p/>
        </p:txBody>
      </p:sp>
      <p:sp>
        <p:nvSpPr>
          <p:cNvPr id="87" name="Google Shape;87;p1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כיתוב">
  <p:cSld name="כותרת וכיתוב">
    <p:spTree>
      <p:nvGrpSpPr>
        <p:cNvPr id="90" name="Shape 90"/>
        <p:cNvGrpSpPr/>
        <p:nvPr/>
      </p:nvGrpSpPr>
      <p:grpSpPr>
        <a:xfrm>
          <a:off x="0" y="0"/>
          <a:ext cx="0" cy="0"/>
          <a:chOff x="0" y="0"/>
          <a:chExt cx="0" cy="0"/>
        </a:xfrm>
      </p:grpSpPr>
      <p:sp>
        <p:nvSpPr>
          <p:cNvPr id="91" name="Google Shape;91;p11"/>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EA3C9E"/>
              </a:buClr>
              <a:buSzPts val="4400"/>
              <a:buFont typeface="Trebuchet MS"/>
              <a:buNone/>
              <a:defRPr b="0" sz="44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2" name="Google Shape;92;p11"/>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rtl="1" algn="l">
              <a:spcBef>
                <a:spcPts val="1000"/>
              </a:spcBef>
              <a:spcAft>
                <a:spcPts val="0"/>
              </a:spcAft>
              <a:buSzPts val="1440"/>
              <a:buNone/>
              <a:defRPr sz="1800">
                <a:solidFill>
                  <a:srgbClr val="3F3F3F"/>
                </a:solidFill>
              </a:defRPr>
            </a:lvl1pPr>
            <a:lvl2pPr indent="-228600" lvl="1" marL="914400" rtl="1" algn="r">
              <a:spcBef>
                <a:spcPts val="1000"/>
              </a:spcBef>
              <a:spcAft>
                <a:spcPts val="0"/>
              </a:spcAft>
              <a:buSzPts val="1440"/>
              <a:buNone/>
              <a:defRPr sz="1800">
                <a:solidFill>
                  <a:srgbClr val="888888"/>
                </a:solidFill>
              </a:defRPr>
            </a:lvl2pPr>
            <a:lvl3pPr indent="-228600" lvl="2" marL="1371600" rtl="1" algn="r">
              <a:spcBef>
                <a:spcPts val="1000"/>
              </a:spcBef>
              <a:spcAft>
                <a:spcPts val="0"/>
              </a:spcAft>
              <a:buSzPts val="1280"/>
              <a:buNone/>
              <a:defRPr sz="1600">
                <a:solidFill>
                  <a:srgbClr val="888888"/>
                </a:solidFill>
              </a:defRPr>
            </a:lvl3pPr>
            <a:lvl4pPr indent="-228600" lvl="3" marL="1828800" rtl="1" algn="r">
              <a:spcBef>
                <a:spcPts val="1000"/>
              </a:spcBef>
              <a:spcAft>
                <a:spcPts val="0"/>
              </a:spcAft>
              <a:buSzPts val="1120"/>
              <a:buNone/>
              <a:defRPr sz="1400">
                <a:solidFill>
                  <a:srgbClr val="888888"/>
                </a:solidFill>
              </a:defRPr>
            </a:lvl4pPr>
            <a:lvl5pPr indent="-228600" lvl="4" marL="2286000" rtl="1" algn="r">
              <a:spcBef>
                <a:spcPts val="1000"/>
              </a:spcBef>
              <a:spcAft>
                <a:spcPts val="0"/>
              </a:spcAft>
              <a:buSzPts val="1120"/>
              <a:buNone/>
              <a:defRPr sz="1400">
                <a:solidFill>
                  <a:srgbClr val="888888"/>
                </a:solidFill>
              </a:defRPr>
            </a:lvl5pPr>
            <a:lvl6pPr indent="-228600" lvl="5" marL="2743200" rtl="1" algn="r">
              <a:spcBef>
                <a:spcPts val="1000"/>
              </a:spcBef>
              <a:spcAft>
                <a:spcPts val="0"/>
              </a:spcAft>
              <a:buSzPts val="1120"/>
              <a:buNone/>
              <a:defRPr sz="1400">
                <a:solidFill>
                  <a:srgbClr val="888888"/>
                </a:solidFill>
              </a:defRPr>
            </a:lvl6pPr>
            <a:lvl7pPr indent="-228600" lvl="6" marL="3200400" rtl="1" algn="r">
              <a:spcBef>
                <a:spcPts val="1000"/>
              </a:spcBef>
              <a:spcAft>
                <a:spcPts val="0"/>
              </a:spcAft>
              <a:buSzPts val="1120"/>
              <a:buNone/>
              <a:defRPr sz="1400">
                <a:solidFill>
                  <a:srgbClr val="888888"/>
                </a:solidFill>
              </a:defRPr>
            </a:lvl7pPr>
            <a:lvl8pPr indent="-228600" lvl="7" marL="3657600" rtl="1" algn="r">
              <a:spcBef>
                <a:spcPts val="1000"/>
              </a:spcBef>
              <a:spcAft>
                <a:spcPts val="0"/>
              </a:spcAft>
              <a:buSzPts val="1120"/>
              <a:buNone/>
              <a:defRPr sz="1400">
                <a:solidFill>
                  <a:srgbClr val="888888"/>
                </a:solidFill>
              </a:defRPr>
            </a:lvl8pPr>
            <a:lvl9pPr indent="-228600" lvl="8" marL="4114800" rtl="1" algn="r">
              <a:spcBef>
                <a:spcPts val="1000"/>
              </a:spcBef>
              <a:spcAft>
                <a:spcPts val="0"/>
              </a:spcAft>
              <a:buSzPts val="1120"/>
              <a:buNone/>
              <a:defRPr sz="1400">
                <a:solidFill>
                  <a:srgbClr val="888888"/>
                </a:solidFill>
              </a:defRPr>
            </a:lvl9pPr>
          </a:lstStyle>
          <a:p/>
        </p:txBody>
      </p:sp>
      <p:sp>
        <p:nvSpPr>
          <p:cNvPr id="93" name="Google Shape;93;p1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ציטוט עם כיתוב">
  <p:cSld name="ציטוט עם כיתוב">
    <p:spTree>
      <p:nvGrpSpPr>
        <p:cNvPr id="96" name="Shape 96"/>
        <p:cNvGrpSpPr/>
        <p:nvPr/>
      </p:nvGrpSpPr>
      <p:grpSpPr>
        <a:xfrm>
          <a:off x="0" y="0"/>
          <a:ext cx="0" cy="0"/>
          <a:chOff x="0" y="0"/>
          <a:chExt cx="0" cy="0"/>
        </a:xfrm>
      </p:grpSpPr>
      <p:sp>
        <p:nvSpPr>
          <p:cNvPr id="97" name="Google Shape;97;p12"/>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EA3C9E"/>
              </a:buClr>
              <a:buSzPts val="4400"/>
              <a:buFont typeface="Trebuchet MS"/>
              <a:buNone/>
              <a:defRPr b="0" sz="44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8" name="Google Shape;98;p12"/>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rtl="1" algn="r">
              <a:spcBef>
                <a:spcPts val="1000"/>
              </a:spcBef>
              <a:spcAft>
                <a:spcPts val="0"/>
              </a:spcAft>
              <a:buSzPts val="1280"/>
              <a:buFont typeface="Trebuchet MS"/>
              <a:buNone/>
              <a:defRPr sz="1600">
                <a:solidFill>
                  <a:srgbClr val="7F7F7F"/>
                </a:solidFill>
              </a:defRPr>
            </a:lvl1pPr>
            <a:lvl2pPr indent="-228600" lvl="1" marL="914400" rtl="1" algn="r">
              <a:spcBef>
                <a:spcPts val="1000"/>
              </a:spcBef>
              <a:spcAft>
                <a:spcPts val="0"/>
              </a:spcAft>
              <a:buSzPts val="1280"/>
              <a:buFont typeface="Trebuchet MS"/>
              <a:buNone/>
              <a:defRPr/>
            </a:lvl2pPr>
            <a:lvl3pPr indent="-228600" lvl="2" marL="1371600" rtl="1" algn="r">
              <a:spcBef>
                <a:spcPts val="1000"/>
              </a:spcBef>
              <a:spcAft>
                <a:spcPts val="0"/>
              </a:spcAft>
              <a:buSzPts val="1120"/>
              <a:buFont typeface="Trebuchet MS"/>
              <a:buNone/>
              <a:defRPr/>
            </a:lvl3pPr>
            <a:lvl4pPr indent="-228600" lvl="3" marL="1828800" rtl="1" algn="r">
              <a:spcBef>
                <a:spcPts val="1000"/>
              </a:spcBef>
              <a:spcAft>
                <a:spcPts val="0"/>
              </a:spcAft>
              <a:buSzPts val="960"/>
              <a:buFont typeface="Trebuchet MS"/>
              <a:buNone/>
              <a:defRPr/>
            </a:lvl4pPr>
            <a:lvl5pPr indent="-228600" lvl="4" marL="2286000" rtl="1" algn="r">
              <a:spcBef>
                <a:spcPts val="1000"/>
              </a:spcBef>
              <a:spcAft>
                <a:spcPts val="0"/>
              </a:spcAft>
              <a:buSzPts val="960"/>
              <a:buFont typeface="Trebuchet MS"/>
              <a:buNone/>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99" name="Google Shape;99;p12"/>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rtl="1" algn="l">
              <a:spcBef>
                <a:spcPts val="1000"/>
              </a:spcBef>
              <a:spcAft>
                <a:spcPts val="0"/>
              </a:spcAft>
              <a:buSzPts val="1440"/>
              <a:buNone/>
              <a:defRPr sz="1800">
                <a:solidFill>
                  <a:srgbClr val="3F3F3F"/>
                </a:solidFill>
              </a:defRPr>
            </a:lvl1pPr>
            <a:lvl2pPr indent="-228600" lvl="1" marL="914400" rtl="1" algn="r">
              <a:spcBef>
                <a:spcPts val="1000"/>
              </a:spcBef>
              <a:spcAft>
                <a:spcPts val="0"/>
              </a:spcAft>
              <a:buSzPts val="1440"/>
              <a:buNone/>
              <a:defRPr sz="1800">
                <a:solidFill>
                  <a:srgbClr val="888888"/>
                </a:solidFill>
              </a:defRPr>
            </a:lvl2pPr>
            <a:lvl3pPr indent="-228600" lvl="2" marL="1371600" rtl="1" algn="r">
              <a:spcBef>
                <a:spcPts val="1000"/>
              </a:spcBef>
              <a:spcAft>
                <a:spcPts val="0"/>
              </a:spcAft>
              <a:buSzPts val="1280"/>
              <a:buNone/>
              <a:defRPr sz="1600">
                <a:solidFill>
                  <a:srgbClr val="888888"/>
                </a:solidFill>
              </a:defRPr>
            </a:lvl3pPr>
            <a:lvl4pPr indent="-228600" lvl="3" marL="1828800" rtl="1" algn="r">
              <a:spcBef>
                <a:spcPts val="1000"/>
              </a:spcBef>
              <a:spcAft>
                <a:spcPts val="0"/>
              </a:spcAft>
              <a:buSzPts val="1120"/>
              <a:buNone/>
              <a:defRPr sz="1400">
                <a:solidFill>
                  <a:srgbClr val="888888"/>
                </a:solidFill>
              </a:defRPr>
            </a:lvl4pPr>
            <a:lvl5pPr indent="-228600" lvl="4" marL="2286000" rtl="1" algn="r">
              <a:spcBef>
                <a:spcPts val="1000"/>
              </a:spcBef>
              <a:spcAft>
                <a:spcPts val="0"/>
              </a:spcAft>
              <a:buSzPts val="1120"/>
              <a:buNone/>
              <a:defRPr sz="1400">
                <a:solidFill>
                  <a:srgbClr val="888888"/>
                </a:solidFill>
              </a:defRPr>
            </a:lvl5pPr>
            <a:lvl6pPr indent="-228600" lvl="5" marL="2743200" rtl="1" algn="r">
              <a:spcBef>
                <a:spcPts val="1000"/>
              </a:spcBef>
              <a:spcAft>
                <a:spcPts val="0"/>
              </a:spcAft>
              <a:buSzPts val="1120"/>
              <a:buNone/>
              <a:defRPr sz="1400">
                <a:solidFill>
                  <a:srgbClr val="888888"/>
                </a:solidFill>
              </a:defRPr>
            </a:lvl6pPr>
            <a:lvl7pPr indent="-228600" lvl="6" marL="3200400" rtl="1" algn="r">
              <a:spcBef>
                <a:spcPts val="1000"/>
              </a:spcBef>
              <a:spcAft>
                <a:spcPts val="0"/>
              </a:spcAft>
              <a:buSzPts val="1120"/>
              <a:buNone/>
              <a:defRPr sz="1400">
                <a:solidFill>
                  <a:srgbClr val="888888"/>
                </a:solidFill>
              </a:defRPr>
            </a:lvl7pPr>
            <a:lvl8pPr indent="-228600" lvl="7" marL="3657600" rtl="1" algn="r">
              <a:spcBef>
                <a:spcPts val="1000"/>
              </a:spcBef>
              <a:spcAft>
                <a:spcPts val="0"/>
              </a:spcAft>
              <a:buSzPts val="1120"/>
              <a:buNone/>
              <a:defRPr sz="1400">
                <a:solidFill>
                  <a:srgbClr val="888888"/>
                </a:solidFill>
              </a:defRPr>
            </a:lvl8pPr>
            <a:lvl9pPr indent="-228600" lvl="8" marL="4114800" rtl="1" algn="r">
              <a:spcBef>
                <a:spcPts val="1000"/>
              </a:spcBef>
              <a:spcAft>
                <a:spcPts val="0"/>
              </a:spcAft>
              <a:buSzPts val="1120"/>
              <a:buNone/>
              <a:defRPr sz="1400">
                <a:solidFill>
                  <a:srgbClr val="888888"/>
                </a:solidFill>
              </a:defRPr>
            </a:lvl9pPr>
          </a:lstStyle>
          <a:p/>
        </p:txBody>
      </p:sp>
      <p:sp>
        <p:nvSpPr>
          <p:cNvPr id="100" name="Google Shape;100;p1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
        <p:nvSpPr>
          <p:cNvPr id="103" name="Google Shape;103;p12"/>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iw-IL" sz="8000" u="none" cap="none" strike="noStrike">
                <a:solidFill>
                  <a:schemeClr val="accent1"/>
                </a:solidFill>
                <a:latin typeface="Arial"/>
                <a:ea typeface="Arial"/>
                <a:cs typeface="Arial"/>
                <a:sym typeface="Arial"/>
              </a:rPr>
              <a:t>“</a:t>
            </a:r>
            <a:endParaRPr/>
          </a:p>
        </p:txBody>
      </p:sp>
      <p:sp>
        <p:nvSpPr>
          <p:cNvPr id="104" name="Google Shape;104;p12"/>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iw-IL" sz="8000" u="none" cap="none" strike="noStrik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p:cSld name="כרטיס שם">
    <p:spTree>
      <p:nvGrpSpPr>
        <p:cNvPr id="105" name="Shape 105"/>
        <p:cNvGrpSpPr/>
        <p:nvPr/>
      </p:nvGrpSpPr>
      <p:grpSpPr>
        <a:xfrm>
          <a:off x="0" y="0"/>
          <a:ext cx="0" cy="0"/>
          <a:chOff x="0" y="0"/>
          <a:chExt cx="0" cy="0"/>
        </a:xfrm>
      </p:grpSpPr>
      <p:sp>
        <p:nvSpPr>
          <p:cNvPr id="106" name="Google Shape;106;p13"/>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EA3C9E"/>
              </a:buClr>
              <a:buSzPts val="4400"/>
              <a:buFont typeface="Trebuchet MS"/>
              <a:buNone/>
              <a:defRPr b="0" sz="44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07" name="Google Shape;107;p13"/>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rtl="1" algn="l">
              <a:spcBef>
                <a:spcPts val="1000"/>
              </a:spcBef>
              <a:spcAft>
                <a:spcPts val="0"/>
              </a:spcAft>
              <a:buSzPts val="1440"/>
              <a:buNone/>
              <a:defRPr sz="1800">
                <a:solidFill>
                  <a:srgbClr val="3F3F3F"/>
                </a:solidFill>
              </a:defRPr>
            </a:lvl1pPr>
            <a:lvl2pPr indent="-228600" lvl="1" marL="914400" rtl="1" algn="r">
              <a:spcBef>
                <a:spcPts val="1000"/>
              </a:spcBef>
              <a:spcAft>
                <a:spcPts val="0"/>
              </a:spcAft>
              <a:buSzPts val="1440"/>
              <a:buNone/>
              <a:defRPr sz="1800">
                <a:solidFill>
                  <a:srgbClr val="888888"/>
                </a:solidFill>
              </a:defRPr>
            </a:lvl2pPr>
            <a:lvl3pPr indent="-228600" lvl="2" marL="1371600" rtl="1" algn="r">
              <a:spcBef>
                <a:spcPts val="1000"/>
              </a:spcBef>
              <a:spcAft>
                <a:spcPts val="0"/>
              </a:spcAft>
              <a:buSzPts val="1280"/>
              <a:buNone/>
              <a:defRPr sz="1600">
                <a:solidFill>
                  <a:srgbClr val="888888"/>
                </a:solidFill>
              </a:defRPr>
            </a:lvl3pPr>
            <a:lvl4pPr indent="-228600" lvl="3" marL="1828800" rtl="1" algn="r">
              <a:spcBef>
                <a:spcPts val="1000"/>
              </a:spcBef>
              <a:spcAft>
                <a:spcPts val="0"/>
              </a:spcAft>
              <a:buSzPts val="1120"/>
              <a:buNone/>
              <a:defRPr sz="1400">
                <a:solidFill>
                  <a:srgbClr val="888888"/>
                </a:solidFill>
              </a:defRPr>
            </a:lvl4pPr>
            <a:lvl5pPr indent="-228600" lvl="4" marL="2286000" rtl="1" algn="r">
              <a:spcBef>
                <a:spcPts val="1000"/>
              </a:spcBef>
              <a:spcAft>
                <a:spcPts val="0"/>
              </a:spcAft>
              <a:buSzPts val="1120"/>
              <a:buNone/>
              <a:defRPr sz="1400">
                <a:solidFill>
                  <a:srgbClr val="888888"/>
                </a:solidFill>
              </a:defRPr>
            </a:lvl5pPr>
            <a:lvl6pPr indent="-228600" lvl="5" marL="2743200" rtl="1" algn="r">
              <a:spcBef>
                <a:spcPts val="1000"/>
              </a:spcBef>
              <a:spcAft>
                <a:spcPts val="0"/>
              </a:spcAft>
              <a:buSzPts val="1120"/>
              <a:buNone/>
              <a:defRPr sz="1400">
                <a:solidFill>
                  <a:srgbClr val="888888"/>
                </a:solidFill>
              </a:defRPr>
            </a:lvl6pPr>
            <a:lvl7pPr indent="-228600" lvl="6" marL="3200400" rtl="1" algn="r">
              <a:spcBef>
                <a:spcPts val="1000"/>
              </a:spcBef>
              <a:spcAft>
                <a:spcPts val="0"/>
              </a:spcAft>
              <a:buSzPts val="1120"/>
              <a:buNone/>
              <a:defRPr sz="1400">
                <a:solidFill>
                  <a:srgbClr val="888888"/>
                </a:solidFill>
              </a:defRPr>
            </a:lvl7pPr>
            <a:lvl8pPr indent="-228600" lvl="7" marL="3657600" rtl="1" algn="r">
              <a:spcBef>
                <a:spcPts val="1000"/>
              </a:spcBef>
              <a:spcAft>
                <a:spcPts val="0"/>
              </a:spcAft>
              <a:buSzPts val="1120"/>
              <a:buNone/>
              <a:defRPr sz="1400">
                <a:solidFill>
                  <a:srgbClr val="888888"/>
                </a:solidFill>
              </a:defRPr>
            </a:lvl8pPr>
            <a:lvl9pPr indent="-228600" lvl="8" marL="4114800" rtl="1" algn="r">
              <a:spcBef>
                <a:spcPts val="1000"/>
              </a:spcBef>
              <a:spcAft>
                <a:spcPts val="0"/>
              </a:spcAft>
              <a:buSzPts val="1120"/>
              <a:buNone/>
              <a:defRPr sz="1400">
                <a:solidFill>
                  <a:srgbClr val="888888"/>
                </a:solidFill>
              </a:defRPr>
            </a:lvl9pPr>
          </a:lstStyle>
          <a:p/>
        </p:txBody>
      </p:sp>
      <p:sp>
        <p:nvSpPr>
          <p:cNvPr id="108" name="Google Shape;108;p1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עם ציטוט">
  <p:cSld name="כרטיס שם עם ציטוט">
    <p:spTree>
      <p:nvGrpSpPr>
        <p:cNvPr id="111" name="Shape 111"/>
        <p:cNvGrpSpPr/>
        <p:nvPr/>
      </p:nvGrpSpPr>
      <p:grpSpPr>
        <a:xfrm>
          <a:off x="0" y="0"/>
          <a:ext cx="0" cy="0"/>
          <a:chOff x="0" y="0"/>
          <a:chExt cx="0" cy="0"/>
        </a:xfrm>
      </p:grpSpPr>
      <p:sp>
        <p:nvSpPr>
          <p:cNvPr id="112" name="Google Shape;112;p14"/>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EA3C9E"/>
              </a:buClr>
              <a:buSzPts val="4400"/>
              <a:buFont typeface="Trebuchet MS"/>
              <a:buNone/>
              <a:defRPr b="0" sz="44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3" name="Google Shape;113;p14"/>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1920"/>
              <a:buFont typeface="Trebuchet MS"/>
              <a:buNone/>
              <a:defRPr sz="2400">
                <a:solidFill>
                  <a:srgbClr val="3F3F3F"/>
                </a:solidFill>
              </a:defRPr>
            </a:lvl1pPr>
            <a:lvl2pPr indent="-228600" lvl="1" marL="914400" rtl="1" algn="r">
              <a:spcBef>
                <a:spcPts val="1000"/>
              </a:spcBef>
              <a:spcAft>
                <a:spcPts val="0"/>
              </a:spcAft>
              <a:buSzPts val="1280"/>
              <a:buFont typeface="Trebuchet MS"/>
              <a:buNone/>
              <a:defRPr/>
            </a:lvl2pPr>
            <a:lvl3pPr indent="-228600" lvl="2" marL="1371600" rtl="1" algn="r">
              <a:spcBef>
                <a:spcPts val="1000"/>
              </a:spcBef>
              <a:spcAft>
                <a:spcPts val="0"/>
              </a:spcAft>
              <a:buSzPts val="1120"/>
              <a:buFont typeface="Trebuchet MS"/>
              <a:buNone/>
              <a:defRPr/>
            </a:lvl3pPr>
            <a:lvl4pPr indent="-228600" lvl="3" marL="1828800" rtl="1" algn="r">
              <a:spcBef>
                <a:spcPts val="1000"/>
              </a:spcBef>
              <a:spcAft>
                <a:spcPts val="0"/>
              </a:spcAft>
              <a:buSzPts val="960"/>
              <a:buFont typeface="Trebuchet MS"/>
              <a:buNone/>
              <a:defRPr/>
            </a:lvl4pPr>
            <a:lvl5pPr indent="-228600" lvl="4" marL="2286000" rtl="1" algn="r">
              <a:spcBef>
                <a:spcPts val="1000"/>
              </a:spcBef>
              <a:spcAft>
                <a:spcPts val="0"/>
              </a:spcAft>
              <a:buSzPts val="960"/>
              <a:buFont typeface="Trebuchet MS"/>
              <a:buNone/>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114" name="Google Shape;114;p14"/>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rtl="1" algn="l">
              <a:spcBef>
                <a:spcPts val="1000"/>
              </a:spcBef>
              <a:spcAft>
                <a:spcPts val="0"/>
              </a:spcAft>
              <a:buSzPts val="1440"/>
              <a:buNone/>
              <a:defRPr sz="1800">
                <a:solidFill>
                  <a:srgbClr val="7F7F7F"/>
                </a:solidFill>
              </a:defRPr>
            </a:lvl1pPr>
            <a:lvl2pPr indent="-228600" lvl="1" marL="914400" rtl="1" algn="r">
              <a:spcBef>
                <a:spcPts val="1000"/>
              </a:spcBef>
              <a:spcAft>
                <a:spcPts val="0"/>
              </a:spcAft>
              <a:buSzPts val="1440"/>
              <a:buNone/>
              <a:defRPr sz="1800">
                <a:solidFill>
                  <a:srgbClr val="888888"/>
                </a:solidFill>
              </a:defRPr>
            </a:lvl2pPr>
            <a:lvl3pPr indent="-228600" lvl="2" marL="1371600" rtl="1" algn="r">
              <a:spcBef>
                <a:spcPts val="1000"/>
              </a:spcBef>
              <a:spcAft>
                <a:spcPts val="0"/>
              </a:spcAft>
              <a:buSzPts val="1280"/>
              <a:buNone/>
              <a:defRPr sz="1600">
                <a:solidFill>
                  <a:srgbClr val="888888"/>
                </a:solidFill>
              </a:defRPr>
            </a:lvl3pPr>
            <a:lvl4pPr indent="-228600" lvl="3" marL="1828800" rtl="1" algn="r">
              <a:spcBef>
                <a:spcPts val="1000"/>
              </a:spcBef>
              <a:spcAft>
                <a:spcPts val="0"/>
              </a:spcAft>
              <a:buSzPts val="1120"/>
              <a:buNone/>
              <a:defRPr sz="1400">
                <a:solidFill>
                  <a:srgbClr val="888888"/>
                </a:solidFill>
              </a:defRPr>
            </a:lvl4pPr>
            <a:lvl5pPr indent="-228600" lvl="4" marL="2286000" rtl="1" algn="r">
              <a:spcBef>
                <a:spcPts val="1000"/>
              </a:spcBef>
              <a:spcAft>
                <a:spcPts val="0"/>
              </a:spcAft>
              <a:buSzPts val="1120"/>
              <a:buNone/>
              <a:defRPr sz="1400">
                <a:solidFill>
                  <a:srgbClr val="888888"/>
                </a:solidFill>
              </a:defRPr>
            </a:lvl5pPr>
            <a:lvl6pPr indent="-228600" lvl="5" marL="2743200" rtl="1" algn="r">
              <a:spcBef>
                <a:spcPts val="1000"/>
              </a:spcBef>
              <a:spcAft>
                <a:spcPts val="0"/>
              </a:spcAft>
              <a:buSzPts val="1120"/>
              <a:buNone/>
              <a:defRPr sz="1400">
                <a:solidFill>
                  <a:srgbClr val="888888"/>
                </a:solidFill>
              </a:defRPr>
            </a:lvl6pPr>
            <a:lvl7pPr indent="-228600" lvl="6" marL="3200400" rtl="1" algn="r">
              <a:spcBef>
                <a:spcPts val="1000"/>
              </a:spcBef>
              <a:spcAft>
                <a:spcPts val="0"/>
              </a:spcAft>
              <a:buSzPts val="1120"/>
              <a:buNone/>
              <a:defRPr sz="1400">
                <a:solidFill>
                  <a:srgbClr val="888888"/>
                </a:solidFill>
              </a:defRPr>
            </a:lvl7pPr>
            <a:lvl8pPr indent="-228600" lvl="7" marL="3657600" rtl="1" algn="r">
              <a:spcBef>
                <a:spcPts val="1000"/>
              </a:spcBef>
              <a:spcAft>
                <a:spcPts val="0"/>
              </a:spcAft>
              <a:buSzPts val="1120"/>
              <a:buNone/>
              <a:defRPr sz="1400">
                <a:solidFill>
                  <a:srgbClr val="888888"/>
                </a:solidFill>
              </a:defRPr>
            </a:lvl8pPr>
            <a:lvl9pPr indent="-228600" lvl="8" marL="4114800" rtl="1" algn="r">
              <a:spcBef>
                <a:spcPts val="1000"/>
              </a:spcBef>
              <a:spcAft>
                <a:spcPts val="0"/>
              </a:spcAft>
              <a:buSzPts val="1120"/>
              <a:buNone/>
              <a:defRPr sz="1400">
                <a:solidFill>
                  <a:srgbClr val="888888"/>
                </a:solidFill>
              </a:defRPr>
            </a:lvl9pPr>
          </a:lstStyle>
          <a:p/>
        </p:txBody>
      </p:sp>
      <p:sp>
        <p:nvSpPr>
          <p:cNvPr id="115" name="Google Shape;115;p1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
        <p:nvSpPr>
          <p:cNvPr id="118" name="Google Shape;118;p14"/>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iw-IL" sz="8000" u="none" cap="none" strike="noStrike">
                <a:solidFill>
                  <a:schemeClr val="accent1"/>
                </a:solidFill>
                <a:latin typeface="Arial"/>
                <a:ea typeface="Arial"/>
                <a:cs typeface="Arial"/>
                <a:sym typeface="Arial"/>
              </a:rPr>
              <a:t>“</a:t>
            </a:r>
            <a:endParaRPr/>
          </a:p>
        </p:txBody>
      </p:sp>
      <p:sp>
        <p:nvSpPr>
          <p:cNvPr id="119" name="Google Shape;119;p14"/>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iw-IL" sz="8000" u="none" cap="none" strike="noStrike">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נכון או לא נכון">
  <p:cSld name="נכון או לא נכון">
    <p:spTree>
      <p:nvGrpSpPr>
        <p:cNvPr id="120" name="Shape 120"/>
        <p:cNvGrpSpPr/>
        <p:nvPr/>
      </p:nvGrpSpPr>
      <p:grpSpPr>
        <a:xfrm>
          <a:off x="0" y="0"/>
          <a:ext cx="0" cy="0"/>
          <a:chOff x="0" y="0"/>
          <a:chExt cx="0" cy="0"/>
        </a:xfrm>
      </p:grpSpPr>
      <p:sp>
        <p:nvSpPr>
          <p:cNvPr id="121" name="Google Shape;121;p15"/>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EA3C9E"/>
              </a:buClr>
              <a:buSzPts val="4400"/>
              <a:buFont typeface="Trebuchet MS"/>
              <a:buNone/>
              <a:defRPr b="0" sz="44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22" name="Google Shape;122;p15"/>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1920"/>
              <a:buFont typeface="Trebuchet MS"/>
              <a:buNone/>
              <a:defRPr sz="2400">
                <a:solidFill>
                  <a:schemeClr val="accent1"/>
                </a:solidFill>
              </a:defRPr>
            </a:lvl1pPr>
            <a:lvl2pPr indent="-228600" lvl="1" marL="914400" rtl="1" algn="r">
              <a:spcBef>
                <a:spcPts val="1000"/>
              </a:spcBef>
              <a:spcAft>
                <a:spcPts val="0"/>
              </a:spcAft>
              <a:buSzPts val="1280"/>
              <a:buFont typeface="Trebuchet MS"/>
              <a:buNone/>
              <a:defRPr/>
            </a:lvl2pPr>
            <a:lvl3pPr indent="-228600" lvl="2" marL="1371600" rtl="1" algn="r">
              <a:spcBef>
                <a:spcPts val="1000"/>
              </a:spcBef>
              <a:spcAft>
                <a:spcPts val="0"/>
              </a:spcAft>
              <a:buSzPts val="1120"/>
              <a:buFont typeface="Trebuchet MS"/>
              <a:buNone/>
              <a:defRPr/>
            </a:lvl3pPr>
            <a:lvl4pPr indent="-228600" lvl="3" marL="1828800" rtl="1" algn="r">
              <a:spcBef>
                <a:spcPts val="1000"/>
              </a:spcBef>
              <a:spcAft>
                <a:spcPts val="0"/>
              </a:spcAft>
              <a:buSzPts val="960"/>
              <a:buFont typeface="Trebuchet MS"/>
              <a:buNone/>
              <a:defRPr/>
            </a:lvl4pPr>
            <a:lvl5pPr indent="-228600" lvl="4" marL="2286000" rtl="1" algn="r">
              <a:spcBef>
                <a:spcPts val="1000"/>
              </a:spcBef>
              <a:spcAft>
                <a:spcPts val="0"/>
              </a:spcAft>
              <a:buSzPts val="960"/>
              <a:buFont typeface="Trebuchet MS"/>
              <a:buNone/>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123" name="Google Shape;123;p15"/>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rtl="1" algn="l">
              <a:spcBef>
                <a:spcPts val="1000"/>
              </a:spcBef>
              <a:spcAft>
                <a:spcPts val="0"/>
              </a:spcAft>
              <a:buSzPts val="1440"/>
              <a:buNone/>
              <a:defRPr sz="1800">
                <a:solidFill>
                  <a:srgbClr val="7F7F7F"/>
                </a:solidFill>
              </a:defRPr>
            </a:lvl1pPr>
            <a:lvl2pPr indent="-228600" lvl="1" marL="914400" rtl="1" algn="r">
              <a:spcBef>
                <a:spcPts val="1000"/>
              </a:spcBef>
              <a:spcAft>
                <a:spcPts val="0"/>
              </a:spcAft>
              <a:buSzPts val="1440"/>
              <a:buNone/>
              <a:defRPr sz="1800">
                <a:solidFill>
                  <a:srgbClr val="888888"/>
                </a:solidFill>
              </a:defRPr>
            </a:lvl2pPr>
            <a:lvl3pPr indent="-228600" lvl="2" marL="1371600" rtl="1" algn="r">
              <a:spcBef>
                <a:spcPts val="1000"/>
              </a:spcBef>
              <a:spcAft>
                <a:spcPts val="0"/>
              </a:spcAft>
              <a:buSzPts val="1280"/>
              <a:buNone/>
              <a:defRPr sz="1600">
                <a:solidFill>
                  <a:srgbClr val="888888"/>
                </a:solidFill>
              </a:defRPr>
            </a:lvl3pPr>
            <a:lvl4pPr indent="-228600" lvl="3" marL="1828800" rtl="1" algn="r">
              <a:spcBef>
                <a:spcPts val="1000"/>
              </a:spcBef>
              <a:spcAft>
                <a:spcPts val="0"/>
              </a:spcAft>
              <a:buSzPts val="1120"/>
              <a:buNone/>
              <a:defRPr sz="1400">
                <a:solidFill>
                  <a:srgbClr val="888888"/>
                </a:solidFill>
              </a:defRPr>
            </a:lvl4pPr>
            <a:lvl5pPr indent="-228600" lvl="4" marL="2286000" rtl="1" algn="r">
              <a:spcBef>
                <a:spcPts val="1000"/>
              </a:spcBef>
              <a:spcAft>
                <a:spcPts val="0"/>
              </a:spcAft>
              <a:buSzPts val="1120"/>
              <a:buNone/>
              <a:defRPr sz="1400">
                <a:solidFill>
                  <a:srgbClr val="888888"/>
                </a:solidFill>
              </a:defRPr>
            </a:lvl5pPr>
            <a:lvl6pPr indent="-228600" lvl="5" marL="2743200" rtl="1" algn="r">
              <a:spcBef>
                <a:spcPts val="1000"/>
              </a:spcBef>
              <a:spcAft>
                <a:spcPts val="0"/>
              </a:spcAft>
              <a:buSzPts val="1120"/>
              <a:buNone/>
              <a:defRPr sz="1400">
                <a:solidFill>
                  <a:srgbClr val="888888"/>
                </a:solidFill>
              </a:defRPr>
            </a:lvl6pPr>
            <a:lvl7pPr indent="-228600" lvl="6" marL="3200400" rtl="1" algn="r">
              <a:spcBef>
                <a:spcPts val="1000"/>
              </a:spcBef>
              <a:spcAft>
                <a:spcPts val="0"/>
              </a:spcAft>
              <a:buSzPts val="1120"/>
              <a:buNone/>
              <a:defRPr sz="1400">
                <a:solidFill>
                  <a:srgbClr val="888888"/>
                </a:solidFill>
              </a:defRPr>
            </a:lvl7pPr>
            <a:lvl8pPr indent="-228600" lvl="7" marL="3657600" rtl="1" algn="r">
              <a:spcBef>
                <a:spcPts val="1000"/>
              </a:spcBef>
              <a:spcAft>
                <a:spcPts val="0"/>
              </a:spcAft>
              <a:buSzPts val="1120"/>
              <a:buNone/>
              <a:defRPr sz="1400">
                <a:solidFill>
                  <a:srgbClr val="888888"/>
                </a:solidFill>
              </a:defRPr>
            </a:lvl8pPr>
            <a:lvl9pPr indent="-228600" lvl="8" marL="4114800" rtl="1" algn="r">
              <a:spcBef>
                <a:spcPts val="1000"/>
              </a:spcBef>
              <a:spcAft>
                <a:spcPts val="0"/>
              </a:spcAft>
              <a:buSzPts val="1120"/>
              <a:buNone/>
              <a:defRPr sz="1400">
                <a:solidFill>
                  <a:srgbClr val="888888"/>
                </a:solidFill>
              </a:defRPr>
            </a:lvl9pPr>
          </a:lstStyle>
          <a:p/>
        </p:txBody>
      </p:sp>
      <p:sp>
        <p:nvSpPr>
          <p:cNvPr id="124" name="Google Shape;124;p1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27" name="Shape 127"/>
        <p:cNvGrpSpPr/>
        <p:nvPr/>
      </p:nvGrpSpPr>
      <p:grpSpPr>
        <a:xfrm>
          <a:off x="0" y="0"/>
          <a:ext cx="0" cy="0"/>
          <a:chOff x="0" y="0"/>
          <a:chExt cx="0" cy="0"/>
        </a:xfrm>
      </p:grpSpPr>
      <p:sp>
        <p:nvSpPr>
          <p:cNvPr id="128" name="Google Shape;128;p1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EA3C9E"/>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29" name="Google Shape;129;p16"/>
          <p:cNvSpPr txBox="1"/>
          <p:nvPr>
            <p:ph idx="1" type="body"/>
          </p:nvPr>
        </p:nvSpPr>
        <p:spPr>
          <a:xfrm rot="5400000">
            <a:off x="3035282" y="-197358"/>
            <a:ext cx="3880773" cy="8596668"/>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130" name="Google Shape;130;p1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133" name="Shape 133"/>
        <p:cNvGrpSpPr/>
        <p:nvPr/>
      </p:nvGrpSpPr>
      <p:grpSpPr>
        <a:xfrm>
          <a:off x="0" y="0"/>
          <a:ext cx="0" cy="0"/>
          <a:chOff x="0" y="0"/>
          <a:chExt cx="0" cy="0"/>
        </a:xfrm>
      </p:grpSpPr>
      <p:sp>
        <p:nvSpPr>
          <p:cNvPr id="134" name="Google Shape;134;p17"/>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EA3C9E"/>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35" name="Google Shape;135;p17"/>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rtl="1" algn="r">
              <a:spcBef>
                <a:spcPts val="1000"/>
              </a:spcBef>
              <a:spcAft>
                <a:spcPts val="0"/>
              </a:spcAft>
              <a:buSzPts val="1440"/>
              <a:buChar char="►"/>
              <a:defRPr/>
            </a:lvl1pPr>
            <a:lvl2pPr indent="-320040" lvl="1" marL="914400" rtl="1" algn="r">
              <a:spcBef>
                <a:spcPts val="1000"/>
              </a:spcBef>
              <a:spcAft>
                <a:spcPts val="0"/>
              </a:spcAft>
              <a:buSzPts val="1440"/>
              <a:buChar char="►"/>
              <a:defRPr/>
            </a:lvl2pPr>
            <a:lvl3pPr indent="-320040" lvl="2" marL="1371600" rtl="1" algn="r">
              <a:spcBef>
                <a:spcPts val="1000"/>
              </a:spcBef>
              <a:spcAft>
                <a:spcPts val="0"/>
              </a:spcAft>
              <a:buSzPts val="1440"/>
              <a:buChar char="►"/>
              <a:defRPr/>
            </a:lvl3pPr>
            <a:lvl4pPr indent="-320040" lvl="3" marL="1828800" rtl="1" algn="r">
              <a:spcBef>
                <a:spcPts val="1000"/>
              </a:spcBef>
              <a:spcAft>
                <a:spcPts val="0"/>
              </a:spcAft>
              <a:buSzPts val="1440"/>
              <a:buChar char="►"/>
              <a:defRPr/>
            </a:lvl4pPr>
            <a:lvl5pPr indent="-320040" lvl="4" marL="2286000" rtl="1" algn="r">
              <a:spcBef>
                <a:spcPts val="1000"/>
              </a:spcBef>
              <a:spcAft>
                <a:spcPts val="0"/>
              </a:spcAft>
              <a:buSzPts val="1440"/>
              <a:buChar char="►"/>
              <a:defRPr/>
            </a:lvl5pPr>
            <a:lvl6pPr indent="-320040" lvl="5" marL="2743200" rtl="1" algn="r">
              <a:spcBef>
                <a:spcPts val="1000"/>
              </a:spcBef>
              <a:spcAft>
                <a:spcPts val="0"/>
              </a:spcAft>
              <a:buSzPts val="1440"/>
              <a:buChar char="►"/>
              <a:defRPr/>
            </a:lvl6pPr>
            <a:lvl7pPr indent="-320040" lvl="6" marL="3200400" rtl="1" algn="r">
              <a:spcBef>
                <a:spcPts val="1000"/>
              </a:spcBef>
              <a:spcAft>
                <a:spcPts val="0"/>
              </a:spcAft>
              <a:buSzPts val="1440"/>
              <a:buChar char="►"/>
              <a:defRPr/>
            </a:lvl7pPr>
            <a:lvl8pPr indent="-320040" lvl="7" marL="3657600" rtl="1" algn="r">
              <a:spcBef>
                <a:spcPts val="1000"/>
              </a:spcBef>
              <a:spcAft>
                <a:spcPts val="0"/>
              </a:spcAft>
              <a:buSzPts val="1440"/>
              <a:buChar char="►"/>
              <a:defRPr/>
            </a:lvl8pPr>
            <a:lvl9pPr indent="-320040" lvl="8" marL="4114800" rtl="1" algn="r">
              <a:spcBef>
                <a:spcPts val="1000"/>
              </a:spcBef>
              <a:spcAft>
                <a:spcPts val="0"/>
              </a:spcAft>
              <a:buSzPts val="1440"/>
              <a:buChar char="►"/>
              <a:defRPr/>
            </a:lvl9pPr>
          </a:lstStyle>
          <a:p/>
        </p:txBody>
      </p:sp>
      <p:sp>
        <p:nvSpPr>
          <p:cNvPr id="136" name="Google Shape;136;p1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0" y="-8467"/>
            <a:ext cx="12192000" cy="6866467"/>
            <a:chOff x="0" y="-8467"/>
            <a:chExt cx="12192000" cy="6866467"/>
          </a:xfrm>
        </p:grpSpPr>
        <p:cxnSp>
          <p:nvCxnSpPr>
            <p:cNvPr id="7" name="Google Shape;7;p1"/>
            <p:cNvCxnSpPr/>
            <p:nvPr/>
          </p:nvCxnSpPr>
          <p:spPr>
            <a:xfrm>
              <a:off x="9371012" y="0"/>
              <a:ext cx="1219200" cy="6858000"/>
            </a:xfrm>
            <a:prstGeom prst="straightConnector1">
              <a:avLst/>
            </a:prstGeom>
            <a:noFill/>
            <a:ln cap="flat" cmpd="sng" w="9525">
              <a:solidFill>
                <a:schemeClr val="accent1">
                  <a:alpha val="69804"/>
                </a:schemeClr>
              </a:solidFill>
              <a:prstDash val="solid"/>
              <a:round/>
              <a:headEnd len="sm" w="sm" type="none"/>
              <a:tailEnd len="sm" w="sm" type="none"/>
            </a:ln>
          </p:spPr>
        </p:cxnSp>
        <p:cxnSp>
          <p:nvCxnSpPr>
            <p:cNvPr id="8" name="Google Shape;8;p1"/>
            <p:cNvCxnSpPr/>
            <p:nvPr/>
          </p:nvCxnSpPr>
          <p:spPr>
            <a:xfrm flipH="1">
              <a:off x="7425267" y="3681413"/>
              <a:ext cx="4763558" cy="3176587"/>
            </a:xfrm>
            <a:prstGeom prst="straightConnector1">
              <a:avLst/>
            </a:prstGeom>
            <a:noFill/>
            <a:ln cap="flat" cmpd="sng" w="9525">
              <a:solidFill>
                <a:schemeClr val="accent1">
                  <a:alpha val="69804"/>
                </a:schemeClr>
              </a:solidFill>
              <a:prstDash val="solid"/>
              <a:round/>
              <a:headEnd len="sm" w="sm" type="none"/>
              <a:tailEnd len="sm" w="sm" type="none"/>
            </a:ln>
          </p:spPr>
        </p:cxnSp>
        <p:sp>
          <p:nvSpPr>
            <p:cNvPr id="9" name="Google Shape;9;p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0" name="Google Shape;10;p1"/>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
            <p:cNvSpPr/>
            <p:nvPr/>
          </p:nvSpPr>
          <p:spPr>
            <a:xfrm>
              <a:off x="8932333" y="3048000"/>
              <a:ext cx="3259667" cy="3810000"/>
            </a:xfrm>
            <a:prstGeom prst="triangle">
              <a:avLst>
                <a:gd fmla="val 100000" name="adj"/>
              </a:avLst>
            </a:prstGeom>
            <a:solidFill>
              <a:schemeClr val="accent1">
                <a:alpha val="7176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EA3C9E">
                <a:alpha val="49804"/>
              </a:srgbClr>
            </a:solidFill>
            <a:ln>
              <a:noFill/>
            </a:ln>
          </p:spPr>
        </p:sp>
        <p:sp>
          <p:nvSpPr>
            <p:cNvPr id="13" name="Google Shape;13;p1"/>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EA3C9E">
                <a:alpha val="69804"/>
              </a:srgbClr>
            </a:solidFill>
            <a:ln>
              <a:noFill/>
            </a:ln>
          </p:spPr>
        </p:sp>
        <p:sp>
          <p:nvSpPr>
            <p:cNvPr id="14" name="Google Shape;14;p1"/>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B2126C">
                <a:alpha val="80000"/>
              </a:srgbClr>
            </a:solidFill>
            <a:ln>
              <a:noFill/>
            </a:ln>
          </p:spPr>
        </p:sp>
        <p:sp>
          <p:nvSpPr>
            <p:cNvPr id="15" name="Google Shape;15;p1"/>
            <p:cNvSpPr/>
            <p:nvPr/>
          </p:nvSpPr>
          <p:spPr>
            <a:xfrm>
              <a:off x="10371666" y="3589867"/>
              <a:ext cx="1817159" cy="3268133"/>
            </a:xfrm>
            <a:prstGeom prst="triangle">
              <a:avLst>
                <a:gd fmla="val 100000" name="adj"/>
              </a:avLst>
            </a:prstGeom>
            <a:solidFill>
              <a:srgbClr val="B2126C">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0" y="4013200"/>
              <a:ext cx="448733" cy="2844800"/>
            </a:xfrm>
            <a:prstGeom prst="triangle">
              <a:avLst>
                <a:gd fmla="val 0" name="adj"/>
              </a:avLst>
            </a:prstGeom>
            <a:solidFill>
              <a:srgbClr val="EA3C9E">
                <a:alpha val="6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1" algn="l">
              <a:spcBef>
                <a:spcPts val="0"/>
              </a:spcBef>
              <a:spcAft>
                <a:spcPts val="0"/>
              </a:spcAft>
              <a:buClr>
                <a:srgbClr val="EA3C9E"/>
              </a:buClr>
              <a:buSzPts val="3600"/>
              <a:buFont typeface="Trebuchet MS"/>
              <a:buNone/>
              <a:defRPr b="0" i="0" sz="3600" u="none" cap="none" strike="noStrike">
                <a:solidFill>
                  <a:srgbClr val="EA3C9E"/>
                </a:solidFill>
                <a:latin typeface="Trebuchet MS"/>
                <a:ea typeface="Trebuchet MS"/>
                <a:cs typeface="Trebuchet MS"/>
                <a:sym typeface="Trebuchet MS"/>
              </a:defRPr>
            </a:lvl1pPr>
            <a:lvl2pPr lvl="1" marR="0" rtl="1" algn="l">
              <a:spcBef>
                <a:spcPts val="0"/>
              </a:spcBef>
              <a:spcAft>
                <a:spcPts val="0"/>
              </a:spcAft>
              <a:buSzPts val="1400"/>
              <a:buNone/>
              <a:defRPr b="0" i="0" sz="1800" u="none" cap="none" strike="noStrike">
                <a:solidFill>
                  <a:schemeClr val="dk2"/>
                </a:solidFill>
              </a:defRPr>
            </a:lvl2pPr>
            <a:lvl3pPr lvl="2" marR="0" rtl="1" algn="l">
              <a:spcBef>
                <a:spcPts val="0"/>
              </a:spcBef>
              <a:spcAft>
                <a:spcPts val="0"/>
              </a:spcAft>
              <a:buSzPts val="1400"/>
              <a:buNone/>
              <a:defRPr b="0" i="0" sz="1800" u="none" cap="none" strike="noStrike">
                <a:solidFill>
                  <a:schemeClr val="dk2"/>
                </a:solidFill>
              </a:defRPr>
            </a:lvl3pPr>
            <a:lvl4pPr lvl="3" marR="0" rtl="1" algn="l">
              <a:spcBef>
                <a:spcPts val="0"/>
              </a:spcBef>
              <a:spcAft>
                <a:spcPts val="0"/>
              </a:spcAft>
              <a:buSzPts val="1400"/>
              <a:buNone/>
              <a:defRPr b="0" i="0" sz="1800" u="none" cap="none" strike="noStrike">
                <a:solidFill>
                  <a:schemeClr val="dk2"/>
                </a:solidFill>
              </a:defRPr>
            </a:lvl4pPr>
            <a:lvl5pPr lvl="4" marR="0" rtl="1" algn="l">
              <a:spcBef>
                <a:spcPts val="0"/>
              </a:spcBef>
              <a:spcAft>
                <a:spcPts val="0"/>
              </a:spcAft>
              <a:buSzPts val="1400"/>
              <a:buNone/>
              <a:defRPr b="0" i="0" sz="1800" u="none" cap="none" strike="noStrike">
                <a:solidFill>
                  <a:schemeClr val="dk2"/>
                </a:solidFill>
              </a:defRPr>
            </a:lvl5pPr>
            <a:lvl6pPr lvl="5" marR="0" rtl="1" algn="l">
              <a:spcBef>
                <a:spcPts val="0"/>
              </a:spcBef>
              <a:spcAft>
                <a:spcPts val="0"/>
              </a:spcAft>
              <a:buSzPts val="1400"/>
              <a:buNone/>
              <a:defRPr b="0" i="0" sz="1800" u="none" cap="none" strike="noStrike">
                <a:solidFill>
                  <a:schemeClr val="dk2"/>
                </a:solidFill>
              </a:defRPr>
            </a:lvl6pPr>
            <a:lvl7pPr lvl="6" marR="0" rtl="1" algn="l">
              <a:spcBef>
                <a:spcPts val="0"/>
              </a:spcBef>
              <a:spcAft>
                <a:spcPts val="0"/>
              </a:spcAft>
              <a:buSzPts val="1400"/>
              <a:buNone/>
              <a:defRPr b="0" i="0" sz="1800" u="none" cap="none" strike="noStrike">
                <a:solidFill>
                  <a:schemeClr val="dk2"/>
                </a:solidFill>
              </a:defRPr>
            </a:lvl7pPr>
            <a:lvl8pPr lvl="7" marR="0" rtl="1" algn="l">
              <a:spcBef>
                <a:spcPts val="0"/>
              </a:spcBef>
              <a:spcAft>
                <a:spcPts val="0"/>
              </a:spcAft>
              <a:buSzPts val="1400"/>
              <a:buNone/>
              <a:defRPr b="0" i="0" sz="1800" u="none" cap="none" strike="noStrike">
                <a:solidFill>
                  <a:schemeClr val="dk2"/>
                </a:solidFill>
              </a:defRPr>
            </a:lvl8pPr>
            <a:lvl9pPr lvl="8" marR="0" rtl="1" algn="l">
              <a:spcBef>
                <a:spcPts val="0"/>
              </a:spcBef>
              <a:spcAft>
                <a:spcPts val="0"/>
              </a:spcAft>
              <a:buSzPts val="1400"/>
              <a:buNone/>
              <a:defRPr b="0" i="0" sz="1800" u="none" cap="none" strike="noStrike">
                <a:solidFill>
                  <a:schemeClr val="dk2"/>
                </a:solidFill>
              </a:defRPr>
            </a:lvl9pPr>
          </a:lstStyle>
          <a:p/>
        </p:txBody>
      </p:sp>
      <p:sp>
        <p:nvSpPr>
          <p:cNvPr id="18" name="Google Shape;18;p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1" algn="r">
              <a:spcBef>
                <a:spcPts val="1000"/>
              </a:spcBef>
              <a:spcAft>
                <a:spcPts val="0"/>
              </a:spcAft>
              <a:buClr>
                <a:srgbClr val="EA3C9E"/>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1" algn="r">
              <a:spcBef>
                <a:spcPts val="1000"/>
              </a:spcBef>
              <a:spcAft>
                <a:spcPts val="0"/>
              </a:spcAft>
              <a:buClr>
                <a:srgbClr val="EA3C9E"/>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20" lvl="2" marL="1371600" marR="0" rtl="1" algn="r">
              <a:spcBef>
                <a:spcPts val="1000"/>
              </a:spcBef>
              <a:spcAft>
                <a:spcPts val="0"/>
              </a:spcAft>
              <a:buClr>
                <a:srgbClr val="EA3C9E"/>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1" algn="r">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1" algn="r">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1" algn="r">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1" algn="r">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60" lvl="7" marL="3657600" marR="0" rtl="1" algn="r">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60" lvl="8" marL="4114800" marR="0" rtl="1" algn="r">
              <a:spcBef>
                <a:spcPts val="1000"/>
              </a:spcBef>
              <a:spcAft>
                <a:spcPts val="0"/>
              </a:spcAft>
              <a:buClr>
                <a:srgbClr val="EA3C9E"/>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19" name="Google Shape;19;p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EA3C9E"/>
                </a:solidFill>
                <a:latin typeface="Trebuchet MS"/>
                <a:ea typeface="Trebuchet MS"/>
                <a:cs typeface="Trebuchet MS"/>
                <a:sym typeface="Trebuchet MS"/>
              </a:defRPr>
            </a:lvl1pPr>
            <a:lvl2pPr indent="0" lvl="1" marL="0" marR="0" rtl="0" algn="r">
              <a:spcBef>
                <a:spcPts val="0"/>
              </a:spcBef>
              <a:buNone/>
              <a:defRPr b="0" i="0" sz="900" u="none" cap="none" strike="noStrike">
                <a:solidFill>
                  <a:srgbClr val="EA3C9E"/>
                </a:solidFill>
                <a:latin typeface="Trebuchet MS"/>
                <a:ea typeface="Trebuchet MS"/>
                <a:cs typeface="Trebuchet MS"/>
                <a:sym typeface="Trebuchet MS"/>
              </a:defRPr>
            </a:lvl2pPr>
            <a:lvl3pPr indent="0" lvl="2" marL="0" marR="0" rtl="0" algn="r">
              <a:spcBef>
                <a:spcPts val="0"/>
              </a:spcBef>
              <a:buNone/>
              <a:defRPr b="0" i="0" sz="900" u="none" cap="none" strike="noStrike">
                <a:solidFill>
                  <a:srgbClr val="EA3C9E"/>
                </a:solidFill>
                <a:latin typeface="Trebuchet MS"/>
                <a:ea typeface="Trebuchet MS"/>
                <a:cs typeface="Trebuchet MS"/>
                <a:sym typeface="Trebuchet MS"/>
              </a:defRPr>
            </a:lvl3pPr>
            <a:lvl4pPr indent="0" lvl="3" marL="0" marR="0" rtl="0" algn="r">
              <a:spcBef>
                <a:spcPts val="0"/>
              </a:spcBef>
              <a:buNone/>
              <a:defRPr b="0" i="0" sz="900" u="none" cap="none" strike="noStrike">
                <a:solidFill>
                  <a:srgbClr val="EA3C9E"/>
                </a:solidFill>
                <a:latin typeface="Trebuchet MS"/>
                <a:ea typeface="Trebuchet MS"/>
                <a:cs typeface="Trebuchet MS"/>
                <a:sym typeface="Trebuchet MS"/>
              </a:defRPr>
            </a:lvl4pPr>
            <a:lvl5pPr indent="0" lvl="4" marL="0" marR="0" rtl="0" algn="r">
              <a:spcBef>
                <a:spcPts val="0"/>
              </a:spcBef>
              <a:buNone/>
              <a:defRPr b="0" i="0" sz="900" u="none" cap="none" strike="noStrike">
                <a:solidFill>
                  <a:srgbClr val="EA3C9E"/>
                </a:solidFill>
                <a:latin typeface="Trebuchet MS"/>
                <a:ea typeface="Trebuchet MS"/>
                <a:cs typeface="Trebuchet MS"/>
                <a:sym typeface="Trebuchet MS"/>
              </a:defRPr>
            </a:lvl5pPr>
            <a:lvl6pPr indent="0" lvl="5" marL="0" marR="0" rtl="0" algn="r">
              <a:spcBef>
                <a:spcPts val="0"/>
              </a:spcBef>
              <a:buNone/>
              <a:defRPr b="0" i="0" sz="900" u="none" cap="none" strike="noStrike">
                <a:solidFill>
                  <a:srgbClr val="EA3C9E"/>
                </a:solidFill>
                <a:latin typeface="Trebuchet MS"/>
                <a:ea typeface="Trebuchet MS"/>
                <a:cs typeface="Trebuchet MS"/>
                <a:sym typeface="Trebuchet MS"/>
              </a:defRPr>
            </a:lvl6pPr>
            <a:lvl7pPr indent="0" lvl="6" marL="0" marR="0" rtl="0" algn="r">
              <a:spcBef>
                <a:spcPts val="0"/>
              </a:spcBef>
              <a:buNone/>
              <a:defRPr b="0" i="0" sz="900" u="none" cap="none" strike="noStrike">
                <a:solidFill>
                  <a:srgbClr val="EA3C9E"/>
                </a:solidFill>
                <a:latin typeface="Trebuchet MS"/>
                <a:ea typeface="Trebuchet MS"/>
                <a:cs typeface="Trebuchet MS"/>
                <a:sym typeface="Trebuchet MS"/>
              </a:defRPr>
            </a:lvl7pPr>
            <a:lvl8pPr indent="0" lvl="7" marL="0" marR="0" rtl="0" algn="r">
              <a:spcBef>
                <a:spcPts val="0"/>
              </a:spcBef>
              <a:buNone/>
              <a:defRPr b="0" i="0" sz="900" u="none" cap="none" strike="noStrike">
                <a:solidFill>
                  <a:srgbClr val="EA3C9E"/>
                </a:solidFill>
                <a:latin typeface="Trebuchet MS"/>
                <a:ea typeface="Trebuchet MS"/>
                <a:cs typeface="Trebuchet MS"/>
                <a:sym typeface="Trebuchet MS"/>
              </a:defRPr>
            </a:lvl8pPr>
            <a:lvl9pPr indent="0" lvl="8" marL="0" marR="0" rtl="0" algn="r">
              <a:spcBef>
                <a:spcPts val="0"/>
              </a:spcBef>
              <a:buNone/>
              <a:defRPr b="0" i="0" sz="900" u="none" cap="none" strike="noStrike">
                <a:solidFill>
                  <a:srgbClr val="EA3C9E"/>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8"/>
          <p:cNvSpPr/>
          <p:nvPr/>
        </p:nvSpPr>
        <p:spPr>
          <a:xfrm>
            <a:off x="4876800" y="316638"/>
            <a:ext cx="6931378" cy="4647426"/>
          </a:xfrm>
          <a:prstGeom prst="rect">
            <a:avLst/>
          </a:prstGeom>
          <a:solidFill>
            <a:schemeClr val="accent5"/>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iw-IL" sz="3200" u="none" cap="none" strike="noStrike">
                <a:solidFill>
                  <a:srgbClr val="000000"/>
                </a:solidFill>
                <a:latin typeface="David"/>
                <a:ea typeface="David"/>
                <a:cs typeface="David"/>
                <a:sym typeface="David"/>
              </a:rPr>
              <a:t>א</a:t>
            </a:r>
            <a:r>
              <a:rPr b="0" i="0" lang="iw-IL" sz="3200" u="none" cap="none" strike="noStrike">
                <a:solidFill>
                  <a:srgbClr val="000000"/>
                </a:solidFill>
                <a:latin typeface="David"/>
                <a:ea typeface="David"/>
                <a:cs typeface="David"/>
                <a:sym typeface="David"/>
              </a:rPr>
              <a:t>  וַיִּצָּעֵק </a:t>
            </a:r>
            <a:r>
              <a:rPr b="1" i="0" lang="iw-IL" sz="3200" u="none" cap="none" strike="noStrike">
                <a:solidFill>
                  <a:srgbClr val="000000"/>
                </a:solidFill>
                <a:highlight>
                  <a:srgbClr val="FFFF00"/>
                </a:highlight>
                <a:latin typeface="David"/>
                <a:ea typeface="David"/>
                <a:cs typeface="David"/>
                <a:sym typeface="David"/>
              </a:rPr>
              <a:t>אִישׁ אֶפְרַיִם</a:t>
            </a:r>
            <a:r>
              <a:rPr b="0" i="0" lang="iw-IL" sz="3200" u="none" cap="none" strike="noStrike">
                <a:solidFill>
                  <a:srgbClr val="000000"/>
                </a:solidFill>
                <a:latin typeface="David"/>
                <a:ea typeface="David"/>
                <a:cs typeface="David"/>
                <a:sym typeface="David"/>
              </a:rPr>
              <a:t>, וַיַּעֲבֹר צָפוֹנָה; וַיֹּאמְרוּ לְיִפְתָּח מַדּוּעַ עָבַרְתָּ לְהִלָּחֵם בִּבְנֵי-עַמּוֹן, </a:t>
            </a:r>
            <a:r>
              <a:rPr b="1" i="0" lang="iw-IL" sz="3600" u="none" cap="none" strike="noStrike">
                <a:solidFill>
                  <a:srgbClr val="000000"/>
                </a:solidFill>
                <a:highlight>
                  <a:srgbClr val="FFFF00"/>
                </a:highlight>
                <a:latin typeface="David"/>
                <a:ea typeface="David"/>
                <a:cs typeface="David"/>
                <a:sym typeface="David"/>
              </a:rPr>
              <a:t>וְלָנוּ לֹא קָרָאתָ לָלֶכֶת עִמָּךְ</a:t>
            </a:r>
            <a:r>
              <a:rPr b="0" i="0" lang="iw-IL" sz="3200" u="none" cap="none" strike="noStrike">
                <a:solidFill>
                  <a:srgbClr val="000000"/>
                </a:solidFill>
                <a:latin typeface="David"/>
                <a:ea typeface="David"/>
                <a:cs typeface="David"/>
                <a:sym typeface="David"/>
              </a:rPr>
              <a:t>--</a:t>
            </a:r>
            <a:r>
              <a:rPr b="1" i="0" lang="iw-IL" sz="3200" u="none" cap="none" strike="noStrike">
                <a:solidFill>
                  <a:srgbClr val="000000"/>
                </a:solidFill>
                <a:highlight>
                  <a:srgbClr val="00FFFF"/>
                </a:highlight>
                <a:latin typeface="David"/>
                <a:ea typeface="David"/>
                <a:cs typeface="David"/>
                <a:sym typeface="David"/>
              </a:rPr>
              <a:t>בֵּיתְךָ, נִשְׂרֹף עָלֶיךָ בָּאֵשׁ</a:t>
            </a:r>
            <a:r>
              <a:rPr b="0" i="0" lang="iw-IL" sz="3200" u="none" cap="none" strike="noStrike">
                <a:solidFill>
                  <a:srgbClr val="000000"/>
                </a:solidFill>
                <a:latin typeface="David"/>
                <a:ea typeface="David"/>
                <a:cs typeface="David"/>
                <a:sym typeface="David"/>
              </a:rPr>
              <a:t>.  </a:t>
            </a:r>
            <a:endParaRPr/>
          </a:p>
          <a:p>
            <a:pPr indent="0" lvl="0" marL="0" marR="0" rtl="0" algn="r">
              <a:spcBef>
                <a:spcPts val="0"/>
              </a:spcBef>
              <a:spcAft>
                <a:spcPts val="0"/>
              </a:spcAft>
              <a:buNone/>
            </a:pPr>
            <a:r>
              <a:rPr b="1" i="0" lang="iw-IL" sz="3200" u="none" cap="none" strike="noStrike">
                <a:solidFill>
                  <a:srgbClr val="000000"/>
                </a:solidFill>
                <a:latin typeface="David"/>
                <a:ea typeface="David"/>
                <a:cs typeface="David"/>
                <a:sym typeface="David"/>
              </a:rPr>
              <a:t>ב</a:t>
            </a:r>
            <a:r>
              <a:rPr b="0" i="0" lang="iw-IL" sz="3200" u="none" cap="none" strike="noStrike">
                <a:solidFill>
                  <a:srgbClr val="000000"/>
                </a:solidFill>
                <a:latin typeface="David"/>
                <a:ea typeface="David"/>
                <a:cs typeface="David"/>
                <a:sym typeface="David"/>
              </a:rPr>
              <a:t>  וַיֹּאמֶר יִפְתָּח, אֲלֵיהֶם, אִישׁ רִיב הָיִיתִי אֲנִי וְעַמִּי וּבְנֵי-עַמּוֹן, מְאֹד; וָאֶזְעַק אֶתְכֶם, וְלֹא-הוֹשַׁעְתֶּם אוֹתִי מִיָּדָם. </a:t>
            </a:r>
            <a:endParaRPr/>
          </a:p>
          <a:p>
            <a:pPr indent="0" lvl="0" marL="0" marR="0" rtl="0" algn="r">
              <a:spcBef>
                <a:spcPts val="0"/>
              </a:spcBef>
              <a:spcAft>
                <a:spcPts val="0"/>
              </a:spcAft>
              <a:buNone/>
            </a:pPr>
            <a:r>
              <a:rPr b="0" i="0" lang="iw-IL" sz="3200" u="none" cap="none" strike="noStrike">
                <a:solidFill>
                  <a:srgbClr val="000000"/>
                </a:solidFill>
                <a:latin typeface="David"/>
                <a:ea typeface="David"/>
                <a:cs typeface="David"/>
                <a:sym typeface="David"/>
              </a:rPr>
              <a:t> </a:t>
            </a:r>
            <a:r>
              <a:rPr b="1" i="0" lang="iw-IL" sz="3200" u="none" cap="none" strike="noStrike">
                <a:solidFill>
                  <a:srgbClr val="000000"/>
                </a:solidFill>
                <a:latin typeface="David"/>
                <a:ea typeface="David"/>
                <a:cs typeface="David"/>
                <a:sym typeface="David"/>
              </a:rPr>
              <a:t>ג</a:t>
            </a:r>
            <a:r>
              <a:rPr b="0" i="0" lang="iw-IL" sz="3200" u="none" cap="none" strike="noStrike">
                <a:solidFill>
                  <a:srgbClr val="000000"/>
                </a:solidFill>
                <a:latin typeface="David"/>
                <a:ea typeface="David"/>
                <a:cs typeface="David"/>
                <a:sym typeface="David"/>
              </a:rPr>
              <a:t>  וָאֶרְאֶה כִּי-אֵינְךָ מוֹשִׁיעַ, </a:t>
            </a:r>
            <a:r>
              <a:rPr b="1" i="0" lang="iw-IL" sz="3200" u="none" cap="none" strike="noStrike">
                <a:solidFill>
                  <a:srgbClr val="000000"/>
                </a:solidFill>
                <a:highlight>
                  <a:srgbClr val="00FFFF"/>
                </a:highlight>
                <a:latin typeface="David"/>
                <a:ea typeface="David"/>
                <a:cs typeface="David"/>
                <a:sym typeface="David"/>
              </a:rPr>
              <a:t>וָאָשִׂימָה נַפְשִׁי בְכַפִּי </a:t>
            </a:r>
            <a:r>
              <a:rPr b="0" i="0" lang="iw-IL" sz="3200" u="none" cap="none" strike="noStrike">
                <a:solidFill>
                  <a:srgbClr val="000000"/>
                </a:solidFill>
                <a:latin typeface="David"/>
                <a:ea typeface="David"/>
                <a:cs typeface="David"/>
                <a:sym typeface="David"/>
              </a:rPr>
              <a:t>וָאֶעְבְּרָה אֶל-בְּנֵי עַמּוֹן, וַיִּתְּנֵם יְהוָה, בְּיָדִי; וְלָמָה עֲלִיתֶם אֵלַי, הַיּוֹם הַזֶּה--לְהִלָּחֶם בִּי</a:t>
            </a:r>
            <a:r>
              <a:rPr b="0" i="0" lang="iw-IL" sz="2000" u="none" cap="none" strike="noStrike">
                <a:solidFill>
                  <a:srgbClr val="000000"/>
                </a:solidFill>
                <a:latin typeface="David"/>
                <a:ea typeface="David"/>
                <a:cs typeface="David"/>
                <a:sym typeface="David"/>
              </a:rPr>
              <a:t>.</a:t>
            </a:r>
            <a:endParaRPr b="0" i="0" sz="2000" u="none" cap="none" strike="noStrike">
              <a:solidFill>
                <a:schemeClr val="dk1"/>
              </a:solidFill>
              <a:latin typeface="David"/>
              <a:ea typeface="David"/>
              <a:cs typeface="David"/>
              <a:sym typeface="David"/>
            </a:endParaRPr>
          </a:p>
        </p:txBody>
      </p:sp>
      <p:sp>
        <p:nvSpPr>
          <p:cNvPr id="144" name="Google Shape;144;p18"/>
          <p:cNvSpPr txBox="1"/>
          <p:nvPr/>
        </p:nvSpPr>
        <p:spPr>
          <a:xfrm>
            <a:off x="146756" y="151179"/>
            <a:ext cx="4628444" cy="6555641"/>
          </a:xfrm>
          <a:prstGeom prst="rect">
            <a:avLst/>
          </a:prstGeom>
          <a:solidFill>
            <a:srgbClr val="F4B9AC"/>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iw-IL" sz="2800" u="none" cap="none" strike="noStrike">
                <a:solidFill>
                  <a:schemeClr val="dk1"/>
                </a:solidFill>
                <a:latin typeface="David"/>
                <a:ea typeface="David"/>
                <a:cs typeface="David"/>
                <a:sym typeface="David"/>
              </a:rPr>
              <a:t>שבט אפריים עלו לגלעד ובאו ליפתח ושאלו מדוע לא קראת לנו גם להילחם מול עמון?</a:t>
            </a:r>
            <a:endParaRPr/>
          </a:p>
          <a:p>
            <a:pPr indent="0" lvl="0" marL="0" marR="0" rtl="0" algn="r">
              <a:spcBef>
                <a:spcPts val="0"/>
              </a:spcBef>
              <a:spcAft>
                <a:spcPts val="0"/>
              </a:spcAft>
              <a:buNone/>
            </a:pPr>
            <a:r>
              <a:rPr b="0" i="0" lang="iw-IL" sz="2800" u="none" cap="none" strike="noStrike">
                <a:solidFill>
                  <a:schemeClr val="dk1"/>
                </a:solidFill>
                <a:latin typeface="David"/>
                <a:ea typeface="David"/>
                <a:cs typeface="David"/>
                <a:sym typeface="David"/>
              </a:rPr>
              <a:t>אנחנו נשרוף את הבית שלך כשאתה תהיה בתוכו..</a:t>
            </a:r>
            <a:endParaRPr/>
          </a:p>
          <a:p>
            <a:pPr indent="0" lvl="0" marL="0" marR="0" rtl="0" algn="r">
              <a:spcBef>
                <a:spcPts val="0"/>
              </a:spcBef>
              <a:spcAft>
                <a:spcPts val="0"/>
              </a:spcAft>
              <a:buNone/>
            </a:pPr>
            <a:r>
              <a:t/>
            </a:r>
            <a:endParaRPr b="0" i="0" sz="28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1" i="0" lang="iw-IL" sz="2800" u="sng" cap="none" strike="noStrike">
                <a:solidFill>
                  <a:schemeClr val="dk1"/>
                </a:solidFill>
                <a:latin typeface="David"/>
                <a:ea typeface="David"/>
                <a:cs typeface="David"/>
                <a:sym typeface="David"/>
              </a:rPr>
              <a:t>ענה יפתח: </a:t>
            </a:r>
            <a:r>
              <a:rPr b="0" i="0" lang="iw-IL" sz="2800" u="none" cap="none" strike="noStrike">
                <a:solidFill>
                  <a:schemeClr val="dk1"/>
                </a:solidFill>
                <a:latin typeface="David"/>
                <a:ea typeface="David"/>
                <a:cs typeface="David"/>
                <a:sym typeface="David"/>
              </a:rPr>
              <a:t>נלחמת כבר כמה פעמים מול עמון עוד שהייתי בארץ טוב ולא מנהיג. וקראתי לכם שתבואו לעזור לי.. ולא באתם.</a:t>
            </a:r>
            <a:endParaRPr b="0" i="0" sz="28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t/>
            </a:r>
            <a:endParaRPr b="0" i="0" sz="28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0" i="0" lang="iw-IL" sz="2800" u="none" cap="none" strike="noStrike">
                <a:solidFill>
                  <a:schemeClr val="dk1"/>
                </a:solidFill>
                <a:latin typeface="David"/>
                <a:ea typeface="David"/>
                <a:cs typeface="David"/>
                <a:sym typeface="David"/>
              </a:rPr>
              <a:t>ראיתי שאתם לא מושיעים אותי לקחתי את עצמי וסיכנתי את עצמי ונלחמתי מול עמון וה' נתנם בידי.</a:t>
            </a:r>
            <a:endParaRPr/>
          </a:p>
          <a:p>
            <a:pPr indent="0" lvl="0" marL="0" marR="0" rtl="0" algn="r">
              <a:spcBef>
                <a:spcPts val="0"/>
              </a:spcBef>
              <a:spcAft>
                <a:spcPts val="0"/>
              </a:spcAft>
              <a:buNone/>
            </a:pPr>
            <a:r>
              <a:rPr b="0" i="0" lang="iw-IL" sz="2800" u="none" cap="none" strike="noStrike">
                <a:solidFill>
                  <a:schemeClr val="dk1"/>
                </a:solidFill>
                <a:latin typeface="David"/>
                <a:ea typeface="David"/>
                <a:cs typeface="David"/>
                <a:sym typeface="David"/>
              </a:rPr>
              <a:t>מדוע עליתם להילחם נגדי?</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animEffect filter="fade" transition="in">
                                      <p:cBhvr>
                                        <p:cTn dur="500"/>
                                        <p:tgtEl>
                                          <p:spTgt spid="14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animEffect filter="fade" transition="in">
                                      <p:cBhvr>
                                        <p:cTn dur="500"/>
                                        <p:tgtEl>
                                          <p:spTgt spid="14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animEffect filter="fade" transition="in">
                                      <p:cBhvr>
                                        <p:cTn dur="500"/>
                                        <p:tgtEl>
                                          <p:spTgt spid="14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animEffect filter="fade" transition="in">
                                      <p:cBhvr>
                                        <p:cTn dur="500"/>
                                        <p:tgtEl>
                                          <p:spTgt spid="14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animEffect filter="fade" transition="in">
                                      <p:cBhvr>
                                        <p:cTn dur="500"/>
                                        <p:tgtEl>
                                          <p:spTgt spid="14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5" st="5"/>
                                            </p:txEl>
                                          </p:spTgt>
                                        </p:tgtEl>
                                        <p:attrNameLst>
                                          <p:attrName>style.visibility</p:attrName>
                                        </p:attrNameLst>
                                      </p:cBhvr>
                                      <p:to>
                                        <p:strVal val="visible"/>
                                      </p:to>
                                    </p:set>
                                    <p:animEffect filter="fade" transition="in">
                                      <p:cBhvr>
                                        <p:cTn dur="500"/>
                                        <p:tgtEl>
                                          <p:spTgt spid="14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xEl>
                                              <p:pRg end="6" st="6"/>
                                            </p:txEl>
                                          </p:spTgt>
                                        </p:tgtEl>
                                        <p:attrNameLst>
                                          <p:attrName>style.visibility</p:attrName>
                                        </p:attrNameLst>
                                      </p:cBhvr>
                                      <p:to>
                                        <p:strVal val="visible"/>
                                      </p:to>
                                    </p:set>
                                    <p:animEffect filter="fade" transition="in">
                                      <p:cBhvr>
                                        <p:cTn dur="500"/>
                                        <p:tgtEl>
                                          <p:spTgt spid="14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p:nvPr/>
        </p:nvSpPr>
        <p:spPr>
          <a:xfrm>
            <a:off x="4086578" y="321860"/>
            <a:ext cx="7586133" cy="4647426"/>
          </a:xfrm>
          <a:prstGeom prst="rect">
            <a:avLst/>
          </a:prstGeom>
          <a:solidFill>
            <a:srgbClr val="FACBA1"/>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iw-IL" sz="2800" u="none" cap="none" strike="noStrike">
                <a:solidFill>
                  <a:srgbClr val="000000"/>
                </a:solidFill>
                <a:latin typeface="David"/>
                <a:ea typeface="David"/>
                <a:cs typeface="David"/>
                <a:sym typeface="David"/>
              </a:rPr>
              <a:t>ד</a:t>
            </a:r>
            <a:r>
              <a:rPr b="0" i="0" lang="iw-IL" sz="2800" u="none" cap="none" strike="noStrike">
                <a:solidFill>
                  <a:srgbClr val="000000"/>
                </a:solidFill>
                <a:latin typeface="David"/>
                <a:ea typeface="David"/>
                <a:cs typeface="David"/>
                <a:sym typeface="David"/>
              </a:rPr>
              <a:t> וַיִּקְבֹּץ יִפְתָּח אֶת-כָּל-אַנְשֵׁי גִלְעָד, וַיִּלָּחֶם אֶת-אֶפְרָיִם; וַיַּכּוּ אַנְשֵׁי גִלְעָד אֶת-אֶפְרַיִם, כִּי אָמְרוּ </a:t>
            </a:r>
            <a:r>
              <a:rPr b="1" i="0" lang="iw-IL" sz="2800" u="none" cap="none" strike="noStrike">
                <a:solidFill>
                  <a:srgbClr val="000000"/>
                </a:solidFill>
                <a:highlight>
                  <a:srgbClr val="FFFF00"/>
                </a:highlight>
                <a:latin typeface="David"/>
                <a:ea typeface="David"/>
                <a:cs typeface="David"/>
                <a:sym typeface="David"/>
              </a:rPr>
              <a:t>פְּלִיטֵי אֶפְרַיִם אַתֶּם--גִּלְעָד, בְּתוֹךְ אֶפְרַיִם בְּתוֹךְ מְנַשֶּׁה.</a:t>
            </a:r>
            <a:r>
              <a:rPr b="0" i="0" lang="iw-IL" sz="2800" u="none" cap="none" strike="noStrike">
                <a:solidFill>
                  <a:srgbClr val="000000"/>
                </a:solidFill>
                <a:latin typeface="David"/>
                <a:ea typeface="David"/>
                <a:cs typeface="David"/>
                <a:sym typeface="David"/>
              </a:rPr>
              <a:t>  </a:t>
            </a:r>
            <a:r>
              <a:rPr b="1" i="0" lang="iw-IL" sz="2800" u="none" cap="none" strike="noStrike">
                <a:solidFill>
                  <a:srgbClr val="000000"/>
                </a:solidFill>
                <a:latin typeface="David"/>
                <a:ea typeface="David"/>
                <a:cs typeface="David"/>
                <a:sym typeface="David"/>
              </a:rPr>
              <a:t>ה</a:t>
            </a:r>
            <a:r>
              <a:rPr b="0" i="0" lang="iw-IL" sz="2800" u="none" cap="none" strike="noStrike">
                <a:solidFill>
                  <a:srgbClr val="000000"/>
                </a:solidFill>
                <a:latin typeface="David"/>
                <a:ea typeface="David"/>
                <a:cs typeface="David"/>
                <a:sym typeface="David"/>
              </a:rPr>
              <a:t> וַיִּלְכֹּד גִּלְעָד אֶת-מַעְבְּרוֹת הַיַּרְדֵּן, לְאֶפְרָיִם; וְהָיָה כִּי יֹאמְרוּ פְּלִיטֵי אֶפְרַיִם, אֶעֱבֹרָה, וַיֹּאמְרוּ לוֹ אַנְשֵׁי-גִלְעָד הַאֶפְרָתִי אַתָּה, וַיֹּאמֶר לֹא.  </a:t>
            </a:r>
            <a:r>
              <a:rPr b="1" i="0" lang="iw-IL" sz="2800" u="none" cap="none" strike="noStrike">
                <a:solidFill>
                  <a:srgbClr val="000000"/>
                </a:solidFill>
                <a:latin typeface="David"/>
                <a:ea typeface="David"/>
                <a:cs typeface="David"/>
                <a:sym typeface="David"/>
              </a:rPr>
              <a:t>ו</a:t>
            </a:r>
            <a:r>
              <a:rPr b="0" i="0" lang="iw-IL" sz="2800" u="none" cap="none" strike="noStrike">
                <a:solidFill>
                  <a:srgbClr val="000000"/>
                </a:solidFill>
                <a:latin typeface="David"/>
                <a:ea typeface="David"/>
                <a:cs typeface="David"/>
                <a:sym typeface="David"/>
              </a:rPr>
              <a:t> וַיֹּאמְרוּ לוֹ אֱמָר-נָא </a:t>
            </a:r>
            <a:r>
              <a:rPr b="1" i="0" lang="iw-IL" sz="3600" u="none" cap="none" strike="noStrike">
                <a:solidFill>
                  <a:srgbClr val="000000"/>
                </a:solidFill>
                <a:highlight>
                  <a:srgbClr val="00FFFF"/>
                </a:highlight>
                <a:latin typeface="David"/>
                <a:ea typeface="David"/>
                <a:cs typeface="David"/>
                <a:sym typeface="David"/>
              </a:rPr>
              <a:t>שִ</a:t>
            </a:r>
            <a:r>
              <a:rPr b="1" i="0" lang="iw-IL" sz="2800" u="none" cap="none" strike="noStrike">
                <a:solidFill>
                  <a:srgbClr val="000000"/>
                </a:solidFill>
                <a:highlight>
                  <a:srgbClr val="00FFFF"/>
                </a:highlight>
                <a:latin typeface="David"/>
                <a:ea typeface="David"/>
                <a:cs typeface="David"/>
                <a:sym typeface="David"/>
              </a:rPr>
              <a:t>בֹּלֶת</a:t>
            </a:r>
            <a:r>
              <a:rPr b="0" i="0" lang="iw-IL" sz="2800" u="none" cap="none" strike="noStrike">
                <a:solidFill>
                  <a:srgbClr val="000000"/>
                </a:solidFill>
                <a:latin typeface="David"/>
                <a:ea typeface="David"/>
                <a:cs typeface="David"/>
                <a:sym typeface="David"/>
              </a:rPr>
              <a:t> וַיֹּאמֶר </a:t>
            </a:r>
            <a:r>
              <a:rPr b="1" i="0" lang="iw-IL" sz="3600" u="none" cap="none" strike="noStrike">
                <a:solidFill>
                  <a:srgbClr val="000000"/>
                </a:solidFill>
                <a:highlight>
                  <a:srgbClr val="00FFFF"/>
                </a:highlight>
                <a:latin typeface="David"/>
                <a:ea typeface="David"/>
                <a:cs typeface="David"/>
                <a:sym typeface="David"/>
              </a:rPr>
              <a:t>ס</a:t>
            </a:r>
            <a:r>
              <a:rPr b="1" i="0" lang="iw-IL" sz="2800" u="none" cap="none" strike="noStrike">
                <a:solidFill>
                  <a:srgbClr val="000000"/>
                </a:solidFill>
                <a:highlight>
                  <a:srgbClr val="00FFFF"/>
                </a:highlight>
                <a:latin typeface="David"/>
                <a:ea typeface="David"/>
                <a:cs typeface="David"/>
                <a:sym typeface="David"/>
              </a:rPr>
              <a:t>ִבֹּלֶת</a:t>
            </a:r>
            <a:r>
              <a:rPr b="0" i="0" lang="iw-IL" sz="2800" u="none" cap="none" strike="noStrike">
                <a:solidFill>
                  <a:srgbClr val="000000"/>
                </a:solidFill>
                <a:latin typeface="David"/>
                <a:ea typeface="David"/>
                <a:cs typeface="David"/>
                <a:sym typeface="David"/>
              </a:rPr>
              <a:t>, וְלֹא יָכִין לְדַבֵּר כֵּן, וַיֹּאחֲזוּ אוֹתוֹ, וַיִּשְׁחָטוּהוּ אֶל-מַעְבְּרוֹת הַיַּרְדֵּן; וַיִּפֹּל בָּעֵת הַהִיא, מֵאֶפְרַיִם, </a:t>
            </a:r>
            <a:r>
              <a:rPr b="1" i="0" lang="iw-IL" sz="2800" u="none" cap="none" strike="noStrike">
                <a:solidFill>
                  <a:srgbClr val="000000"/>
                </a:solidFill>
                <a:highlight>
                  <a:srgbClr val="FFFF00"/>
                </a:highlight>
                <a:latin typeface="David"/>
                <a:ea typeface="David"/>
                <a:cs typeface="David"/>
                <a:sym typeface="David"/>
              </a:rPr>
              <a:t>אַרְבָּעִים וּשְׁנַיִם, אָלֶף</a:t>
            </a:r>
            <a:r>
              <a:rPr b="0" i="0" lang="iw-IL" sz="2800" u="none" cap="none" strike="noStrike">
                <a:solidFill>
                  <a:srgbClr val="000000"/>
                </a:solidFill>
                <a:latin typeface="David"/>
                <a:ea typeface="David"/>
                <a:cs typeface="David"/>
                <a:sym typeface="David"/>
              </a:rPr>
              <a:t>.  </a:t>
            </a:r>
            <a:r>
              <a:rPr b="1" i="0" lang="iw-IL" sz="2800" u="none" cap="none" strike="noStrike">
                <a:solidFill>
                  <a:srgbClr val="000000"/>
                </a:solidFill>
                <a:latin typeface="David"/>
                <a:ea typeface="David"/>
                <a:cs typeface="David"/>
                <a:sym typeface="David"/>
              </a:rPr>
              <a:t>ז</a:t>
            </a:r>
            <a:r>
              <a:rPr b="0" i="0" lang="iw-IL" sz="2800" u="none" cap="none" strike="noStrike">
                <a:solidFill>
                  <a:srgbClr val="000000"/>
                </a:solidFill>
                <a:latin typeface="David"/>
                <a:ea typeface="David"/>
                <a:cs typeface="David"/>
                <a:sym typeface="David"/>
              </a:rPr>
              <a:t> וַיִּשְׁפֹּט יִפְתָּח אֶת-יִשְׂרָאֵל, </a:t>
            </a:r>
            <a:r>
              <a:rPr b="1" i="0" lang="iw-IL" sz="2800" u="none" cap="none" strike="noStrike">
                <a:solidFill>
                  <a:srgbClr val="000000"/>
                </a:solidFill>
                <a:highlight>
                  <a:srgbClr val="FFFF00"/>
                </a:highlight>
                <a:latin typeface="David"/>
                <a:ea typeface="David"/>
                <a:cs typeface="David"/>
                <a:sym typeface="David"/>
              </a:rPr>
              <a:t>שֵׁשׁ שָׁנִים</a:t>
            </a:r>
            <a:r>
              <a:rPr b="0" i="0" lang="iw-IL" sz="2800" u="none" cap="none" strike="noStrike">
                <a:solidFill>
                  <a:srgbClr val="000000"/>
                </a:solidFill>
                <a:latin typeface="David"/>
                <a:ea typeface="David"/>
                <a:cs typeface="David"/>
                <a:sym typeface="David"/>
              </a:rPr>
              <a:t>; וַיָּמָת, יִפְתָּח הַגִּלְעָדִי, וַיִּקָּבֵר, </a:t>
            </a:r>
            <a:r>
              <a:rPr b="1" i="0" lang="iw-IL" sz="3200" u="none" cap="none" strike="noStrike">
                <a:solidFill>
                  <a:srgbClr val="000000"/>
                </a:solidFill>
                <a:highlight>
                  <a:srgbClr val="00FFFF"/>
                </a:highlight>
                <a:latin typeface="David"/>
                <a:ea typeface="David"/>
                <a:cs typeface="David"/>
                <a:sym typeface="David"/>
              </a:rPr>
              <a:t>בְּעָרֵי גִלְעָד. </a:t>
            </a:r>
            <a:r>
              <a:rPr b="0" i="0" lang="iw-IL" sz="2800" u="none" cap="none" strike="noStrike">
                <a:solidFill>
                  <a:srgbClr val="000000"/>
                </a:solidFill>
                <a:latin typeface="David"/>
                <a:ea typeface="David"/>
                <a:cs typeface="David"/>
                <a:sym typeface="David"/>
              </a:rPr>
              <a:t> {פ}</a:t>
            </a:r>
            <a:endParaRPr b="0" i="0" sz="2800" u="none" cap="none" strike="noStrike">
              <a:solidFill>
                <a:schemeClr val="dk1"/>
              </a:solidFill>
              <a:latin typeface="Trebuchet MS"/>
              <a:ea typeface="Trebuchet MS"/>
              <a:cs typeface="Trebuchet MS"/>
              <a:sym typeface="Trebuchet MS"/>
            </a:endParaRPr>
          </a:p>
        </p:txBody>
      </p:sp>
      <p:sp>
        <p:nvSpPr>
          <p:cNvPr id="150" name="Google Shape;150;p19"/>
          <p:cNvSpPr txBox="1"/>
          <p:nvPr/>
        </p:nvSpPr>
        <p:spPr>
          <a:xfrm>
            <a:off x="169333" y="321860"/>
            <a:ext cx="3917245" cy="6001643"/>
          </a:xfrm>
          <a:prstGeom prst="rect">
            <a:avLst/>
          </a:prstGeom>
          <a:solidFill>
            <a:srgbClr val="FFC000"/>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iw-IL" sz="2400" u="none" cap="none" strike="noStrike">
                <a:solidFill>
                  <a:schemeClr val="dk1"/>
                </a:solidFill>
                <a:latin typeface="David"/>
                <a:ea typeface="David"/>
                <a:cs typeface="David"/>
                <a:sym typeface="David"/>
              </a:rPr>
              <a:t>יפתח אסף את אנשי גלעד ויצא להילחם מול שבט אפרים , שבט אפרים אמרו על אנשי גלעד שהם נקראים הפליטים של אפרים (כלומר אנשים לא חשובים)</a:t>
            </a:r>
            <a:endParaRPr/>
          </a:p>
          <a:p>
            <a:pPr indent="0" lvl="0" marL="0" marR="0" rtl="0" algn="r">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0" i="0" lang="iw-IL" sz="2400" u="none" cap="none" strike="noStrike">
                <a:solidFill>
                  <a:schemeClr val="dk1"/>
                </a:solidFill>
                <a:latin typeface="David"/>
                <a:ea typeface="David"/>
                <a:cs typeface="David"/>
                <a:sym typeface="David"/>
              </a:rPr>
              <a:t>יפתח כבש את המעבר של הירדן ולא נתן להם לעבור.. וכל מי שבא שאל אותו אתה משבט אפרים? אמר לו תגיד "שיבולת"? ואם אמר סבולת סימן שהוא אפרתי והרגו.. ומתו משבט אפרים 42,000</a:t>
            </a:r>
            <a:endParaRPr/>
          </a:p>
          <a:p>
            <a:pPr indent="0" lvl="0" marL="0" marR="0" rtl="0" algn="r">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0" i="0" lang="iw-IL" sz="2400" u="none" cap="none" strike="noStrike">
                <a:solidFill>
                  <a:schemeClr val="dk1"/>
                </a:solidFill>
                <a:latin typeface="David"/>
                <a:ea typeface="David"/>
                <a:cs typeface="David"/>
                <a:sym typeface="David"/>
              </a:rPr>
              <a:t>יפתח שפט 6 שנים ונפטר ונקבר בערי גלעד (שגופו היה מפוזר בכמה ערים</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500"/>
                                        <p:tgtEl>
                                          <p:spTgt spid="14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0" st="0"/>
                                            </p:txEl>
                                          </p:spTgt>
                                        </p:tgtEl>
                                        <p:attrNameLst>
                                          <p:attrName>style.visibility</p:attrName>
                                        </p:attrNameLst>
                                      </p:cBhvr>
                                      <p:to>
                                        <p:strVal val="visible"/>
                                      </p:to>
                                    </p:set>
                                    <p:animEffect filter="fade" transition="in">
                                      <p:cBhvr>
                                        <p:cTn dur="500"/>
                                        <p:tgtEl>
                                          <p:spTgt spid="1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1" st="1"/>
                                            </p:txEl>
                                          </p:spTgt>
                                        </p:tgtEl>
                                        <p:attrNameLst>
                                          <p:attrName>style.visibility</p:attrName>
                                        </p:attrNameLst>
                                      </p:cBhvr>
                                      <p:to>
                                        <p:strVal val="visible"/>
                                      </p:to>
                                    </p:set>
                                    <p:animEffect filter="fade" transition="in">
                                      <p:cBhvr>
                                        <p:cTn dur="500"/>
                                        <p:tgtEl>
                                          <p:spTgt spid="15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2" st="2"/>
                                            </p:txEl>
                                          </p:spTgt>
                                        </p:tgtEl>
                                        <p:attrNameLst>
                                          <p:attrName>style.visibility</p:attrName>
                                        </p:attrNameLst>
                                      </p:cBhvr>
                                      <p:to>
                                        <p:strVal val="visible"/>
                                      </p:to>
                                    </p:set>
                                    <p:animEffect filter="fade" transition="in">
                                      <p:cBhvr>
                                        <p:cTn dur="500"/>
                                        <p:tgtEl>
                                          <p:spTgt spid="15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3" st="3"/>
                                            </p:txEl>
                                          </p:spTgt>
                                        </p:tgtEl>
                                        <p:attrNameLst>
                                          <p:attrName>style.visibility</p:attrName>
                                        </p:attrNameLst>
                                      </p:cBhvr>
                                      <p:to>
                                        <p:strVal val="visible"/>
                                      </p:to>
                                    </p:set>
                                    <p:animEffect filter="fade" transition="in">
                                      <p:cBhvr>
                                        <p:cTn dur="500"/>
                                        <p:tgtEl>
                                          <p:spTgt spid="15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xEl>
                                              <p:pRg end="4" st="4"/>
                                            </p:txEl>
                                          </p:spTgt>
                                        </p:tgtEl>
                                        <p:attrNameLst>
                                          <p:attrName>style.visibility</p:attrName>
                                        </p:attrNameLst>
                                      </p:cBhvr>
                                      <p:to>
                                        <p:strVal val="visible"/>
                                      </p:to>
                                    </p:set>
                                    <p:animEffect filter="fade" transition="in">
                                      <p:cBhvr>
                                        <p:cTn dur="500"/>
                                        <p:tgtEl>
                                          <p:spTgt spid="15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p:nvPr/>
        </p:nvSpPr>
        <p:spPr>
          <a:xfrm>
            <a:off x="5689600" y="698268"/>
            <a:ext cx="6096000" cy="3046988"/>
          </a:xfrm>
          <a:prstGeom prst="rect">
            <a:avLst/>
          </a:prstGeom>
          <a:solidFill>
            <a:srgbClr val="E4CBF2"/>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iw-IL" sz="3200" u="none" cap="none" strike="noStrike">
                <a:solidFill>
                  <a:srgbClr val="000000"/>
                </a:solidFill>
                <a:latin typeface="David"/>
                <a:ea typeface="David"/>
                <a:cs typeface="David"/>
                <a:sym typeface="David"/>
              </a:rPr>
              <a:t>ח</a:t>
            </a:r>
            <a:r>
              <a:rPr b="0" i="0" lang="iw-IL" sz="3200" u="none" cap="none" strike="noStrike">
                <a:solidFill>
                  <a:srgbClr val="000000"/>
                </a:solidFill>
                <a:latin typeface="David"/>
                <a:ea typeface="David"/>
                <a:cs typeface="David"/>
                <a:sym typeface="David"/>
              </a:rPr>
              <a:t> וַיִּשְׁפֹּט אַחֲרָיו אֶת-יִשְׂרָאֵל, </a:t>
            </a:r>
            <a:r>
              <a:rPr b="1" i="0" lang="iw-IL" sz="3200" u="none" cap="none" strike="noStrike">
                <a:solidFill>
                  <a:srgbClr val="000000"/>
                </a:solidFill>
                <a:highlight>
                  <a:srgbClr val="FFFF00"/>
                </a:highlight>
                <a:latin typeface="David"/>
                <a:ea typeface="David"/>
                <a:cs typeface="David"/>
                <a:sym typeface="David"/>
              </a:rPr>
              <a:t>אִבְצָן מִבֵּית לָחֶם</a:t>
            </a:r>
            <a:r>
              <a:rPr b="0" i="0" lang="iw-IL" sz="3200" u="none" cap="none" strike="noStrike">
                <a:solidFill>
                  <a:srgbClr val="000000"/>
                </a:solidFill>
                <a:latin typeface="David"/>
                <a:ea typeface="David"/>
                <a:cs typeface="David"/>
                <a:sym typeface="David"/>
              </a:rPr>
              <a:t>.  </a:t>
            </a:r>
            <a:r>
              <a:rPr b="1" i="0" lang="iw-IL" sz="3200" u="none" cap="none" strike="noStrike">
                <a:solidFill>
                  <a:srgbClr val="000000"/>
                </a:solidFill>
                <a:latin typeface="David"/>
                <a:ea typeface="David"/>
                <a:cs typeface="David"/>
                <a:sym typeface="David"/>
              </a:rPr>
              <a:t>ט</a:t>
            </a:r>
            <a:r>
              <a:rPr b="0" i="0" lang="iw-IL" sz="3200" u="none" cap="none" strike="noStrike">
                <a:solidFill>
                  <a:srgbClr val="000000"/>
                </a:solidFill>
                <a:latin typeface="David"/>
                <a:ea typeface="David"/>
                <a:cs typeface="David"/>
                <a:sym typeface="David"/>
              </a:rPr>
              <a:t> וַיְהִי-לוֹ </a:t>
            </a:r>
            <a:r>
              <a:rPr b="1" i="0" lang="iw-IL" sz="3200" u="none" cap="none" strike="noStrike">
                <a:solidFill>
                  <a:srgbClr val="000000"/>
                </a:solidFill>
                <a:latin typeface="David"/>
                <a:ea typeface="David"/>
                <a:cs typeface="David"/>
                <a:sym typeface="David"/>
              </a:rPr>
              <a:t>שְׁלֹשִׁים בָּנִים</a:t>
            </a:r>
            <a:r>
              <a:rPr b="0" i="0" lang="iw-IL" sz="3200" u="none" cap="none" strike="noStrike">
                <a:solidFill>
                  <a:srgbClr val="000000"/>
                </a:solidFill>
                <a:latin typeface="David"/>
                <a:ea typeface="David"/>
                <a:cs typeface="David"/>
                <a:sym typeface="David"/>
              </a:rPr>
              <a:t>, </a:t>
            </a:r>
            <a:r>
              <a:rPr b="1" i="0" lang="iw-IL" sz="3200" u="none" cap="none" strike="noStrike">
                <a:solidFill>
                  <a:srgbClr val="000000"/>
                </a:solidFill>
                <a:latin typeface="David"/>
                <a:ea typeface="David"/>
                <a:cs typeface="David"/>
                <a:sym typeface="David"/>
              </a:rPr>
              <a:t>וּשְׁלֹשִׁים בָּנוֹת </a:t>
            </a:r>
            <a:r>
              <a:rPr b="0" i="0" lang="iw-IL" sz="3200" u="none" cap="none" strike="noStrike">
                <a:solidFill>
                  <a:srgbClr val="000000"/>
                </a:solidFill>
                <a:latin typeface="David"/>
                <a:ea typeface="David"/>
                <a:cs typeface="David"/>
                <a:sym typeface="David"/>
              </a:rPr>
              <a:t>שִׁלַּח הַחוּצָה, וּשְׁלֹשִׁים בָּנוֹת, הֵבִיא לְבָנָיו מִן-הַחוּץ; וַיִּשְׁפֹּט אֶת-יִשְׂרָאֵל, </a:t>
            </a:r>
            <a:r>
              <a:rPr b="1" i="0" lang="iw-IL" sz="3200" u="none" cap="none" strike="noStrike">
                <a:solidFill>
                  <a:srgbClr val="000000"/>
                </a:solidFill>
                <a:highlight>
                  <a:srgbClr val="00FFFF"/>
                </a:highlight>
                <a:latin typeface="David"/>
                <a:ea typeface="David"/>
                <a:cs typeface="David"/>
                <a:sym typeface="David"/>
              </a:rPr>
              <a:t>שֶׁבַע שָׁנִים</a:t>
            </a:r>
            <a:r>
              <a:rPr b="0" i="0" lang="iw-IL" sz="3200" u="none" cap="none" strike="noStrike">
                <a:solidFill>
                  <a:srgbClr val="000000"/>
                </a:solidFill>
                <a:latin typeface="David"/>
                <a:ea typeface="David"/>
                <a:cs typeface="David"/>
                <a:sym typeface="David"/>
              </a:rPr>
              <a:t>.  </a:t>
            </a:r>
            <a:r>
              <a:rPr b="1" i="0" lang="iw-IL" sz="3200" u="none" cap="none" strike="noStrike">
                <a:solidFill>
                  <a:srgbClr val="000000"/>
                </a:solidFill>
                <a:latin typeface="David"/>
                <a:ea typeface="David"/>
                <a:cs typeface="David"/>
                <a:sym typeface="David"/>
              </a:rPr>
              <a:t>י</a:t>
            </a:r>
            <a:r>
              <a:rPr b="0" i="0" lang="iw-IL" sz="3200" u="none" cap="none" strike="noStrike">
                <a:solidFill>
                  <a:srgbClr val="000000"/>
                </a:solidFill>
                <a:latin typeface="David"/>
                <a:ea typeface="David"/>
                <a:cs typeface="David"/>
                <a:sym typeface="David"/>
              </a:rPr>
              <a:t> וַיָּמָת אִבְצָן, וַיִּקָּבֵר בְּבֵית לָחֶם.  {פ}</a:t>
            </a:r>
            <a:endParaRPr b="0" i="0" sz="3200" u="none" cap="none" strike="noStrike">
              <a:solidFill>
                <a:schemeClr val="dk1"/>
              </a:solidFill>
              <a:latin typeface="Trebuchet MS"/>
              <a:ea typeface="Trebuchet MS"/>
              <a:cs typeface="Trebuchet MS"/>
              <a:sym typeface="Trebuchet MS"/>
            </a:endParaRPr>
          </a:p>
        </p:txBody>
      </p:sp>
      <p:sp>
        <p:nvSpPr>
          <p:cNvPr id="156" name="Google Shape;156;p20"/>
          <p:cNvSpPr txBox="1"/>
          <p:nvPr/>
        </p:nvSpPr>
        <p:spPr>
          <a:xfrm>
            <a:off x="406400" y="117693"/>
            <a:ext cx="5159022" cy="674030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iw-IL" sz="2400" u="none" cap="none" strike="noStrike">
                <a:solidFill>
                  <a:schemeClr val="dk1"/>
                </a:solidFill>
                <a:latin typeface="David"/>
                <a:ea typeface="David"/>
                <a:cs typeface="David"/>
                <a:sym typeface="David"/>
              </a:rPr>
              <a:t>אחריו מלך אבצן מבית לחם, הוא בועז ממגילת רות ונקרא בשם זה בגלל שהיה דואג לעם ישראל שהם כמו צאן.. "אב – צאן" לכן נקרא אבצן</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0" i="0" lang="iw-IL" sz="2400" u="none" cap="none" strike="noStrike">
                <a:solidFill>
                  <a:schemeClr val="dk1"/>
                </a:solidFill>
                <a:latin typeface="David"/>
                <a:ea typeface="David"/>
                <a:cs typeface="David"/>
                <a:sym typeface="David"/>
              </a:rPr>
              <a:t>בימיו היו לו 30 בנים 30 בנות ואת כולם חיתן וכל בניו ובנותיו מתו לו בימיו.. ובסוף ימיו שהיה בגיל 400 התחתן עם רות ונולד לו "עובד" (הוא נפטר בלי לראות אותו).</a:t>
            </a:r>
            <a:endParaRPr/>
          </a:p>
          <a:p>
            <a:pPr indent="0" lvl="0" marL="0" marR="0" rtl="0" algn="r">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0" i="0" lang="iw-IL" sz="2400" u="none" cap="none" strike="noStrike">
                <a:solidFill>
                  <a:schemeClr val="dk1"/>
                </a:solidFill>
                <a:latin typeface="David"/>
                <a:ea typeface="David"/>
                <a:cs typeface="David"/>
                <a:sym typeface="David"/>
              </a:rPr>
              <a:t>הוא שפט את ישראל 7 שנים ונקבר בבית לחם.</a:t>
            </a:r>
            <a:endParaRPr/>
          </a:p>
          <a:p>
            <a:pPr indent="0" lvl="0" marL="0" marR="0" rtl="0" algn="r">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rPr b="1" i="0" lang="iw-IL" sz="2400" u="sng" cap="none" strike="noStrike">
                <a:solidFill>
                  <a:schemeClr val="dk1"/>
                </a:solidFill>
                <a:latin typeface="David"/>
                <a:ea typeface="David"/>
                <a:cs typeface="David"/>
                <a:sym typeface="David"/>
              </a:rPr>
              <a:t>מדוע מתו כל בניו ובנותיו</a:t>
            </a:r>
            <a:r>
              <a:rPr b="0" i="0" lang="iw-IL" sz="2400" u="none" cap="none" strike="noStrike">
                <a:solidFill>
                  <a:schemeClr val="dk1"/>
                </a:solidFill>
                <a:latin typeface="David"/>
                <a:ea typeface="David"/>
                <a:cs typeface="David"/>
                <a:sym typeface="David"/>
              </a:rPr>
              <a:t>? מכיוון שהיה לו שכן בשם "מנוח, שלא היו לו ילדים ואבצן לא הזמין אותו לשום חתונה של ילדיו, בטענה שמנוח אין ילדים והוא לא יזמין אותו בחזרה לסעודתו.. לכן לא הזמינו. ועל כך נענש.</a:t>
            </a:r>
            <a:endParaRPr/>
          </a:p>
        </p:txBody>
      </p:sp>
      <p:pic>
        <p:nvPicPr>
          <p:cNvPr descr="אמונה ישראל Emunah Israel: סיפור מגילת רות" id="157" name="Google Shape;157;p20"/>
          <p:cNvPicPr preferRelativeResize="0"/>
          <p:nvPr/>
        </p:nvPicPr>
        <p:blipFill rotWithShape="1">
          <a:blip r:embed="rId3">
            <a:alphaModFix/>
          </a:blip>
          <a:srcRect b="0" l="0" r="0" t="0"/>
          <a:stretch/>
        </p:blipFill>
        <p:spPr>
          <a:xfrm>
            <a:off x="7563556" y="3960460"/>
            <a:ext cx="2698043" cy="269804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5"/>
                                        </p:tgtEl>
                                        <p:attrNameLst>
                                          <p:attrName>style.visibility</p:attrName>
                                        </p:attrNameLst>
                                      </p:cBhvr>
                                      <p:to>
                                        <p:strVal val="visible"/>
                                      </p:to>
                                    </p:set>
                                    <p:anim calcmode="lin" valueType="num">
                                      <p:cBhvr additive="base">
                                        <p:cTn dur="500"/>
                                        <p:tgtEl>
                                          <p:spTgt spid="15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animEffect filter="fade" transition="in">
                                      <p:cBhvr>
                                        <p:cTn dur="1000"/>
                                        <p:tgtEl>
                                          <p:spTgt spid="1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1" st="1"/>
                                            </p:txEl>
                                          </p:spTgt>
                                        </p:tgtEl>
                                        <p:attrNameLst>
                                          <p:attrName>style.visibility</p:attrName>
                                        </p:attrNameLst>
                                      </p:cBhvr>
                                      <p:to>
                                        <p:strVal val="visible"/>
                                      </p:to>
                                    </p:set>
                                    <p:animEffect filter="fade" transition="in">
                                      <p:cBhvr>
                                        <p:cTn dur="1000"/>
                                        <p:tgtEl>
                                          <p:spTgt spid="1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2" st="2"/>
                                            </p:txEl>
                                          </p:spTgt>
                                        </p:tgtEl>
                                        <p:attrNameLst>
                                          <p:attrName>style.visibility</p:attrName>
                                        </p:attrNameLst>
                                      </p:cBhvr>
                                      <p:to>
                                        <p:strVal val="visible"/>
                                      </p:to>
                                    </p:set>
                                    <p:animEffect filter="fade" transition="in">
                                      <p:cBhvr>
                                        <p:cTn dur="1000"/>
                                        <p:tgtEl>
                                          <p:spTgt spid="15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3" st="3"/>
                                            </p:txEl>
                                          </p:spTgt>
                                        </p:tgtEl>
                                        <p:attrNameLst>
                                          <p:attrName>style.visibility</p:attrName>
                                        </p:attrNameLst>
                                      </p:cBhvr>
                                      <p:to>
                                        <p:strVal val="visible"/>
                                      </p:to>
                                    </p:set>
                                    <p:animEffect filter="fade" transition="in">
                                      <p:cBhvr>
                                        <p:cTn dur="1000"/>
                                        <p:tgtEl>
                                          <p:spTgt spid="15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4" st="4"/>
                                            </p:txEl>
                                          </p:spTgt>
                                        </p:tgtEl>
                                        <p:attrNameLst>
                                          <p:attrName>style.visibility</p:attrName>
                                        </p:attrNameLst>
                                      </p:cBhvr>
                                      <p:to>
                                        <p:strVal val="visible"/>
                                      </p:to>
                                    </p:set>
                                    <p:animEffect filter="fade" transition="in">
                                      <p:cBhvr>
                                        <p:cTn dur="1000"/>
                                        <p:tgtEl>
                                          <p:spTgt spid="15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5" st="5"/>
                                            </p:txEl>
                                          </p:spTgt>
                                        </p:tgtEl>
                                        <p:attrNameLst>
                                          <p:attrName>style.visibility</p:attrName>
                                        </p:attrNameLst>
                                      </p:cBhvr>
                                      <p:to>
                                        <p:strVal val="visible"/>
                                      </p:to>
                                    </p:set>
                                    <p:animEffect filter="fade" transition="in">
                                      <p:cBhvr>
                                        <p:cTn dur="1000"/>
                                        <p:tgtEl>
                                          <p:spTgt spid="15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6" st="6"/>
                                            </p:txEl>
                                          </p:spTgt>
                                        </p:tgtEl>
                                        <p:attrNameLst>
                                          <p:attrName>style.visibility</p:attrName>
                                        </p:attrNameLst>
                                      </p:cBhvr>
                                      <p:to>
                                        <p:strVal val="visible"/>
                                      </p:to>
                                    </p:set>
                                    <p:animEffect filter="fade" transition="in">
                                      <p:cBhvr>
                                        <p:cTn dur="1000"/>
                                        <p:tgtEl>
                                          <p:spTgt spid="15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p:nvPr/>
        </p:nvSpPr>
        <p:spPr>
          <a:xfrm>
            <a:off x="5441244" y="683105"/>
            <a:ext cx="6096000" cy="5016758"/>
          </a:xfrm>
          <a:prstGeom prst="rect">
            <a:avLst/>
          </a:prstGeom>
          <a:solidFill>
            <a:srgbClr val="F8BEDF"/>
          </a:solid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iw-IL" sz="2800" u="none" cap="none" strike="noStrike">
                <a:solidFill>
                  <a:srgbClr val="000000"/>
                </a:solidFill>
                <a:latin typeface="David"/>
                <a:ea typeface="David"/>
                <a:cs typeface="David"/>
                <a:sym typeface="David"/>
              </a:rPr>
              <a:t>יא</a:t>
            </a:r>
            <a:r>
              <a:rPr b="0" i="0" lang="iw-IL" sz="2800" u="none" cap="none" strike="noStrike">
                <a:solidFill>
                  <a:srgbClr val="000000"/>
                </a:solidFill>
                <a:latin typeface="David"/>
                <a:ea typeface="David"/>
                <a:cs typeface="David"/>
                <a:sym typeface="David"/>
              </a:rPr>
              <a:t> וַיִּשְׁפֹּט אַחֲרָיו אֶת-יִשְׂרָאֵל, </a:t>
            </a:r>
            <a:r>
              <a:rPr b="1" i="0" lang="iw-IL" sz="3200" u="none" cap="none" strike="noStrike">
                <a:solidFill>
                  <a:srgbClr val="000000"/>
                </a:solidFill>
                <a:highlight>
                  <a:srgbClr val="00FFFF"/>
                </a:highlight>
                <a:latin typeface="David"/>
                <a:ea typeface="David"/>
                <a:cs typeface="David"/>
                <a:sym typeface="David"/>
              </a:rPr>
              <a:t>אֵילוֹן הַזְּבוּלֹנִי</a:t>
            </a:r>
            <a:r>
              <a:rPr b="0" i="0" lang="iw-IL" sz="2800" u="none" cap="none" strike="noStrike">
                <a:solidFill>
                  <a:srgbClr val="000000"/>
                </a:solidFill>
                <a:latin typeface="David"/>
                <a:ea typeface="David"/>
                <a:cs typeface="David"/>
                <a:sym typeface="David"/>
              </a:rPr>
              <a:t>; וַיִּשְׁפֹּט אֶת-יִשְׂרָאֵל, עֶשֶׂר שָׁנִים.  </a:t>
            </a:r>
            <a:r>
              <a:rPr b="1" i="0" lang="iw-IL" sz="2800" u="none" cap="none" strike="noStrike">
                <a:solidFill>
                  <a:srgbClr val="000000"/>
                </a:solidFill>
                <a:latin typeface="David"/>
                <a:ea typeface="David"/>
                <a:cs typeface="David"/>
                <a:sym typeface="David"/>
              </a:rPr>
              <a:t>יב</a:t>
            </a:r>
            <a:r>
              <a:rPr b="0" i="0" lang="iw-IL" sz="2800" u="none" cap="none" strike="noStrike">
                <a:solidFill>
                  <a:srgbClr val="000000"/>
                </a:solidFill>
                <a:latin typeface="David"/>
                <a:ea typeface="David"/>
                <a:cs typeface="David"/>
                <a:sym typeface="David"/>
              </a:rPr>
              <a:t> וַיָּמָת, אֵילוֹן הַזְּבוּלֹנִי; וַיִּקָּבֵר בְּאַיָּלוֹן, בְּאֶרֶץ זְבוּלֻן.  {פ}</a:t>
            </a:r>
            <a:br>
              <a:rPr b="0" i="0" lang="iw-IL" sz="2800" u="none" cap="none" strike="noStrike">
                <a:solidFill>
                  <a:srgbClr val="000000"/>
                </a:solidFill>
                <a:latin typeface="David"/>
                <a:ea typeface="David"/>
                <a:cs typeface="David"/>
                <a:sym typeface="David"/>
              </a:rPr>
            </a:br>
            <a:r>
              <a:rPr b="1" i="0" lang="iw-IL" sz="2800" u="none" cap="none" strike="noStrike">
                <a:solidFill>
                  <a:srgbClr val="000000"/>
                </a:solidFill>
                <a:latin typeface="David"/>
                <a:ea typeface="David"/>
                <a:cs typeface="David"/>
                <a:sym typeface="David"/>
              </a:rPr>
              <a:t>יג</a:t>
            </a:r>
            <a:r>
              <a:rPr b="0" i="0" lang="iw-IL" sz="2800" u="none" cap="none" strike="noStrike">
                <a:solidFill>
                  <a:srgbClr val="000000"/>
                </a:solidFill>
                <a:latin typeface="David"/>
                <a:ea typeface="David"/>
                <a:cs typeface="David"/>
                <a:sym typeface="David"/>
              </a:rPr>
              <a:t> וַיִּשְׁפֹּט אַחֲרָיו, אֶת-יִשְׂרָאֵל, </a:t>
            </a:r>
            <a:r>
              <a:rPr b="1" i="0" lang="iw-IL" sz="3200" u="none" cap="none" strike="noStrike">
                <a:solidFill>
                  <a:srgbClr val="000000"/>
                </a:solidFill>
                <a:highlight>
                  <a:srgbClr val="00FFFF"/>
                </a:highlight>
                <a:latin typeface="David"/>
                <a:ea typeface="David"/>
                <a:cs typeface="David"/>
                <a:sym typeface="David"/>
              </a:rPr>
              <a:t>עַבְדּוֹן בֶּן-הִלֵּל, הַפִּרְעָתוֹנִי</a:t>
            </a:r>
            <a:r>
              <a:rPr b="0" i="0" lang="iw-IL" sz="2800" u="none" cap="none" strike="noStrike">
                <a:solidFill>
                  <a:srgbClr val="000000"/>
                </a:solidFill>
                <a:latin typeface="David"/>
                <a:ea typeface="David"/>
                <a:cs typeface="David"/>
                <a:sym typeface="David"/>
              </a:rPr>
              <a:t>.  </a:t>
            </a:r>
            <a:r>
              <a:rPr b="1" i="0" lang="iw-IL" sz="2800" u="none" cap="none" strike="noStrike">
                <a:solidFill>
                  <a:srgbClr val="000000"/>
                </a:solidFill>
                <a:latin typeface="David"/>
                <a:ea typeface="David"/>
                <a:cs typeface="David"/>
                <a:sym typeface="David"/>
              </a:rPr>
              <a:t>יד</a:t>
            </a:r>
            <a:r>
              <a:rPr b="0" i="0" lang="iw-IL" sz="2800" u="none" cap="none" strike="noStrike">
                <a:solidFill>
                  <a:srgbClr val="000000"/>
                </a:solidFill>
                <a:latin typeface="David"/>
                <a:ea typeface="David"/>
                <a:cs typeface="David"/>
                <a:sym typeface="David"/>
              </a:rPr>
              <a:t> וַיְהִי-לוֹ אַרְבָּעִים בָּנִים, וּשְׁלֹשִׁים בְּנֵי בָנִים, רֹכְבִים, עַל-שִׁבְעִים עֲיָרִם; וַיִּשְׁפֹּט אֶת-יִשְׂרָאֵל, שְׁמֹנֶה שָׁנִים.  </a:t>
            </a:r>
            <a:r>
              <a:rPr b="1" i="0" lang="iw-IL" sz="2800" u="none" cap="none" strike="noStrike">
                <a:solidFill>
                  <a:srgbClr val="000000"/>
                </a:solidFill>
                <a:latin typeface="David"/>
                <a:ea typeface="David"/>
                <a:cs typeface="David"/>
                <a:sym typeface="David"/>
              </a:rPr>
              <a:t>טו</a:t>
            </a:r>
            <a:r>
              <a:rPr b="0" i="0" lang="iw-IL" sz="2800" u="none" cap="none" strike="noStrike">
                <a:solidFill>
                  <a:srgbClr val="000000"/>
                </a:solidFill>
                <a:latin typeface="David"/>
                <a:ea typeface="David"/>
                <a:cs typeface="David"/>
                <a:sym typeface="David"/>
              </a:rPr>
              <a:t> וַיָּמָת עַבְדּוֹן בֶּן-הִלֵּל, הַפִּרְעָתוֹנִי; וַיִּקָּבֵר בְּפִרְעָתוֹן בְּאֶרֶץ אֶפְרַיִם, בְּהַר הָעֲמָלֵקִי.  {פ}</a:t>
            </a:r>
            <a:endParaRPr/>
          </a:p>
          <a:p>
            <a:pPr indent="0" lvl="0" marL="0" marR="0" rtl="0" algn="r">
              <a:spcBef>
                <a:spcPts val="0"/>
              </a:spcBef>
              <a:spcAft>
                <a:spcPts val="0"/>
              </a:spcAft>
              <a:buNone/>
            </a:pPr>
            <a:br>
              <a:rPr b="0" i="0" lang="iw-IL" sz="2800" u="none" cap="none" strike="noStrike">
                <a:solidFill>
                  <a:schemeClr val="dk1"/>
                </a:solidFill>
                <a:latin typeface="David"/>
                <a:ea typeface="David"/>
                <a:cs typeface="David"/>
                <a:sym typeface="David"/>
              </a:rPr>
            </a:br>
            <a:endParaRPr b="0" i="0" sz="2800" u="none" cap="none" strike="noStrike">
              <a:solidFill>
                <a:schemeClr val="dk1"/>
              </a:solidFill>
              <a:latin typeface="David"/>
              <a:ea typeface="David"/>
              <a:cs typeface="David"/>
              <a:sym typeface="Davi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aphicFrame>
        <p:nvGraphicFramePr>
          <p:cNvPr id="167" name="Google Shape;167;p22"/>
          <p:cNvGraphicFramePr/>
          <p:nvPr/>
        </p:nvGraphicFramePr>
        <p:xfrm>
          <a:off x="3081866" y="482599"/>
          <a:ext cx="3000000" cy="3000000"/>
        </p:xfrm>
        <a:graphic>
          <a:graphicData uri="http://schemas.openxmlformats.org/drawingml/2006/table">
            <a:tbl>
              <a:tblPr bandRow="1" firstRow="1">
                <a:noFill/>
                <a:tableStyleId>{2040F803-207A-4591-BA52-146D13214B56}</a:tableStyleId>
              </a:tblPr>
              <a:tblGrid>
                <a:gridCol w="1625600"/>
                <a:gridCol w="1625600"/>
                <a:gridCol w="1625600"/>
                <a:gridCol w="1625600"/>
                <a:gridCol w="1625600"/>
              </a:tblGrid>
              <a:tr h="370850">
                <a:tc>
                  <a:txBody>
                    <a:bodyPr/>
                    <a:lstStyle/>
                    <a:p>
                      <a:pPr indent="0" lvl="0" marL="0" marR="0" rtl="1" algn="r">
                        <a:spcBef>
                          <a:spcPts val="0"/>
                        </a:spcBef>
                        <a:spcAft>
                          <a:spcPts val="0"/>
                        </a:spcAft>
                        <a:buNone/>
                      </a:pPr>
                      <a:r>
                        <a:t/>
                      </a:r>
                      <a:endParaRPr sz="24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rPr lang="iw-IL" sz="2400" u="none" cap="none" strike="noStrike">
                          <a:latin typeface="David"/>
                          <a:ea typeface="David"/>
                          <a:cs typeface="David"/>
                          <a:sym typeface="David"/>
                        </a:rPr>
                        <a:t>במי נלחם?</a:t>
                      </a:r>
                      <a:endParaRPr/>
                    </a:p>
                  </a:txBody>
                  <a:tcPr marT="45725" marB="45725" marR="91450" marL="91450"/>
                </a:tc>
                <a:tc>
                  <a:txBody>
                    <a:bodyPr/>
                    <a:lstStyle/>
                    <a:p>
                      <a:pPr indent="0" lvl="0" marL="0" marR="0" rtl="1" algn="r">
                        <a:spcBef>
                          <a:spcPts val="0"/>
                        </a:spcBef>
                        <a:spcAft>
                          <a:spcPts val="0"/>
                        </a:spcAft>
                        <a:buNone/>
                      </a:pPr>
                      <a:r>
                        <a:rPr lang="iw-IL" sz="2400" u="none" cap="none" strike="noStrike">
                          <a:latin typeface="David"/>
                          <a:ea typeface="David"/>
                          <a:cs typeface="David"/>
                          <a:sym typeface="David"/>
                        </a:rPr>
                        <a:t>טענת אנשי אפרים</a:t>
                      </a:r>
                      <a:endParaRPr/>
                    </a:p>
                  </a:txBody>
                  <a:tcPr marT="45725" marB="45725" marR="91450" marL="91450"/>
                </a:tc>
                <a:tc>
                  <a:txBody>
                    <a:bodyPr/>
                    <a:lstStyle/>
                    <a:p>
                      <a:pPr indent="0" lvl="0" marL="0" marR="0" rtl="1" algn="r">
                        <a:spcBef>
                          <a:spcPts val="0"/>
                        </a:spcBef>
                        <a:spcAft>
                          <a:spcPts val="0"/>
                        </a:spcAft>
                        <a:buNone/>
                      </a:pPr>
                      <a:r>
                        <a:rPr lang="iw-IL" sz="2400" u="none" cap="none" strike="noStrike">
                          <a:latin typeface="David"/>
                          <a:ea typeface="David"/>
                          <a:cs typeface="David"/>
                          <a:sym typeface="David"/>
                        </a:rPr>
                        <a:t>תשובת השופט</a:t>
                      </a:r>
                      <a:endParaRPr/>
                    </a:p>
                  </a:txBody>
                  <a:tcPr marT="45725" marB="45725" marR="91450" marL="91450"/>
                </a:tc>
                <a:tc>
                  <a:txBody>
                    <a:bodyPr/>
                    <a:lstStyle/>
                    <a:p>
                      <a:pPr indent="0" lvl="0" marL="0" marR="0" rtl="1" algn="r">
                        <a:spcBef>
                          <a:spcPts val="0"/>
                        </a:spcBef>
                        <a:spcAft>
                          <a:spcPts val="0"/>
                        </a:spcAft>
                        <a:buNone/>
                      </a:pPr>
                      <a:r>
                        <a:rPr lang="iw-IL" sz="2400" u="none" cap="none" strike="noStrike">
                          <a:latin typeface="David"/>
                          <a:ea typeface="David"/>
                          <a:cs typeface="David"/>
                          <a:sym typeface="David"/>
                        </a:rPr>
                        <a:t>סופו של המקרה:</a:t>
                      </a:r>
                      <a:endParaRPr/>
                    </a:p>
                  </a:txBody>
                  <a:tcPr marT="45725" marB="45725" marR="91450" marL="91450"/>
                </a:tc>
              </a:tr>
              <a:tr h="370850">
                <a:tc>
                  <a:txBody>
                    <a:bodyPr/>
                    <a:lstStyle/>
                    <a:p>
                      <a:pPr indent="0" lvl="0" marL="0" marR="0" rtl="1" algn="r">
                        <a:spcBef>
                          <a:spcPts val="0"/>
                        </a:spcBef>
                        <a:spcAft>
                          <a:spcPts val="0"/>
                        </a:spcAft>
                        <a:buNone/>
                      </a:pPr>
                      <a:r>
                        <a:rPr lang="iw-IL" sz="2800" u="none" cap="none" strike="noStrike">
                          <a:latin typeface="David"/>
                          <a:ea typeface="David"/>
                          <a:cs typeface="David"/>
                          <a:sym typeface="David"/>
                        </a:rPr>
                        <a:t>גדעון</a:t>
                      </a:r>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r>
              <a:tr h="370850">
                <a:tc>
                  <a:txBody>
                    <a:bodyPr/>
                    <a:lstStyle/>
                    <a:p>
                      <a:pPr indent="0" lvl="0" marL="0" marR="0" rtl="1" algn="r">
                        <a:spcBef>
                          <a:spcPts val="0"/>
                        </a:spcBef>
                        <a:spcAft>
                          <a:spcPts val="0"/>
                        </a:spcAft>
                        <a:buNone/>
                      </a:pPr>
                      <a:r>
                        <a:rPr lang="iw-IL" sz="2800" u="none" cap="none" strike="noStrike">
                          <a:latin typeface="David"/>
                          <a:ea typeface="David"/>
                          <a:cs typeface="David"/>
                          <a:sym typeface="David"/>
                        </a:rPr>
                        <a:t>יפתח</a:t>
                      </a:r>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c>
                  <a:txBody>
                    <a:bodyPr/>
                    <a:lstStyle/>
                    <a:p>
                      <a:pPr indent="0" lvl="0" marL="0" marR="0" rtl="1" algn="r">
                        <a:spcBef>
                          <a:spcPts val="0"/>
                        </a:spcBef>
                        <a:spcAft>
                          <a:spcPts val="0"/>
                        </a:spcAft>
                        <a:buNone/>
                      </a:pPr>
                      <a:r>
                        <a:t/>
                      </a:r>
                      <a:endParaRPr sz="2800" u="none" cap="none" strike="noStrike">
                        <a:latin typeface="David"/>
                        <a:ea typeface="David"/>
                        <a:cs typeface="David"/>
                        <a:sym typeface="David"/>
                      </a:endParaRPr>
                    </a:p>
                  </a:txBody>
                  <a:tcPr marT="45725" marB="45725" marR="91450" marL="91450"/>
                </a:tc>
              </a:tr>
            </a:tbl>
          </a:graphicData>
        </a:graphic>
      </p:graphicFrame>
      <p:graphicFrame>
        <p:nvGraphicFramePr>
          <p:cNvPr id="168" name="Google Shape;168;p22"/>
          <p:cNvGraphicFramePr/>
          <p:nvPr/>
        </p:nvGraphicFramePr>
        <p:xfrm>
          <a:off x="982133" y="3970866"/>
          <a:ext cx="3000000" cy="3000000"/>
        </p:xfrm>
        <a:graphic>
          <a:graphicData uri="http://schemas.openxmlformats.org/drawingml/2006/table">
            <a:tbl>
              <a:tblPr bandRow="1" firstRow="1">
                <a:noFill/>
                <a:tableStyleId>{1D4C9FDE-93A1-4F8F-8AD3-33C101B18A15}</a:tableStyleId>
              </a:tblPr>
              <a:tblGrid>
                <a:gridCol w="959550"/>
                <a:gridCol w="2291650"/>
                <a:gridCol w="1625600"/>
                <a:gridCol w="1625600"/>
                <a:gridCol w="1625600"/>
              </a:tblGrid>
              <a:tr h="370850">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rPr lang="iw-IL" sz="1800" u="none" cap="none" strike="noStrike"/>
                        <a:t>השופט:</a:t>
                      </a:r>
                      <a:endParaRPr/>
                    </a:p>
                  </a:txBody>
                  <a:tcPr marT="45725" marB="45725" marR="91450" marL="91450"/>
                </a:tc>
                <a:tc>
                  <a:txBody>
                    <a:bodyPr/>
                    <a:lstStyle/>
                    <a:p>
                      <a:pPr indent="0" lvl="0" marL="0" marR="0" rtl="1" algn="r">
                        <a:spcBef>
                          <a:spcPts val="0"/>
                        </a:spcBef>
                        <a:spcAft>
                          <a:spcPts val="0"/>
                        </a:spcAft>
                        <a:buNone/>
                      </a:pPr>
                      <a:r>
                        <a:rPr lang="iw-IL" sz="1800" u="none" cap="none" strike="noStrike"/>
                        <a:t>מה כתוב עליו</a:t>
                      </a:r>
                      <a:endParaRPr/>
                    </a:p>
                  </a:txBody>
                  <a:tcPr marT="45725" marB="45725" marR="91450" marL="91450"/>
                </a:tc>
                <a:tc>
                  <a:txBody>
                    <a:bodyPr/>
                    <a:lstStyle/>
                    <a:p>
                      <a:pPr indent="0" lvl="0" marL="0" marR="0" rtl="1" algn="r">
                        <a:spcBef>
                          <a:spcPts val="0"/>
                        </a:spcBef>
                        <a:spcAft>
                          <a:spcPts val="0"/>
                        </a:spcAft>
                        <a:buNone/>
                      </a:pPr>
                      <a:r>
                        <a:rPr lang="iw-IL" sz="1800" u="none" cap="none" strike="noStrike"/>
                        <a:t>כמה שנים שפט</a:t>
                      </a:r>
                      <a:endParaRPr/>
                    </a:p>
                  </a:txBody>
                  <a:tcPr marT="45725" marB="45725" marR="91450" marL="91450"/>
                </a:tc>
                <a:tc>
                  <a:txBody>
                    <a:bodyPr/>
                    <a:lstStyle/>
                    <a:p>
                      <a:pPr indent="0" lvl="0" marL="0" marR="0" rtl="1" algn="r">
                        <a:spcBef>
                          <a:spcPts val="0"/>
                        </a:spcBef>
                        <a:spcAft>
                          <a:spcPts val="0"/>
                        </a:spcAft>
                        <a:buNone/>
                      </a:pPr>
                      <a:r>
                        <a:rPr lang="iw-IL" sz="1800" u="none" cap="none" strike="noStrike"/>
                        <a:t>מקום קבורתו:</a:t>
                      </a:r>
                      <a:endParaRPr/>
                    </a:p>
                  </a:txBody>
                  <a:tcPr marT="45725" marB="45725" marR="91450" marL="91450"/>
                </a:tc>
              </a:tr>
              <a:tr h="370850">
                <a:tc>
                  <a:txBody>
                    <a:bodyPr/>
                    <a:lstStyle/>
                    <a:p>
                      <a:pPr indent="0" lvl="0" marL="0" marR="0" rtl="1" algn="r">
                        <a:spcBef>
                          <a:spcPts val="0"/>
                        </a:spcBef>
                        <a:spcAft>
                          <a:spcPts val="0"/>
                        </a:spcAft>
                        <a:buNone/>
                      </a:pPr>
                      <a:r>
                        <a:rPr lang="iw-IL" sz="1800" u="none" cap="none" strike="noStrike"/>
                        <a:t>ח</a:t>
                      </a:r>
                      <a:endParaRPr/>
                    </a:p>
                  </a:txBody>
                  <a:tcPr marT="45725" marB="45725" marR="91450" marL="91450"/>
                </a:tc>
                <a:tc>
                  <a:txBody>
                    <a:bodyPr/>
                    <a:lstStyle/>
                    <a:p>
                      <a:pPr indent="0" lvl="0" marL="0" marR="0" rtl="1" algn="r">
                        <a:spcBef>
                          <a:spcPts val="0"/>
                        </a:spcBef>
                        <a:spcAft>
                          <a:spcPts val="0"/>
                        </a:spcAft>
                        <a:buNone/>
                      </a:pPr>
                      <a:r>
                        <a:t/>
                      </a:r>
                      <a:endParaRPr sz="1800" u="none" cap="none" strike="noStrike"/>
                    </a:p>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r>
              <a:tr h="370850">
                <a:tc>
                  <a:txBody>
                    <a:bodyPr/>
                    <a:lstStyle/>
                    <a:p>
                      <a:pPr indent="0" lvl="0" marL="0" marR="0" rtl="1" algn="r">
                        <a:spcBef>
                          <a:spcPts val="0"/>
                        </a:spcBef>
                        <a:spcAft>
                          <a:spcPts val="0"/>
                        </a:spcAft>
                        <a:buNone/>
                      </a:pPr>
                      <a:r>
                        <a:rPr lang="iw-IL" sz="1800" u="none" cap="none" strike="noStrike"/>
                        <a:t>יא'</a:t>
                      </a:r>
                      <a:endParaRPr/>
                    </a:p>
                  </a:txBody>
                  <a:tcPr marT="45725" marB="45725" marR="91450" marL="91450"/>
                </a:tc>
                <a:tc>
                  <a:txBody>
                    <a:bodyPr/>
                    <a:lstStyle/>
                    <a:p>
                      <a:pPr indent="0" lvl="0" marL="0" marR="0" rtl="1" algn="r">
                        <a:spcBef>
                          <a:spcPts val="0"/>
                        </a:spcBef>
                        <a:spcAft>
                          <a:spcPts val="0"/>
                        </a:spcAft>
                        <a:buNone/>
                      </a:pPr>
                      <a:r>
                        <a:t/>
                      </a:r>
                      <a:endParaRPr sz="1800" u="none" cap="none" strike="noStrike"/>
                    </a:p>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r>
              <a:tr h="370850">
                <a:tc>
                  <a:txBody>
                    <a:bodyPr/>
                    <a:lstStyle/>
                    <a:p>
                      <a:pPr indent="0" lvl="0" marL="0" marR="0" rtl="1" algn="r">
                        <a:spcBef>
                          <a:spcPts val="0"/>
                        </a:spcBef>
                        <a:spcAft>
                          <a:spcPts val="0"/>
                        </a:spcAft>
                        <a:buNone/>
                      </a:pPr>
                      <a:r>
                        <a:rPr lang="iw-IL" sz="1800" u="none" cap="none" strike="noStrike"/>
                        <a:t>יג'</a:t>
                      </a:r>
                      <a:endParaRPr/>
                    </a:p>
                  </a:txBody>
                  <a:tcPr marT="45725" marB="45725" marR="91450" marL="91450"/>
                </a:tc>
                <a:tc>
                  <a:txBody>
                    <a:bodyPr/>
                    <a:lstStyle/>
                    <a:p>
                      <a:pPr indent="0" lvl="0" marL="0" marR="0" rtl="1" algn="r">
                        <a:spcBef>
                          <a:spcPts val="0"/>
                        </a:spcBef>
                        <a:spcAft>
                          <a:spcPts val="0"/>
                        </a:spcAft>
                        <a:buNone/>
                      </a:pPr>
                      <a:r>
                        <a:t/>
                      </a:r>
                      <a:endParaRPr sz="1800" u="none" cap="none" strike="noStrike"/>
                    </a:p>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פיאה">
  <a:themeElements>
    <a:clrScheme name="Facet">
      <a:dk1>
        <a:srgbClr val="000000"/>
      </a:dk1>
      <a:lt1>
        <a:srgbClr val="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