
<file path=[Content_Types].xml><?xml version="1.0" encoding="utf-8"?>
<Types xmlns="http://schemas.openxmlformats.org/package/2006/content-types">
  <Default ContentType="image/jpeg" Extension="jpg"/>
  <Default ContentType="image/gif" Extension="gif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2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</p:sldIdLst>
  <p:sldSz cy="6858000" cx="12188825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3839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  <p:ext uri="{2D200454-40CA-4A62-9FC3-DE9A4176ACB9}">
      <p15:notesGuideLst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05D200C5-773E-49A4-AFB0-BA2CFB173058}">
  <a:tblStyle styleId="{05D200C5-773E-49A4-AFB0-BA2CFB173058}" styleName="Table_0">
    <a:wholeTbl>
      <a:tcTxStyle b="off" i="off">
        <a:font>
          <a:latin typeface="Euphemia"/>
          <a:ea typeface="Euphemia"/>
          <a:cs typeface="Euphemia"/>
        </a:font>
        <a:schemeClr val="dk1"/>
      </a:tcTxStyle>
      <a:tcStyle>
        <a:tcBdr>
          <a:left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29BFC001-002E-48DA-9B43-B9C4E6B8A27D}" styleName="Table_1">
    <a:wholeTbl>
      <a:tcTxStyle b="off" i="off">
        <a:font>
          <a:latin typeface="Euphemia"/>
          <a:ea typeface="Euphemia"/>
          <a:cs typeface="Euphemia"/>
        </a:font>
        <a:schemeClr val="dk1"/>
      </a:tcTxStyle>
      <a:tcStyle>
        <a:tcBdr>
          <a:left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fill>
          <a:solidFill>
            <a:schemeClr val="dk1">
              <a:alpha val="20000"/>
            </a:schemeClr>
          </a:solidFill>
        </a:fill>
      </a:tcStyle>
    </a:band1H>
    <a:band2H>
      <a:tcTxStyle/>
    </a:band2H>
    <a:band1V>
      <a:tcTxStyle/>
      <a:tcStyle>
        <a:fill>
          <a:solidFill>
            <a:schemeClr val="dk1">
              <a:alpha val="20000"/>
            </a:schemeClr>
          </a:solidFill>
        </a:fill>
      </a:tcStyle>
    </a:band1V>
    <a:band2V>
      <a:tcTxStyle/>
    </a:band2V>
    <a:lastCol>
      <a:tcTxStyle b="on" i="off"/>
    </a:lastCol>
    <a:firstCol>
      <a:tcTxStyle b="on" i="off"/>
    </a:firstCol>
    <a:lastRow>
      <a:tcTxStyle b="on" i="off"/>
      <a:tcStyle>
        <a:tcBdr>
          <a:top>
            <a:ln cap="flat" cmpd="sng" w="508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</a:seCell>
    <a:swCell>
      <a:tcTxStyle/>
    </a:swCell>
    <a:firstRow>
      <a:tcTxStyle b="on" i="off"/>
      <a:tcStyle>
        <a:tcBdr>
          <a:bottom>
            <a:ln cap="flat" cmpd="sng" w="254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839"/>
        <p:guide pos="2160" orient="horz"/>
      </p:guideLst>
    </p:cSldViewPr>
  </p:slide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pos="2880" orient="horz"/>
        <p:guide pos="2160"/>
      </p:guideLst>
    </p:cSldViewPr>
  </p:notes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3884400" y="0"/>
            <a:ext cx="297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-228600" lvl="1" marL="91440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-228600" lvl="2" marL="137160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-228600" lvl="3" marL="182880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-228600" lvl="4" marL="228600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-228600" lvl="5" marL="274320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388440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0" y="8685213"/>
            <a:ext cx="297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iw-IL" sz="12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4" name="Google Shape;84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p1:notes"/>
          <p:cNvSpPr txBox="1"/>
          <p:nvPr>
            <p:ph idx="12" type="sldNum"/>
          </p:nvPr>
        </p:nvSpPr>
        <p:spPr>
          <a:xfrm>
            <a:off x="0" y="8685213"/>
            <a:ext cx="297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5" name="Google Shape;95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96" name="Google Shape;96;p2:notes"/>
          <p:cNvSpPr txBox="1"/>
          <p:nvPr>
            <p:ph idx="12" type="sldNum"/>
          </p:nvPr>
        </p:nvSpPr>
        <p:spPr>
          <a:xfrm>
            <a:off x="0" y="8685213"/>
            <a:ext cx="297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3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5" name="Google Shape;105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06" name="Google Shape;106;p3:notes"/>
          <p:cNvSpPr txBox="1"/>
          <p:nvPr>
            <p:ph idx="12" type="sldNum"/>
          </p:nvPr>
        </p:nvSpPr>
        <p:spPr>
          <a:xfrm>
            <a:off x="0" y="8685213"/>
            <a:ext cx="297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4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5" name="Google Shape;115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16" name="Google Shape;116;p4:notes"/>
          <p:cNvSpPr txBox="1"/>
          <p:nvPr>
            <p:ph idx="12" type="sldNum"/>
          </p:nvPr>
        </p:nvSpPr>
        <p:spPr>
          <a:xfrm>
            <a:off x="0" y="8685213"/>
            <a:ext cx="297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5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6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7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p8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9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10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11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12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13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14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p15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16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p17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p18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" name="Google Shape;242;p19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1" name="Google Shape;251;p20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9" name="Google Shape;259;p21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9" name="Google Shape;269;p22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" name="Google Shape;275;p23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1" name="Google Shape;281;p24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קופית כותרת" showMasterSp="0" type="title">
  <p:cSld name="TIT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"/>
          <p:cNvSpPr txBox="1"/>
          <p:nvPr>
            <p:ph type="ctrTitle"/>
          </p:nvPr>
        </p:nvSpPr>
        <p:spPr>
          <a:xfrm>
            <a:off x="2439060" y="990600"/>
            <a:ext cx="8458200" cy="3200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Tahoma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"/>
          <p:cNvSpPr txBox="1"/>
          <p:nvPr>
            <p:ph idx="1" type="subTitle"/>
          </p:nvPr>
        </p:nvSpPr>
        <p:spPr>
          <a:xfrm>
            <a:off x="2439059" y="4267200"/>
            <a:ext cx="84582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lvl="1" rtl="1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899495"/>
              </a:buClr>
              <a:buSzPts val="2000"/>
              <a:buNone/>
              <a:defRPr>
                <a:solidFill>
                  <a:srgbClr val="899495"/>
                </a:solidFill>
              </a:defRPr>
            </a:lvl2pPr>
            <a:lvl3pPr lvl="2" rtl="1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899495"/>
              </a:buClr>
              <a:buSzPts val="1800"/>
              <a:buNone/>
              <a:defRPr>
                <a:solidFill>
                  <a:srgbClr val="899495"/>
                </a:solidFill>
              </a:defRPr>
            </a:lvl3pPr>
            <a:lvl4pPr lvl="3" rtl="1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899495"/>
              </a:buClr>
              <a:buSzPts val="1600"/>
              <a:buNone/>
              <a:defRPr>
                <a:solidFill>
                  <a:srgbClr val="899495"/>
                </a:solidFill>
              </a:defRPr>
            </a:lvl4pPr>
            <a:lvl5pPr lvl="4" rtl="1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899495"/>
              </a:buClr>
              <a:buSzPts val="1600"/>
              <a:buNone/>
              <a:defRPr>
                <a:solidFill>
                  <a:srgbClr val="899495"/>
                </a:solidFill>
              </a:defRPr>
            </a:lvl5pPr>
            <a:lvl6pPr lvl="5" rtl="1" algn="ctr">
              <a:spcBef>
                <a:spcPts val="600"/>
              </a:spcBef>
              <a:spcAft>
                <a:spcPts val="0"/>
              </a:spcAft>
              <a:buClr>
                <a:srgbClr val="899495"/>
              </a:buClr>
              <a:buSzPts val="1600"/>
              <a:buNone/>
              <a:defRPr>
                <a:solidFill>
                  <a:srgbClr val="899495"/>
                </a:solidFill>
              </a:defRPr>
            </a:lvl6pPr>
            <a:lvl7pPr lvl="6" rtl="1" algn="ctr">
              <a:spcBef>
                <a:spcPts val="600"/>
              </a:spcBef>
              <a:spcAft>
                <a:spcPts val="0"/>
              </a:spcAft>
              <a:buClr>
                <a:srgbClr val="899495"/>
              </a:buClr>
              <a:buSzPts val="1600"/>
              <a:buNone/>
              <a:defRPr>
                <a:solidFill>
                  <a:srgbClr val="899495"/>
                </a:solidFill>
              </a:defRPr>
            </a:lvl7pPr>
            <a:lvl8pPr lvl="7" rtl="1" algn="ctr">
              <a:spcBef>
                <a:spcPts val="600"/>
              </a:spcBef>
              <a:spcAft>
                <a:spcPts val="0"/>
              </a:spcAft>
              <a:buClr>
                <a:srgbClr val="899495"/>
              </a:buClr>
              <a:buSzPts val="1600"/>
              <a:buNone/>
              <a:defRPr>
                <a:solidFill>
                  <a:srgbClr val="899495"/>
                </a:solidFill>
              </a:defRPr>
            </a:lvl8pPr>
            <a:lvl9pPr lvl="8" rtl="1" algn="ctr">
              <a:spcBef>
                <a:spcPts val="600"/>
              </a:spcBef>
              <a:spcAft>
                <a:spcPts val="0"/>
              </a:spcAft>
              <a:buClr>
                <a:srgbClr val="899495"/>
              </a:buClr>
              <a:buSzPts val="1600"/>
              <a:buNone/>
              <a:defRPr>
                <a:solidFill>
                  <a:srgbClr val="899495"/>
                </a:solidFill>
              </a:defRPr>
            </a:lvl9pPr>
          </a:lstStyle>
          <a:p/>
        </p:txBody>
      </p:sp>
      <p:sp>
        <p:nvSpPr>
          <p:cNvPr id="19" name="Google Shape;19;p2"/>
          <p:cNvSpPr txBox="1"/>
          <p:nvPr>
            <p:ph idx="10" type="dt"/>
          </p:nvPr>
        </p:nvSpPr>
        <p:spPr>
          <a:xfrm>
            <a:off x="8053200" y="6356351"/>
            <a:ext cx="28440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100"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1" type="ftr"/>
          </p:nvPr>
        </p:nvSpPr>
        <p:spPr>
          <a:xfrm>
            <a:off x="4164515" y="6356351"/>
            <a:ext cx="385979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100"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"/>
          <p:cNvSpPr txBox="1"/>
          <p:nvPr>
            <p:ph idx="12" type="sldNum"/>
          </p:nvPr>
        </p:nvSpPr>
        <p:spPr>
          <a:xfrm>
            <a:off x="1270801" y="6356351"/>
            <a:ext cx="2844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 b="0" i="0" sz="1100" u="none" cap="none" strike="noStrike">
                <a:solidFill>
                  <a:srgbClr val="1D686F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rtl="1" algn="l">
              <a:spcBef>
                <a:spcPts val="0"/>
              </a:spcBef>
              <a:buNone/>
              <a:defRPr b="0" i="0" sz="1100" u="none" cap="none" strike="noStrike">
                <a:solidFill>
                  <a:srgbClr val="1D686F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rtl="1" algn="l">
              <a:spcBef>
                <a:spcPts val="0"/>
              </a:spcBef>
              <a:buNone/>
              <a:defRPr b="0" i="0" sz="1100" u="none" cap="none" strike="noStrike">
                <a:solidFill>
                  <a:srgbClr val="1D686F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rtl="1" algn="l">
              <a:spcBef>
                <a:spcPts val="0"/>
              </a:spcBef>
              <a:buNone/>
              <a:defRPr b="0" i="0" sz="1100" u="none" cap="none" strike="noStrike">
                <a:solidFill>
                  <a:srgbClr val="1D686F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rtl="1" algn="l">
              <a:spcBef>
                <a:spcPts val="0"/>
              </a:spcBef>
              <a:buNone/>
              <a:defRPr b="0" i="0" sz="1100" u="none" cap="none" strike="noStrike">
                <a:solidFill>
                  <a:srgbClr val="1D686F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rtl="1" algn="l">
              <a:spcBef>
                <a:spcPts val="0"/>
              </a:spcBef>
              <a:buNone/>
              <a:defRPr b="0" i="0" sz="1100" u="none" cap="none" strike="noStrike">
                <a:solidFill>
                  <a:srgbClr val="1D686F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rtl="1" algn="l">
              <a:spcBef>
                <a:spcPts val="0"/>
              </a:spcBef>
              <a:buNone/>
              <a:defRPr b="0" i="0" sz="1100" u="none" cap="none" strike="noStrike">
                <a:solidFill>
                  <a:srgbClr val="1D686F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rtl="1" algn="l">
              <a:spcBef>
                <a:spcPts val="0"/>
              </a:spcBef>
              <a:buNone/>
              <a:defRPr b="0" i="0" sz="1100" u="none" cap="none" strike="noStrike">
                <a:solidFill>
                  <a:srgbClr val="1D686F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rtl="1" algn="l">
              <a:spcBef>
                <a:spcPts val="0"/>
              </a:spcBef>
              <a:buNone/>
              <a:defRPr b="0" i="0" sz="1100" u="none" cap="none" strike="noStrike">
                <a:solidFill>
                  <a:srgbClr val="1D686F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39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תוכן" type="obj">
  <p:cSld name="OBJEC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"/>
          <p:cNvSpPr txBox="1"/>
          <p:nvPr>
            <p:ph type="title"/>
          </p:nvPr>
        </p:nvSpPr>
        <p:spPr>
          <a:xfrm>
            <a:off x="1293813" y="381000"/>
            <a:ext cx="96012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ahoma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" type="body"/>
          </p:nvPr>
        </p:nvSpPr>
        <p:spPr>
          <a:xfrm>
            <a:off x="1293813" y="1676400"/>
            <a:ext cx="9601200" cy="44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30200" lvl="4" marL="2286000" rtl="1" algn="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/>
            </a:lvl5pPr>
            <a:lvl6pPr indent="-330200" lvl="5" marL="274320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/>
            </a:lvl6pPr>
            <a:lvl7pPr indent="-330200" lvl="6" marL="320040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/>
            </a:lvl7pPr>
            <a:lvl8pPr indent="-330200" lvl="7" marL="365760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/>
            </a:lvl8pPr>
            <a:lvl9pPr indent="-330200" lvl="8" marL="411480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0" type="dt"/>
          </p:nvPr>
        </p:nvSpPr>
        <p:spPr>
          <a:xfrm>
            <a:off x="8053200" y="6356351"/>
            <a:ext cx="28440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100"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1" type="ftr"/>
          </p:nvPr>
        </p:nvSpPr>
        <p:spPr>
          <a:xfrm>
            <a:off x="4164515" y="6356351"/>
            <a:ext cx="385979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100"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3"/>
          <p:cNvSpPr txBox="1"/>
          <p:nvPr>
            <p:ph idx="12" type="sldNum"/>
          </p:nvPr>
        </p:nvSpPr>
        <p:spPr>
          <a:xfrm>
            <a:off x="1270801" y="6356351"/>
            <a:ext cx="2844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 b="0" i="0" sz="1100" u="none" cap="none" strike="noStrike">
                <a:solidFill>
                  <a:srgbClr val="1D686F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rtl="1" algn="l">
              <a:spcBef>
                <a:spcPts val="0"/>
              </a:spcBef>
              <a:buNone/>
              <a:defRPr b="0" i="0" sz="1100" u="none" cap="none" strike="noStrike">
                <a:solidFill>
                  <a:srgbClr val="1D686F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rtl="1" algn="l">
              <a:spcBef>
                <a:spcPts val="0"/>
              </a:spcBef>
              <a:buNone/>
              <a:defRPr b="0" i="0" sz="1100" u="none" cap="none" strike="noStrike">
                <a:solidFill>
                  <a:srgbClr val="1D686F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rtl="1" algn="l">
              <a:spcBef>
                <a:spcPts val="0"/>
              </a:spcBef>
              <a:buNone/>
              <a:defRPr b="0" i="0" sz="1100" u="none" cap="none" strike="noStrike">
                <a:solidFill>
                  <a:srgbClr val="1D686F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rtl="1" algn="l">
              <a:spcBef>
                <a:spcPts val="0"/>
              </a:spcBef>
              <a:buNone/>
              <a:defRPr b="0" i="0" sz="1100" u="none" cap="none" strike="noStrike">
                <a:solidFill>
                  <a:srgbClr val="1D686F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rtl="1" algn="l">
              <a:spcBef>
                <a:spcPts val="0"/>
              </a:spcBef>
              <a:buNone/>
              <a:defRPr b="0" i="0" sz="1100" u="none" cap="none" strike="noStrike">
                <a:solidFill>
                  <a:srgbClr val="1D686F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rtl="1" algn="l">
              <a:spcBef>
                <a:spcPts val="0"/>
              </a:spcBef>
              <a:buNone/>
              <a:defRPr b="0" i="0" sz="1100" u="none" cap="none" strike="noStrike">
                <a:solidFill>
                  <a:srgbClr val="1D686F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rtl="1" algn="l">
              <a:spcBef>
                <a:spcPts val="0"/>
              </a:spcBef>
              <a:buNone/>
              <a:defRPr b="0" i="0" sz="1100" u="none" cap="none" strike="noStrike">
                <a:solidFill>
                  <a:srgbClr val="1D686F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rtl="1" algn="l">
              <a:spcBef>
                <a:spcPts val="0"/>
              </a:spcBef>
              <a:buNone/>
              <a:defRPr b="0" i="0" sz="1100" u="none" cap="none" strike="noStrike">
                <a:solidFill>
                  <a:srgbClr val="1D686F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מקטע עליונה" showMasterSp="0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"/>
          <p:cNvSpPr txBox="1"/>
          <p:nvPr>
            <p:ph type="title"/>
          </p:nvPr>
        </p:nvSpPr>
        <p:spPr>
          <a:xfrm>
            <a:off x="2439058" y="2057400"/>
            <a:ext cx="8458201" cy="26669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Tahoma"/>
              <a:buNone/>
              <a:defRPr b="0" i="0" sz="48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" type="body"/>
          </p:nvPr>
        </p:nvSpPr>
        <p:spPr>
          <a:xfrm>
            <a:off x="2439058" y="4876800"/>
            <a:ext cx="8458201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rtl="1" algn="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899495"/>
              </a:buClr>
              <a:buSzPts val="1800"/>
              <a:buNone/>
              <a:defRPr sz="1800">
                <a:solidFill>
                  <a:srgbClr val="899495"/>
                </a:solidFill>
              </a:defRPr>
            </a:lvl2pPr>
            <a:lvl3pPr indent="-228600" lvl="2" marL="1371600" rtl="1" algn="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899495"/>
              </a:buClr>
              <a:buSzPts val="1600"/>
              <a:buNone/>
              <a:defRPr sz="1600">
                <a:solidFill>
                  <a:srgbClr val="899495"/>
                </a:solidFill>
              </a:defRPr>
            </a:lvl3pPr>
            <a:lvl4pPr indent="-228600" lvl="3" marL="1828800" rtl="1" algn="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899495"/>
              </a:buClr>
              <a:buSzPts val="1400"/>
              <a:buNone/>
              <a:defRPr sz="1400">
                <a:solidFill>
                  <a:srgbClr val="899495"/>
                </a:solidFill>
              </a:defRPr>
            </a:lvl4pPr>
            <a:lvl5pPr indent="-228600" lvl="4" marL="2286000" rtl="1" algn="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899495"/>
              </a:buClr>
              <a:buSzPts val="1400"/>
              <a:buNone/>
              <a:defRPr sz="1400">
                <a:solidFill>
                  <a:srgbClr val="899495"/>
                </a:solidFill>
              </a:defRPr>
            </a:lvl5pPr>
            <a:lvl6pPr indent="-228600" lvl="5" marL="2743200" rtl="1" algn="r">
              <a:spcBef>
                <a:spcPts val="600"/>
              </a:spcBef>
              <a:spcAft>
                <a:spcPts val="0"/>
              </a:spcAft>
              <a:buClr>
                <a:srgbClr val="899495"/>
              </a:buClr>
              <a:buSzPts val="1400"/>
              <a:buNone/>
              <a:defRPr sz="1400">
                <a:solidFill>
                  <a:srgbClr val="899495"/>
                </a:solidFill>
              </a:defRPr>
            </a:lvl6pPr>
            <a:lvl7pPr indent="-228600" lvl="6" marL="3200400" rtl="1" algn="r">
              <a:spcBef>
                <a:spcPts val="600"/>
              </a:spcBef>
              <a:spcAft>
                <a:spcPts val="0"/>
              </a:spcAft>
              <a:buClr>
                <a:srgbClr val="899495"/>
              </a:buClr>
              <a:buSzPts val="1400"/>
              <a:buNone/>
              <a:defRPr sz="1400">
                <a:solidFill>
                  <a:srgbClr val="899495"/>
                </a:solidFill>
              </a:defRPr>
            </a:lvl7pPr>
            <a:lvl8pPr indent="-228600" lvl="7" marL="3657600" rtl="1" algn="r">
              <a:spcBef>
                <a:spcPts val="600"/>
              </a:spcBef>
              <a:spcAft>
                <a:spcPts val="0"/>
              </a:spcAft>
              <a:buClr>
                <a:srgbClr val="899495"/>
              </a:buClr>
              <a:buSzPts val="1400"/>
              <a:buNone/>
              <a:defRPr sz="1400">
                <a:solidFill>
                  <a:srgbClr val="899495"/>
                </a:solidFill>
              </a:defRPr>
            </a:lvl8pPr>
            <a:lvl9pPr indent="-228600" lvl="8" marL="4114800" rtl="1" algn="r">
              <a:spcBef>
                <a:spcPts val="600"/>
              </a:spcBef>
              <a:spcAft>
                <a:spcPts val="0"/>
              </a:spcAft>
              <a:buClr>
                <a:srgbClr val="899495"/>
              </a:buClr>
              <a:buSzPts val="1400"/>
              <a:buNone/>
              <a:defRPr sz="1400">
                <a:solidFill>
                  <a:srgbClr val="899495"/>
                </a:solidFill>
              </a:defRPr>
            </a:lvl9pPr>
          </a:lstStyle>
          <a:p/>
        </p:txBody>
      </p:sp>
      <p:sp>
        <p:nvSpPr>
          <p:cNvPr id="31" name="Google Shape;31;p4"/>
          <p:cNvSpPr txBox="1"/>
          <p:nvPr>
            <p:ph idx="10" type="dt"/>
          </p:nvPr>
        </p:nvSpPr>
        <p:spPr>
          <a:xfrm>
            <a:off x="8053200" y="6356351"/>
            <a:ext cx="28440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100"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4"/>
          <p:cNvSpPr txBox="1"/>
          <p:nvPr>
            <p:ph idx="11" type="ftr"/>
          </p:nvPr>
        </p:nvSpPr>
        <p:spPr>
          <a:xfrm>
            <a:off x="4164515" y="6356351"/>
            <a:ext cx="385979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100"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4"/>
          <p:cNvSpPr txBox="1"/>
          <p:nvPr>
            <p:ph idx="12" type="sldNum"/>
          </p:nvPr>
        </p:nvSpPr>
        <p:spPr>
          <a:xfrm>
            <a:off x="1270801" y="6356351"/>
            <a:ext cx="2844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 sz="1100">
                <a:solidFill>
                  <a:srgbClr val="1D686F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rtl="1" algn="l">
              <a:spcBef>
                <a:spcPts val="0"/>
              </a:spcBef>
              <a:buNone/>
              <a:defRPr sz="1100">
                <a:solidFill>
                  <a:srgbClr val="1D686F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rtl="1" algn="l">
              <a:spcBef>
                <a:spcPts val="0"/>
              </a:spcBef>
              <a:buNone/>
              <a:defRPr sz="1100">
                <a:solidFill>
                  <a:srgbClr val="1D686F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rtl="1" algn="l">
              <a:spcBef>
                <a:spcPts val="0"/>
              </a:spcBef>
              <a:buNone/>
              <a:defRPr sz="1100">
                <a:solidFill>
                  <a:srgbClr val="1D686F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rtl="1" algn="l">
              <a:spcBef>
                <a:spcPts val="0"/>
              </a:spcBef>
              <a:buNone/>
              <a:defRPr sz="1100">
                <a:solidFill>
                  <a:srgbClr val="1D686F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rtl="1" algn="l">
              <a:spcBef>
                <a:spcPts val="0"/>
              </a:spcBef>
              <a:buNone/>
              <a:defRPr sz="1100">
                <a:solidFill>
                  <a:srgbClr val="1D686F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rtl="1" algn="l">
              <a:spcBef>
                <a:spcPts val="0"/>
              </a:spcBef>
              <a:buNone/>
              <a:defRPr sz="1100">
                <a:solidFill>
                  <a:srgbClr val="1D686F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rtl="1" algn="l">
              <a:spcBef>
                <a:spcPts val="0"/>
              </a:spcBef>
              <a:buNone/>
              <a:defRPr sz="1100">
                <a:solidFill>
                  <a:srgbClr val="1D686F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rtl="1" algn="l">
              <a:spcBef>
                <a:spcPts val="0"/>
              </a:spcBef>
              <a:buNone/>
              <a:defRPr sz="1100">
                <a:solidFill>
                  <a:srgbClr val="1D686F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מונה עם כיתוב" type="picTx">
  <p:cSld name="PICTURE_WITH_CAPTION_TEX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5"/>
          <p:cNvSpPr txBox="1"/>
          <p:nvPr>
            <p:ph type="title"/>
          </p:nvPr>
        </p:nvSpPr>
        <p:spPr>
          <a:xfrm>
            <a:off x="455612" y="1676400"/>
            <a:ext cx="3810000" cy="2438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ahoma"/>
              <a:buNone/>
              <a:defRPr b="0"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descr="מציין מיקום ריק להוספת תמונה. לחץ על מציין המיקום ובחר את התמונה שברצונך להוסיף." id="36" name="Google Shape;36;p5"/>
          <p:cNvSpPr/>
          <p:nvPr>
            <p:ph idx="2" type="pic"/>
          </p:nvPr>
        </p:nvSpPr>
        <p:spPr>
          <a:xfrm>
            <a:off x="4875212" y="0"/>
            <a:ext cx="5943601" cy="685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914400">
            <a:noAutofit/>
          </a:bodyPr>
          <a:lstStyle>
            <a:lvl1pPr lvl="0" marR="0" rtl="1" algn="ctr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 marR="0" rtl="1" algn="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lvl="2" marR="0" rtl="1" algn="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lvl="3" marR="0" rtl="1" algn="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lvl="4" marR="0" rtl="1" algn="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lvl="5" marR="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7" name="Google Shape;37;p5"/>
          <p:cNvSpPr txBox="1"/>
          <p:nvPr>
            <p:ph idx="1" type="body"/>
          </p:nvPr>
        </p:nvSpPr>
        <p:spPr>
          <a:xfrm>
            <a:off x="455612" y="4191000"/>
            <a:ext cx="3810000" cy="15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indent="-228600" lvl="1" marL="914400" rtl="1" algn="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rtl="1" algn="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rtl="1" algn="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rtl="1" algn="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ני תכנים" type="twoObj">
  <p:cSld name="TWO_OBJECTS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"/>
          <p:cNvSpPr txBox="1"/>
          <p:nvPr>
            <p:ph type="title"/>
          </p:nvPr>
        </p:nvSpPr>
        <p:spPr>
          <a:xfrm>
            <a:off x="1293813" y="381000"/>
            <a:ext cx="96012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ahoma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1" type="body"/>
          </p:nvPr>
        </p:nvSpPr>
        <p:spPr>
          <a:xfrm>
            <a:off x="1293812" y="1676400"/>
            <a:ext cx="4700016" cy="44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rtl="1" algn="r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rtl="1" algn="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rtl="1" algn="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3pPr>
            <a:lvl4pPr indent="-330200" lvl="3" marL="1828800" rtl="1" algn="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rtl="1" algn="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5pPr>
            <a:lvl6pPr indent="-330200" lvl="5" marL="274320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6pPr>
            <a:lvl7pPr indent="-330200" lvl="6" marL="320040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7pPr>
            <a:lvl8pPr indent="-330200" lvl="7" marL="365760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8pPr>
            <a:lvl9pPr indent="-330200" lvl="8" marL="411480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9pPr>
          </a:lstStyle>
          <a:p/>
        </p:txBody>
      </p:sp>
      <p:sp>
        <p:nvSpPr>
          <p:cNvPr id="41" name="Google Shape;41;p6"/>
          <p:cNvSpPr txBox="1"/>
          <p:nvPr>
            <p:ph idx="2" type="body"/>
          </p:nvPr>
        </p:nvSpPr>
        <p:spPr>
          <a:xfrm>
            <a:off x="6202035" y="1676401"/>
            <a:ext cx="4700016" cy="44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rtl="1" algn="r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rtl="1" algn="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rtl="1" algn="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3pPr>
            <a:lvl4pPr indent="-330200" lvl="3" marL="1828800" rtl="1" algn="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rtl="1" algn="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5pPr>
            <a:lvl6pPr indent="-330200" lvl="5" marL="274320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6pPr>
            <a:lvl7pPr indent="-330200" lvl="6" marL="320040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7pPr>
            <a:lvl8pPr indent="-330200" lvl="7" marL="365760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8pPr>
            <a:lvl9pPr indent="-330200" lvl="8" marL="411480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9pPr>
          </a:lstStyle>
          <a:p/>
        </p:txBody>
      </p:sp>
      <p:sp>
        <p:nvSpPr>
          <p:cNvPr id="42" name="Google Shape;42;p6"/>
          <p:cNvSpPr txBox="1"/>
          <p:nvPr>
            <p:ph idx="10" type="dt"/>
          </p:nvPr>
        </p:nvSpPr>
        <p:spPr>
          <a:xfrm>
            <a:off x="8053200" y="6356351"/>
            <a:ext cx="28440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100"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1" type="ftr"/>
          </p:nvPr>
        </p:nvSpPr>
        <p:spPr>
          <a:xfrm>
            <a:off x="4164515" y="6356351"/>
            <a:ext cx="385979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100"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6"/>
          <p:cNvSpPr txBox="1"/>
          <p:nvPr>
            <p:ph idx="12" type="sldNum"/>
          </p:nvPr>
        </p:nvSpPr>
        <p:spPr>
          <a:xfrm>
            <a:off x="1270801" y="6356351"/>
            <a:ext cx="2844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 sz="1100">
                <a:solidFill>
                  <a:srgbClr val="1D686F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rtl="1" algn="l">
              <a:spcBef>
                <a:spcPts val="0"/>
              </a:spcBef>
              <a:buNone/>
              <a:defRPr sz="1100">
                <a:solidFill>
                  <a:srgbClr val="1D686F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rtl="1" algn="l">
              <a:spcBef>
                <a:spcPts val="0"/>
              </a:spcBef>
              <a:buNone/>
              <a:defRPr sz="1100">
                <a:solidFill>
                  <a:srgbClr val="1D686F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rtl="1" algn="l">
              <a:spcBef>
                <a:spcPts val="0"/>
              </a:spcBef>
              <a:buNone/>
              <a:defRPr sz="1100">
                <a:solidFill>
                  <a:srgbClr val="1D686F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rtl="1" algn="l">
              <a:spcBef>
                <a:spcPts val="0"/>
              </a:spcBef>
              <a:buNone/>
              <a:defRPr sz="1100">
                <a:solidFill>
                  <a:srgbClr val="1D686F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rtl="1" algn="l">
              <a:spcBef>
                <a:spcPts val="0"/>
              </a:spcBef>
              <a:buNone/>
              <a:defRPr sz="1100">
                <a:solidFill>
                  <a:srgbClr val="1D686F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rtl="1" algn="l">
              <a:spcBef>
                <a:spcPts val="0"/>
              </a:spcBef>
              <a:buNone/>
              <a:defRPr sz="1100">
                <a:solidFill>
                  <a:srgbClr val="1D686F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rtl="1" algn="l">
              <a:spcBef>
                <a:spcPts val="0"/>
              </a:spcBef>
              <a:buNone/>
              <a:defRPr sz="1100">
                <a:solidFill>
                  <a:srgbClr val="1D686F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rtl="1" algn="l">
              <a:spcBef>
                <a:spcPts val="0"/>
              </a:spcBef>
              <a:buNone/>
              <a:defRPr sz="1100">
                <a:solidFill>
                  <a:srgbClr val="1D686F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השוואה" type="twoTxTwoObj">
  <p:cSld name="TWO_OBJECTS_WITH_TEXT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/>
          <p:nvPr>
            <p:ph type="title"/>
          </p:nvPr>
        </p:nvSpPr>
        <p:spPr>
          <a:xfrm>
            <a:off x="1293813" y="381000"/>
            <a:ext cx="96012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ahoma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" type="body"/>
          </p:nvPr>
        </p:nvSpPr>
        <p:spPr>
          <a:xfrm>
            <a:off x="1293813" y="1676399"/>
            <a:ext cx="4701142" cy="7620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0" sz="2400"/>
            </a:lvl1pPr>
            <a:lvl2pPr indent="-228600" lvl="1" marL="914400" rtl="1" algn="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1" algn="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1" algn="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1" algn="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8" name="Google Shape;48;p7"/>
          <p:cNvSpPr txBox="1"/>
          <p:nvPr>
            <p:ph idx="2" type="body"/>
          </p:nvPr>
        </p:nvSpPr>
        <p:spPr>
          <a:xfrm>
            <a:off x="1293813" y="2516457"/>
            <a:ext cx="4701142" cy="36557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8300" lvl="0" marL="457200" rtl="1" algn="r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  <a:defRPr sz="2200"/>
            </a:lvl1pPr>
            <a:lvl2pPr indent="-355600" lvl="1" marL="914400" rtl="1" algn="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rtl="1" algn="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3pPr>
            <a:lvl4pPr indent="-330200" lvl="3" marL="1828800" rtl="1" algn="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rtl="1" algn="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5pPr>
            <a:lvl6pPr indent="-330200" lvl="5" marL="274320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6pPr>
            <a:lvl7pPr indent="-330200" lvl="6" marL="320040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7pPr>
            <a:lvl8pPr indent="-330200" lvl="7" marL="365760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8pPr>
            <a:lvl9pPr indent="-330200" lvl="8" marL="411480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9pPr>
          </a:lstStyle>
          <a:p/>
        </p:txBody>
      </p:sp>
      <p:sp>
        <p:nvSpPr>
          <p:cNvPr id="49" name="Google Shape;49;p7"/>
          <p:cNvSpPr txBox="1"/>
          <p:nvPr>
            <p:ph idx="3" type="body"/>
          </p:nvPr>
        </p:nvSpPr>
        <p:spPr>
          <a:xfrm>
            <a:off x="6191754" y="1676399"/>
            <a:ext cx="4703259" cy="7620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0" sz="2400"/>
            </a:lvl1pPr>
            <a:lvl2pPr indent="-228600" lvl="1" marL="914400" rtl="1" algn="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1" algn="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1" algn="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1" algn="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0" name="Google Shape;50;p7"/>
          <p:cNvSpPr txBox="1"/>
          <p:nvPr>
            <p:ph idx="4" type="body"/>
          </p:nvPr>
        </p:nvSpPr>
        <p:spPr>
          <a:xfrm>
            <a:off x="6191754" y="2516457"/>
            <a:ext cx="4703259" cy="36557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8300" lvl="0" marL="457200" rtl="1" algn="r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  <a:defRPr sz="2200"/>
            </a:lvl1pPr>
            <a:lvl2pPr indent="-355600" lvl="1" marL="914400" rtl="1" algn="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rtl="1" algn="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3pPr>
            <a:lvl4pPr indent="-330200" lvl="3" marL="1828800" rtl="1" algn="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rtl="1" algn="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5pPr>
            <a:lvl6pPr indent="-330200" lvl="5" marL="274320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6pPr>
            <a:lvl7pPr indent="-330200" lvl="6" marL="320040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7pPr>
            <a:lvl8pPr indent="-330200" lvl="7" marL="365760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8pPr>
            <a:lvl9pPr indent="-330200" lvl="8" marL="411480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9pPr>
          </a:lstStyle>
          <a:p/>
        </p:txBody>
      </p:sp>
      <p:sp>
        <p:nvSpPr>
          <p:cNvPr id="51" name="Google Shape;51;p7"/>
          <p:cNvSpPr txBox="1"/>
          <p:nvPr>
            <p:ph idx="10" type="dt"/>
          </p:nvPr>
        </p:nvSpPr>
        <p:spPr>
          <a:xfrm>
            <a:off x="8053200" y="6356351"/>
            <a:ext cx="28440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100"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7"/>
          <p:cNvSpPr txBox="1"/>
          <p:nvPr>
            <p:ph idx="11" type="ftr"/>
          </p:nvPr>
        </p:nvSpPr>
        <p:spPr>
          <a:xfrm>
            <a:off x="4164515" y="6356351"/>
            <a:ext cx="385979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100"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7"/>
          <p:cNvSpPr txBox="1"/>
          <p:nvPr>
            <p:ph idx="12" type="sldNum"/>
          </p:nvPr>
        </p:nvSpPr>
        <p:spPr>
          <a:xfrm>
            <a:off x="1270801" y="6356351"/>
            <a:ext cx="2844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 sz="1100">
                <a:solidFill>
                  <a:srgbClr val="1D686F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rtl="1" algn="l">
              <a:spcBef>
                <a:spcPts val="0"/>
              </a:spcBef>
              <a:buNone/>
              <a:defRPr sz="1100">
                <a:solidFill>
                  <a:srgbClr val="1D686F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rtl="1" algn="l">
              <a:spcBef>
                <a:spcPts val="0"/>
              </a:spcBef>
              <a:buNone/>
              <a:defRPr sz="1100">
                <a:solidFill>
                  <a:srgbClr val="1D686F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rtl="1" algn="l">
              <a:spcBef>
                <a:spcPts val="0"/>
              </a:spcBef>
              <a:buNone/>
              <a:defRPr sz="1100">
                <a:solidFill>
                  <a:srgbClr val="1D686F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rtl="1" algn="l">
              <a:spcBef>
                <a:spcPts val="0"/>
              </a:spcBef>
              <a:buNone/>
              <a:defRPr sz="1100">
                <a:solidFill>
                  <a:srgbClr val="1D686F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rtl="1" algn="l">
              <a:spcBef>
                <a:spcPts val="0"/>
              </a:spcBef>
              <a:buNone/>
              <a:defRPr sz="1100">
                <a:solidFill>
                  <a:srgbClr val="1D686F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rtl="1" algn="l">
              <a:spcBef>
                <a:spcPts val="0"/>
              </a:spcBef>
              <a:buNone/>
              <a:defRPr sz="1100">
                <a:solidFill>
                  <a:srgbClr val="1D686F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rtl="1" algn="l">
              <a:spcBef>
                <a:spcPts val="0"/>
              </a:spcBef>
              <a:buNone/>
              <a:defRPr sz="1100">
                <a:solidFill>
                  <a:srgbClr val="1D686F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rtl="1" algn="l">
              <a:spcBef>
                <a:spcPts val="0"/>
              </a:spcBef>
              <a:buNone/>
              <a:defRPr sz="1100">
                <a:solidFill>
                  <a:srgbClr val="1D686F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בלבד" type="titleOnly">
  <p:cSld name="TITLE_ONLY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8"/>
          <p:cNvSpPr txBox="1"/>
          <p:nvPr>
            <p:ph type="title"/>
          </p:nvPr>
        </p:nvSpPr>
        <p:spPr>
          <a:xfrm>
            <a:off x="1293813" y="381000"/>
            <a:ext cx="96012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ahoma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8"/>
          <p:cNvSpPr txBox="1"/>
          <p:nvPr>
            <p:ph idx="10" type="dt"/>
          </p:nvPr>
        </p:nvSpPr>
        <p:spPr>
          <a:xfrm>
            <a:off x="8053200" y="6356351"/>
            <a:ext cx="28440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100"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8"/>
          <p:cNvSpPr txBox="1"/>
          <p:nvPr>
            <p:ph idx="11" type="ftr"/>
          </p:nvPr>
        </p:nvSpPr>
        <p:spPr>
          <a:xfrm>
            <a:off x="4164515" y="6356351"/>
            <a:ext cx="385979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100"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8"/>
          <p:cNvSpPr txBox="1"/>
          <p:nvPr>
            <p:ph idx="12" type="sldNum"/>
          </p:nvPr>
        </p:nvSpPr>
        <p:spPr>
          <a:xfrm>
            <a:off x="1270801" y="6356351"/>
            <a:ext cx="2844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 sz="1100">
                <a:solidFill>
                  <a:srgbClr val="1D686F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rtl="1" algn="l">
              <a:spcBef>
                <a:spcPts val="0"/>
              </a:spcBef>
              <a:buNone/>
              <a:defRPr sz="1100">
                <a:solidFill>
                  <a:srgbClr val="1D686F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rtl="1" algn="l">
              <a:spcBef>
                <a:spcPts val="0"/>
              </a:spcBef>
              <a:buNone/>
              <a:defRPr sz="1100">
                <a:solidFill>
                  <a:srgbClr val="1D686F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rtl="1" algn="l">
              <a:spcBef>
                <a:spcPts val="0"/>
              </a:spcBef>
              <a:buNone/>
              <a:defRPr sz="1100">
                <a:solidFill>
                  <a:srgbClr val="1D686F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rtl="1" algn="l">
              <a:spcBef>
                <a:spcPts val="0"/>
              </a:spcBef>
              <a:buNone/>
              <a:defRPr sz="1100">
                <a:solidFill>
                  <a:srgbClr val="1D686F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rtl="1" algn="l">
              <a:spcBef>
                <a:spcPts val="0"/>
              </a:spcBef>
              <a:buNone/>
              <a:defRPr sz="1100">
                <a:solidFill>
                  <a:srgbClr val="1D686F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rtl="1" algn="l">
              <a:spcBef>
                <a:spcPts val="0"/>
              </a:spcBef>
              <a:buNone/>
              <a:defRPr sz="1100">
                <a:solidFill>
                  <a:srgbClr val="1D686F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rtl="1" algn="l">
              <a:spcBef>
                <a:spcPts val="0"/>
              </a:spcBef>
              <a:buNone/>
              <a:defRPr sz="1100">
                <a:solidFill>
                  <a:srgbClr val="1D686F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rtl="1" algn="l">
              <a:spcBef>
                <a:spcPts val="0"/>
              </a:spcBef>
              <a:buNone/>
              <a:defRPr sz="1100">
                <a:solidFill>
                  <a:srgbClr val="1D686F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ריק" showMasterSp="0" type="blank">
  <p:cSld name="BLANK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 txBox="1"/>
          <p:nvPr>
            <p:ph idx="10" type="dt"/>
          </p:nvPr>
        </p:nvSpPr>
        <p:spPr>
          <a:xfrm>
            <a:off x="8053200" y="6356351"/>
            <a:ext cx="28440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100"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9"/>
          <p:cNvSpPr txBox="1"/>
          <p:nvPr>
            <p:ph idx="11" type="ftr"/>
          </p:nvPr>
        </p:nvSpPr>
        <p:spPr>
          <a:xfrm>
            <a:off x="4164515" y="6356351"/>
            <a:ext cx="385979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100"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9"/>
          <p:cNvSpPr txBox="1"/>
          <p:nvPr>
            <p:ph idx="12" type="sldNum"/>
          </p:nvPr>
        </p:nvSpPr>
        <p:spPr>
          <a:xfrm>
            <a:off x="1270801" y="6356351"/>
            <a:ext cx="2844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spcBef>
                <a:spcPts val="0"/>
              </a:spcBef>
              <a:buNone/>
              <a:defRPr sz="1100">
                <a:solidFill>
                  <a:srgbClr val="1D686F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marR="0" rtl="1" algn="l">
              <a:spcBef>
                <a:spcPts val="0"/>
              </a:spcBef>
              <a:buNone/>
              <a:defRPr sz="1100">
                <a:solidFill>
                  <a:srgbClr val="1D686F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marR="0" rtl="1" algn="l">
              <a:spcBef>
                <a:spcPts val="0"/>
              </a:spcBef>
              <a:buNone/>
              <a:defRPr sz="1100">
                <a:solidFill>
                  <a:srgbClr val="1D686F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marR="0" rtl="1" algn="l">
              <a:spcBef>
                <a:spcPts val="0"/>
              </a:spcBef>
              <a:buNone/>
              <a:defRPr sz="1100">
                <a:solidFill>
                  <a:srgbClr val="1D686F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marR="0" rtl="1" algn="l">
              <a:spcBef>
                <a:spcPts val="0"/>
              </a:spcBef>
              <a:buNone/>
              <a:defRPr sz="1100">
                <a:solidFill>
                  <a:srgbClr val="1D686F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marR="0" rtl="1" algn="l">
              <a:spcBef>
                <a:spcPts val="0"/>
              </a:spcBef>
              <a:buNone/>
              <a:defRPr sz="1100">
                <a:solidFill>
                  <a:srgbClr val="1D686F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marR="0" rtl="1" algn="l">
              <a:spcBef>
                <a:spcPts val="0"/>
              </a:spcBef>
              <a:buNone/>
              <a:defRPr sz="1100">
                <a:solidFill>
                  <a:srgbClr val="1D686F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marR="0" rtl="1" algn="l">
              <a:spcBef>
                <a:spcPts val="0"/>
              </a:spcBef>
              <a:buNone/>
              <a:defRPr sz="1100">
                <a:solidFill>
                  <a:srgbClr val="1D686F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marR="0" rtl="1" algn="l">
              <a:spcBef>
                <a:spcPts val="0"/>
              </a:spcBef>
              <a:buNone/>
              <a:defRPr sz="1100">
                <a:solidFill>
                  <a:srgbClr val="1D686F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וכן עם כיתוב" type="objTx">
  <p:cSld name="OBJECT_WITH_CAPTION_TEXT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0"/>
          <p:cNvSpPr txBox="1"/>
          <p:nvPr>
            <p:ph type="title"/>
          </p:nvPr>
        </p:nvSpPr>
        <p:spPr>
          <a:xfrm>
            <a:off x="455612" y="1676400"/>
            <a:ext cx="3810000" cy="2438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ahoma"/>
              <a:buNone/>
              <a:defRPr b="0"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0"/>
          <p:cNvSpPr txBox="1"/>
          <p:nvPr>
            <p:ph idx="1" type="body"/>
          </p:nvPr>
        </p:nvSpPr>
        <p:spPr>
          <a:xfrm>
            <a:off x="4725059" y="685800"/>
            <a:ext cx="6172200" cy="548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rtl="1" algn="r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rtl="1" algn="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rtl="1" algn="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3pPr>
            <a:lvl4pPr indent="-330200" lvl="3" marL="1828800" rtl="1" algn="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rtl="1" algn="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5pPr>
            <a:lvl6pPr indent="-330200" lvl="5" marL="274320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6pPr>
            <a:lvl7pPr indent="-330200" lvl="6" marL="320040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7pPr>
            <a:lvl8pPr indent="-330200" lvl="7" marL="365760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8pPr>
            <a:lvl9pPr indent="-330200" lvl="8" marL="411480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9pPr>
          </a:lstStyle>
          <a:p/>
        </p:txBody>
      </p:sp>
      <p:sp>
        <p:nvSpPr>
          <p:cNvPr id="66" name="Google Shape;66;p10"/>
          <p:cNvSpPr txBox="1"/>
          <p:nvPr>
            <p:ph idx="2" type="body"/>
          </p:nvPr>
        </p:nvSpPr>
        <p:spPr>
          <a:xfrm>
            <a:off x="455612" y="4191000"/>
            <a:ext cx="3810000" cy="15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indent="-228600" lvl="1" marL="914400" rtl="1" algn="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rtl="1" algn="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rtl="1" algn="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rtl="1" algn="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7" name="Google Shape;67;p10"/>
          <p:cNvSpPr txBox="1"/>
          <p:nvPr>
            <p:ph idx="10" type="dt"/>
          </p:nvPr>
        </p:nvSpPr>
        <p:spPr>
          <a:xfrm>
            <a:off x="8053200" y="6356351"/>
            <a:ext cx="28440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100"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0"/>
          <p:cNvSpPr txBox="1"/>
          <p:nvPr>
            <p:ph idx="11" type="ftr"/>
          </p:nvPr>
        </p:nvSpPr>
        <p:spPr>
          <a:xfrm>
            <a:off x="4164515" y="6356351"/>
            <a:ext cx="385979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100"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0"/>
          <p:cNvSpPr txBox="1"/>
          <p:nvPr>
            <p:ph idx="12" type="sldNum"/>
          </p:nvPr>
        </p:nvSpPr>
        <p:spPr>
          <a:xfrm>
            <a:off x="1270801" y="6356351"/>
            <a:ext cx="2844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 sz="1100">
                <a:solidFill>
                  <a:srgbClr val="1D686F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rtl="1" algn="l">
              <a:spcBef>
                <a:spcPts val="0"/>
              </a:spcBef>
              <a:buNone/>
              <a:defRPr sz="1100">
                <a:solidFill>
                  <a:srgbClr val="1D686F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rtl="1" algn="l">
              <a:spcBef>
                <a:spcPts val="0"/>
              </a:spcBef>
              <a:buNone/>
              <a:defRPr sz="1100">
                <a:solidFill>
                  <a:srgbClr val="1D686F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rtl="1" algn="l">
              <a:spcBef>
                <a:spcPts val="0"/>
              </a:spcBef>
              <a:buNone/>
              <a:defRPr sz="1100">
                <a:solidFill>
                  <a:srgbClr val="1D686F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rtl="1" algn="l">
              <a:spcBef>
                <a:spcPts val="0"/>
              </a:spcBef>
              <a:buNone/>
              <a:defRPr sz="1100">
                <a:solidFill>
                  <a:srgbClr val="1D686F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rtl="1" algn="l">
              <a:spcBef>
                <a:spcPts val="0"/>
              </a:spcBef>
              <a:buNone/>
              <a:defRPr sz="1100">
                <a:solidFill>
                  <a:srgbClr val="1D686F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rtl="1" algn="l">
              <a:spcBef>
                <a:spcPts val="0"/>
              </a:spcBef>
              <a:buNone/>
              <a:defRPr sz="1100">
                <a:solidFill>
                  <a:srgbClr val="1D686F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rtl="1" algn="l">
              <a:spcBef>
                <a:spcPts val="0"/>
              </a:spcBef>
              <a:buNone/>
              <a:defRPr sz="1100">
                <a:solidFill>
                  <a:srgbClr val="1D686F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rtl="1" algn="l">
              <a:spcBef>
                <a:spcPts val="0"/>
              </a:spcBef>
              <a:buNone/>
              <a:defRPr sz="1100">
                <a:solidFill>
                  <a:srgbClr val="1D686F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טקסט אנכי" type="vertTx">
  <p:cSld name="VERTICAL_TEXT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1"/>
          <p:cNvSpPr txBox="1"/>
          <p:nvPr>
            <p:ph type="title"/>
          </p:nvPr>
        </p:nvSpPr>
        <p:spPr>
          <a:xfrm>
            <a:off x="1293813" y="381000"/>
            <a:ext cx="96012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ahoma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" type="body"/>
          </p:nvPr>
        </p:nvSpPr>
        <p:spPr>
          <a:xfrm rot="5400000">
            <a:off x="3846513" y="-876300"/>
            <a:ext cx="4495800" cy="960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30200" lvl="4" marL="2286000" rtl="1" algn="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/>
            </a:lvl5pPr>
            <a:lvl6pPr indent="-330200" lvl="5" marL="274320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/>
            </a:lvl6pPr>
            <a:lvl7pPr indent="-330200" lvl="6" marL="320040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/>
            </a:lvl7pPr>
            <a:lvl8pPr indent="-330200" lvl="7" marL="365760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/>
            </a:lvl8pPr>
            <a:lvl9pPr indent="-330200" lvl="8" marL="411480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0" type="dt"/>
          </p:nvPr>
        </p:nvSpPr>
        <p:spPr>
          <a:xfrm>
            <a:off x="8053200" y="6356351"/>
            <a:ext cx="28440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100"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1"/>
          <p:cNvSpPr txBox="1"/>
          <p:nvPr>
            <p:ph idx="11" type="ftr"/>
          </p:nvPr>
        </p:nvSpPr>
        <p:spPr>
          <a:xfrm>
            <a:off x="4164515" y="6356351"/>
            <a:ext cx="385979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100"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1"/>
          <p:cNvSpPr txBox="1"/>
          <p:nvPr>
            <p:ph idx="12" type="sldNum"/>
          </p:nvPr>
        </p:nvSpPr>
        <p:spPr>
          <a:xfrm>
            <a:off x="1270801" y="6356351"/>
            <a:ext cx="2844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spcBef>
                <a:spcPts val="0"/>
              </a:spcBef>
              <a:buNone/>
              <a:defRPr sz="1100">
                <a:solidFill>
                  <a:srgbClr val="1D686F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marR="0" rtl="1" algn="l">
              <a:spcBef>
                <a:spcPts val="0"/>
              </a:spcBef>
              <a:buNone/>
              <a:defRPr sz="1100">
                <a:solidFill>
                  <a:srgbClr val="1D686F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marR="0" rtl="1" algn="l">
              <a:spcBef>
                <a:spcPts val="0"/>
              </a:spcBef>
              <a:buNone/>
              <a:defRPr sz="1100">
                <a:solidFill>
                  <a:srgbClr val="1D686F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marR="0" rtl="1" algn="l">
              <a:spcBef>
                <a:spcPts val="0"/>
              </a:spcBef>
              <a:buNone/>
              <a:defRPr sz="1100">
                <a:solidFill>
                  <a:srgbClr val="1D686F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marR="0" rtl="1" algn="l">
              <a:spcBef>
                <a:spcPts val="0"/>
              </a:spcBef>
              <a:buNone/>
              <a:defRPr sz="1100">
                <a:solidFill>
                  <a:srgbClr val="1D686F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marR="0" rtl="1" algn="l">
              <a:spcBef>
                <a:spcPts val="0"/>
              </a:spcBef>
              <a:buNone/>
              <a:defRPr sz="1100">
                <a:solidFill>
                  <a:srgbClr val="1D686F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marR="0" rtl="1" algn="l">
              <a:spcBef>
                <a:spcPts val="0"/>
              </a:spcBef>
              <a:buNone/>
              <a:defRPr sz="1100">
                <a:solidFill>
                  <a:srgbClr val="1D686F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marR="0" rtl="1" algn="l">
              <a:spcBef>
                <a:spcPts val="0"/>
              </a:spcBef>
              <a:buNone/>
              <a:defRPr sz="1100">
                <a:solidFill>
                  <a:srgbClr val="1D686F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marR="0" rtl="1" algn="l">
              <a:spcBef>
                <a:spcPts val="0"/>
              </a:spcBef>
              <a:buNone/>
              <a:defRPr sz="1100">
                <a:solidFill>
                  <a:srgbClr val="1D686F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אנכית וטקסט" type="vertTitleAndTx">
  <p:cSld name="VERTICAL_TITLE_AND_VERTICAL_TEXT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2"/>
          <p:cNvSpPr txBox="1"/>
          <p:nvPr>
            <p:ph type="title"/>
          </p:nvPr>
        </p:nvSpPr>
        <p:spPr>
          <a:xfrm rot="5400000">
            <a:off x="7808913" y="2324101"/>
            <a:ext cx="5791200" cy="190499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ahoma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" type="body"/>
          </p:nvPr>
        </p:nvSpPr>
        <p:spPr>
          <a:xfrm rot="5400000">
            <a:off x="2551114" y="-876300"/>
            <a:ext cx="5791200" cy="830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30200" lvl="4" marL="2286000" rtl="1" algn="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/>
            </a:lvl5pPr>
            <a:lvl6pPr indent="-330200" lvl="5" marL="274320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/>
            </a:lvl6pPr>
            <a:lvl7pPr indent="-330200" lvl="6" marL="320040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/>
            </a:lvl7pPr>
            <a:lvl8pPr indent="-330200" lvl="7" marL="365760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/>
            </a:lvl8pPr>
            <a:lvl9pPr indent="-330200" lvl="8" marL="411480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0" type="dt"/>
          </p:nvPr>
        </p:nvSpPr>
        <p:spPr>
          <a:xfrm>
            <a:off x="8053200" y="6356351"/>
            <a:ext cx="28440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100"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2"/>
          <p:cNvSpPr txBox="1"/>
          <p:nvPr>
            <p:ph idx="11" type="ftr"/>
          </p:nvPr>
        </p:nvSpPr>
        <p:spPr>
          <a:xfrm>
            <a:off x="4164515" y="6356351"/>
            <a:ext cx="385979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100"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2"/>
          <p:cNvSpPr txBox="1"/>
          <p:nvPr>
            <p:ph idx="12" type="sldNum"/>
          </p:nvPr>
        </p:nvSpPr>
        <p:spPr>
          <a:xfrm>
            <a:off x="1270801" y="6356351"/>
            <a:ext cx="2844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 sz="1100">
                <a:solidFill>
                  <a:srgbClr val="1D686F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rtl="1" algn="l">
              <a:spcBef>
                <a:spcPts val="0"/>
              </a:spcBef>
              <a:buNone/>
              <a:defRPr sz="1100">
                <a:solidFill>
                  <a:srgbClr val="1D686F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rtl="1" algn="l">
              <a:spcBef>
                <a:spcPts val="0"/>
              </a:spcBef>
              <a:buNone/>
              <a:defRPr sz="1100">
                <a:solidFill>
                  <a:srgbClr val="1D686F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rtl="1" algn="l">
              <a:spcBef>
                <a:spcPts val="0"/>
              </a:spcBef>
              <a:buNone/>
              <a:defRPr sz="1100">
                <a:solidFill>
                  <a:srgbClr val="1D686F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rtl="1" algn="l">
              <a:spcBef>
                <a:spcPts val="0"/>
              </a:spcBef>
              <a:buNone/>
              <a:defRPr sz="1100">
                <a:solidFill>
                  <a:srgbClr val="1D686F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rtl="1" algn="l">
              <a:spcBef>
                <a:spcPts val="0"/>
              </a:spcBef>
              <a:buNone/>
              <a:defRPr sz="1100">
                <a:solidFill>
                  <a:srgbClr val="1D686F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rtl="1" algn="l">
              <a:spcBef>
                <a:spcPts val="0"/>
              </a:spcBef>
              <a:buNone/>
              <a:defRPr sz="1100">
                <a:solidFill>
                  <a:srgbClr val="1D686F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rtl="1" algn="l">
              <a:spcBef>
                <a:spcPts val="0"/>
              </a:spcBef>
              <a:buNone/>
              <a:defRPr sz="1100">
                <a:solidFill>
                  <a:srgbClr val="1D686F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rtl="1" algn="l">
              <a:spcBef>
                <a:spcPts val="0"/>
              </a:spcBef>
              <a:buNone/>
              <a:defRPr sz="1100">
                <a:solidFill>
                  <a:srgbClr val="1D686F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/>
          <p:nvPr/>
        </p:nvSpPr>
        <p:spPr>
          <a:xfrm>
            <a:off x="0" y="0"/>
            <a:ext cx="11352212" cy="6858000"/>
          </a:xfrm>
          <a:prstGeom prst="rect">
            <a:avLst/>
          </a:prstGeom>
          <a:gradFill>
            <a:gsLst>
              <a:gs pos="0">
                <a:srgbClr val="FFFFFF">
                  <a:alpha val="60000"/>
                </a:srgbClr>
              </a:gs>
              <a:gs pos="100000">
                <a:srgbClr val="FFFFFF">
                  <a:alpha val="0"/>
                </a:srgbClr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1" name="Google Shape;11;p1"/>
          <p:cNvSpPr txBox="1"/>
          <p:nvPr>
            <p:ph type="title"/>
          </p:nvPr>
        </p:nvSpPr>
        <p:spPr>
          <a:xfrm>
            <a:off x="1293813" y="381000"/>
            <a:ext cx="96012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ahoma"/>
              <a:buNone/>
              <a:defRPr b="0" i="0" sz="36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2" name="Google Shape;12;p1"/>
          <p:cNvSpPr txBox="1"/>
          <p:nvPr>
            <p:ph idx="1" type="body"/>
          </p:nvPr>
        </p:nvSpPr>
        <p:spPr>
          <a:xfrm>
            <a:off x="1293813" y="1676400"/>
            <a:ext cx="9601200" cy="44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marR="0" rtl="1" algn="r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-355600" lvl="1" marL="914400" marR="0" rtl="1" algn="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-342900" lvl="2" marL="1371600" marR="0" rtl="1" algn="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-330200" lvl="3" marL="1828800" marR="0" rtl="1" algn="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-330200" lvl="4" marL="2286000" marR="0" rtl="1" algn="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-330200" lvl="5" marL="2743200" marR="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30200" lvl="6" marL="3200400" marR="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30200" lvl="7" marL="3657600" marR="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30200" lvl="8" marL="4114800" marR="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0" type="dt"/>
          </p:nvPr>
        </p:nvSpPr>
        <p:spPr>
          <a:xfrm>
            <a:off x="8053200" y="6356351"/>
            <a:ext cx="28440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u="none" cap="none" strike="noStrike">
                <a:solidFill>
                  <a:srgbClr val="1D686F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1" type="ftr"/>
          </p:nvPr>
        </p:nvSpPr>
        <p:spPr>
          <a:xfrm>
            <a:off x="4164515" y="6356351"/>
            <a:ext cx="385979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u="none" cap="none" strike="noStrike">
                <a:solidFill>
                  <a:srgbClr val="1D686F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" name="Google Shape;15;p1"/>
          <p:cNvSpPr txBox="1"/>
          <p:nvPr>
            <p:ph idx="12" type="sldNum"/>
          </p:nvPr>
        </p:nvSpPr>
        <p:spPr>
          <a:xfrm>
            <a:off x="1270801" y="6356351"/>
            <a:ext cx="2844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spcBef>
                <a:spcPts val="0"/>
              </a:spcBef>
              <a:buNone/>
              <a:defRPr b="0" i="0" sz="1100" u="none" cap="none" strike="noStrike">
                <a:solidFill>
                  <a:srgbClr val="1D686F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marR="0" rtl="1" algn="l">
              <a:spcBef>
                <a:spcPts val="0"/>
              </a:spcBef>
              <a:buNone/>
              <a:defRPr b="0" i="0" sz="1100" u="none" cap="none" strike="noStrike">
                <a:solidFill>
                  <a:srgbClr val="1D686F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marR="0" rtl="1" algn="l">
              <a:spcBef>
                <a:spcPts val="0"/>
              </a:spcBef>
              <a:buNone/>
              <a:defRPr b="0" i="0" sz="1100" u="none" cap="none" strike="noStrike">
                <a:solidFill>
                  <a:srgbClr val="1D686F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marR="0" rtl="1" algn="l">
              <a:spcBef>
                <a:spcPts val="0"/>
              </a:spcBef>
              <a:buNone/>
              <a:defRPr b="0" i="0" sz="1100" u="none" cap="none" strike="noStrike">
                <a:solidFill>
                  <a:srgbClr val="1D686F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marR="0" rtl="1" algn="l">
              <a:spcBef>
                <a:spcPts val="0"/>
              </a:spcBef>
              <a:buNone/>
              <a:defRPr b="0" i="0" sz="1100" u="none" cap="none" strike="noStrike">
                <a:solidFill>
                  <a:srgbClr val="1D686F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marR="0" rtl="1" algn="l">
              <a:spcBef>
                <a:spcPts val="0"/>
              </a:spcBef>
              <a:buNone/>
              <a:defRPr b="0" i="0" sz="1100" u="none" cap="none" strike="noStrike">
                <a:solidFill>
                  <a:srgbClr val="1D686F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marR="0" rtl="1" algn="l">
              <a:spcBef>
                <a:spcPts val="0"/>
              </a:spcBef>
              <a:buNone/>
              <a:defRPr b="0" i="0" sz="1100" u="none" cap="none" strike="noStrike">
                <a:solidFill>
                  <a:srgbClr val="1D686F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marR="0" rtl="1" algn="l">
              <a:spcBef>
                <a:spcPts val="0"/>
              </a:spcBef>
              <a:buNone/>
              <a:defRPr b="0" i="0" sz="1100" u="none" cap="none" strike="noStrike">
                <a:solidFill>
                  <a:srgbClr val="1D686F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marR="0" rtl="1" algn="l">
              <a:spcBef>
                <a:spcPts val="0"/>
              </a:spcBef>
              <a:buNone/>
              <a:defRPr b="0" i="0" sz="1100" u="none" cap="none" strike="noStrike">
                <a:solidFill>
                  <a:srgbClr val="1D686F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</p:sldLayoutIdLst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2.jpg"/><Relationship Id="rId4" Type="http://schemas.openxmlformats.org/officeDocument/2006/relationships/image" Target="../media/image7.jpg"/><Relationship Id="rId5" Type="http://schemas.openxmlformats.org/officeDocument/2006/relationships/image" Target="../media/image8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jpg"/><Relationship Id="rId4" Type="http://schemas.openxmlformats.org/officeDocument/2006/relationships/image" Target="../media/image9.gif"/><Relationship Id="rId5" Type="http://schemas.openxmlformats.org/officeDocument/2006/relationships/image" Target="../media/image5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jpg"/><Relationship Id="rId4" Type="http://schemas.openxmlformats.org/officeDocument/2006/relationships/image" Target="../media/image10.jpg"/><Relationship Id="rId5" Type="http://schemas.openxmlformats.org/officeDocument/2006/relationships/image" Target="../media/image1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jpg"/><Relationship Id="rId4" Type="http://schemas.openxmlformats.org/officeDocument/2006/relationships/image" Target="../media/image1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2.jpg"/><Relationship Id="rId4" Type="http://schemas.openxmlformats.org/officeDocument/2006/relationships/image" Target="../media/image3.jpg"/><Relationship Id="rId5" Type="http://schemas.openxmlformats.org/officeDocument/2006/relationships/image" Target="../media/image26.jpg"/><Relationship Id="rId6" Type="http://schemas.openxmlformats.org/officeDocument/2006/relationships/image" Target="../media/image19.jpg"/><Relationship Id="rId7" Type="http://schemas.openxmlformats.org/officeDocument/2006/relationships/image" Target="../media/image21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8.jpg"/><Relationship Id="rId4" Type="http://schemas.openxmlformats.org/officeDocument/2006/relationships/image" Target="../media/image10.jpg"/><Relationship Id="rId5" Type="http://schemas.openxmlformats.org/officeDocument/2006/relationships/image" Target="../media/image20.jpg"/><Relationship Id="rId6" Type="http://schemas.openxmlformats.org/officeDocument/2006/relationships/image" Target="../media/image17.png"/><Relationship Id="rId7" Type="http://schemas.openxmlformats.org/officeDocument/2006/relationships/image" Target="../media/image23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0.jpg"/><Relationship Id="rId4" Type="http://schemas.openxmlformats.org/officeDocument/2006/relationships/image" Target="../media/image3.jpg"/><Relationship Id="rId5" Type="http://schemas.openxmlformats.org/officeDocument/2006/relationships/image" Target="../media/image15.png"/><Relationship Id="rId6" Type="http://schemas.openxmlformats.org/officeDocument/2006/relationships/image" Target="../media/image28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2.jpg"/><Relationship Id="rId4" Type="http://schemas.openxmlformats.org/officeDocument/2006/relationships/image" Target="../media/image3.jpg"/><Relationship Id="rId5" Type="http://schemas.openxmlformats.org/officeDocument/2006/relationships/image" Target="../media/image32.jpg"/><Relationship Id="rId6" Type="http://schemas.openxmlformats.org/officeDocument/2006/relationships/image" Target="../media/image25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9.jpg"/><Relationship Id="rId4" Type="http://schemas.openxmlformats.org/officeDocument/2006/relationships/image" Target="../media/image5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.jpg"/><Relationship Id="rId4" Type="http://schemas.openxmlformats.org/officeDocument/2006/relationships/image" Target="../media/image29.jpg"/><Relationship Id="rId5" Type="http://schemas.openxmlformats.org/officeDocument/2006/relationships/image" Target="../media/image27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4.jpg"/><Relationship Id="rId4" Type="http://schemas.openxmlformats.org/officeDocument/2006/relationships/image" Target="../media/image24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.jpg"/><Relationship Id="rId4" Type="http://schemas.openxmlformats.org/officeDocument/2006/relationships/image" Target="../media/image10.jpg"/><Relationship Id="rId5" Type="http://schemas.openxmlformats.org/officeDocument/2006/relationships/image" Target="../media/image31.jpg"/><Relationship Id="rId6" Type="http://schemas.openxmlformats.org/officeDocument/2006/relationships/image" Target="../media/image35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1.jpg"/><Relationship Id="rId4" Type="http://schemas.openxmlformats.org/officeDocument/2006/relationships/image" Target="../media/image37.jpg"/><Relationship Id="rId5" Type="http://schemas.openxmlformats.org/officeDocument/2006/relationships/image" Target="../media/image41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6.jpg"/><Relationship Id="rId4" Type="http://schemas.openxmlformats.org/officeDocument/2006/relationships/image" Target="../media/image36.jpg"/><Relationship Id="rId5" Type="http://schemas.openxmlformats.org/officeDocument/2006/relationships/image" Target="../media/image39.jpg"/><Relationship Id="rId6" Type="http://schemas.openxmlformats.org/officeDocument/2006/relationships/image" Target="../media/image40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6.jpg"/><Relationship Id="rId4" Type="http://schemas.openxmlformats.org/officeDocument/2006/relationships/image" Target="../media/image3.jpg"/><Relationship Id="rId5" Type="http://schemas.openxmlformats.org/officeDocument/2006/relationships/image" Target="../media/image38.jpg"/><Relationship Id="rId6" Type="http://schemas.openxmlformats.org/officeDocument/2006/relationships/image" Target="../media/image33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0.jpg"/><Relationship Id="rId4" Type="http://schemas.openxmlformats.org/officeDocument/2006/relationships/image" Target="../media/image42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1.jpg"/><Relationship Id="rId4" Type="http://schemas.openxmlformats.org/officeDocument/2006/relationships/image" Target="../media/image29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1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0.jpg"/><Relationship Id="rId4" Type="http://schemas.openxmlformats.org/officeDocument/2006/relationships/image" Target="../media/image3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3"/>
          <p:cNvSpPr txBox="1"/>
          <p:nvPr/>
        </p:nvSpPr>
        <p:spPr>
          <a:xfrm>
            <a:off x="4006180" y="404664"/>
            <a:ext cx="5256584" cy="946413"/>
          </a:xfrm>
          <a:prstGeom prst="rect">
            <a:avLst/>
          </a:prstGeom>
          <a:solidFill>
            <a:srgbClr val="D2DAD3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60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שופטים פרק טז'</a:t>
            </a:r>
            <a:endParaRPr/>
          </a:p>
        </p:txBody>
      </p:sp>
      <p:sp>
        <p:nvSpPr>
          <p:cNvPr id="88" name="Google Shape;88;p13"/>
          <p:cNvSpPr/>
          <p:nvPr/>
        </p:nvSpPr>
        <p:spPr>
          <a:xfrm>
            <a:off x="7652321" y="1917422"/>
            <a:ext cx="4536504" cy="1867498"/>
          </a:xfrm>
          <a:prstGeom prst="ellipse">
            <a:avLst/>
          </a:prstGeom>
          <a:solidFill>
            <a:srgbClr val="8CD0A7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4400" u="sng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פסוקים א-ג': </a:t>
            </a:r>
            <a:r>
              <a:rPr b="1" i="0" lang="iw-IL" sz="44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שמשון בעזה</a:t>
            </a:r>
            <a:endParaRPr/>
          </a:p>
        </p:txBody>
      </p:sp>
      <p:sp>
        <p:nvSpPr>
          <p:cNvPr id="89" name="Google Shape;89;p13"/>
          <p:cNvSpPr/>
          <p:nvPr/>
        </p:nvSpPr>
        <p:spPr>
          <a:xfrm>
            <a:off x="7508305" y="3991142"/>
            <a:ext cx="4680520" cy="2252683"/>
          </a:xfrm>
          <a:prstGeom prst="ellipse">
            <a:avLst/>
          </a:prstGeom>
          <a:solidFill>
            <a:srgbClr val="DFE6ED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3600" u="sng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   פסוקים ד'-י':</a:t>
            </a:r>
            <a:endParaRPr/>
          </a:p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36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שמשון מתחתן עם </a:t>
            </a:r>
            <a:endParaRPr/>
          </a:p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36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דלילה מפלישתים</a:t>
            </a:r>
            <a:endParaRPr/>
          </a:p>
        </p:txBody>
      </p:sp>
      <p:sp>
        <p:nvSpPr>
          <p:cNvPr id="90" name="Google Shape;90;p13"/>
          <p:cNvSpPr/>
          <p:nvPr/>
        </p:nvSpPr>
        <p:spPr>
          <a:xfrm>
            <a:off x="3929599" y="2031458"/>
            <a:ext cx="3704366" cy="1778776"/>
          </a:xfrm>
          <a:prstGeom prst="ellipse">
            <a:avLst/>
          </a:prstGeom>
          <a:solidFill>
            <a:srgbClr val="FFC000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3600" u="sng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   </a:t>
            </a:r>
            <a:r>
              <a:rPr b="1" i="0" lang="iw-IL" sz="2800" u="sng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פסוקים יא-כ</a:t>
            </a:r>
            <a:endParaRPr/>
          </a:p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24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דלילה מנסה למצא במה כוחו של שמשון?</a:t>
            </a:r>
            <a:endParaRPr/>
          </a:p>
        </p:txBody>
      </p:sp>
      <p:sp>
        <p:nvSpPr>
          <p:cNvPr id="91" name="Google Shape;91;p13"/>
          <p:cNvSpPr/>
          <p:nvPr/>
        </p:nvSpPr>
        <p:spPr>
          <a:xfrm>
            <a:off x="3574132" y="4007491"/>
            <a:ext cx="3704366" cy="2090386"/>
          </a:xfrm>
          <a:prstGeom prst="ellipse">
            <a:avLst/>
          </a:prstGeom>
          <a:solidFill>
            <a:srgbClr val="92D050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2800" u="sng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   </a:t>
            </a:r>
            <a:r>
              <a:rPr b="1" i="0" lang="iw-IL" sz="2400" u="sng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פסוקים כא-כב':</a:t>
            </a:r>
            <a:endParaRPr/>
          </a:p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24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פלישתים תופסים את שמשון ומנקרים את עיניו</a:t>
            </a:r>
            <a:endParaRPr/>
          </a:p>
        </p:txBody>
      </p:sp>
      <p:sp>
        <p:nvSpPr>
          <p:cNvPr id="92" name="Google Shape;92;p13"/>
          <p:cNvSpPr/>
          <p:nvPr/>
        </p:nvSpPr>
        <p:spPr>
          <a:xfrm>
            <a:off x="0" y="3012386"/>
            <a:ext cx="4294211" cy="1545068"/>
          </a:xfrm>
          <a:prstGeom prst="ellipse">
            <a:avLst/>
          </a:prstGeom>
          <a:solidFill>
            <a:srgbClr val="ADE5E9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2400" u="sng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   פסוקים כג-סוף הפרק: </a:t>
            </a:r>
            <a:endParaRPr b="1" i="0" sz="2000" u="sng" cap="none" strike="noStrike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2400" u="sng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שמשון נוקם בפעם האחרונה בפלישתים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4"/>
          <p:cNvSpPr/>
          <p:nvPr/>
        </p:nvSpPr>
        <p:spPr>
          <a:xfrm>
            <a:off x="5734372" y="332656"/>
            <a:ext cx="6092825" cy="3416320"/>
          </a:xfrm>
          <a:prstGeom prst="rect">
            <a:avLst/>
          </a:prstGeom>
          <a:solidFill>
            <a:srgbClr val="8CD0A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36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א</a:t>
            </a:r>
            <a:r>
              <a:rPr b="0" i="0" lang="iw-IL" sz="36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וַיֵּלֶךְ שִׁמְשׁוֹן,</a:t>
            </a:r>
            <a:r>
              <a:rPr b="1" i="0" lang="iw-IL" sz="36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 עַזָּתָה</a:t>
            </a:r>
            <a:r>
              <a:rPr b="0" i="0" lang="iw-IL" sz="36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; וַיַּרְא-שָׁם אִשָּׁה זוֹנָה, וַיָּבֹא אֵלֶיהָ.  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6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ב</a:t>
            </a:r>
            <a:r>
              <a:rPr lang="iw-IL" sz="36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לַעַזָּתִים לֵאמֹר, בָּא שִׁמְשׁוֹן הֵנָּה, </a:t>
            </a:r>
            <a:r>
              <a:rPr b="1" lang="iw-IL" sz="3600">
                <a:solidFill>
                  <a:srgbClr val="000000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וַיָּסֹבּוּ וַיֶּאֶרְבוּ-לוֹ כָל-הַלַּיְלָה, בְּשַׁעַר הָעִיר</a:t>
            </a:r>
            <a:r>
              <a:rPr lang="iw-IL" sz="36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; </a:t>
            </a:r>
            <a:r>
              <a:rPr b="1" lang="iw-IL" sz="3600">
                <a:solidFill>
                  <a:srgbClr val="000000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וַיִּתְחָרְשׁוּ</a:t>
            </a:r>
            <a:r>
              <a:rPr lang="iw-IL" sz="36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 כָל-הַלַּיְלָה לֵאמֹר, עַד-אוֹר הַבֹּקֶר וַהֲרַגְנֻהוּ.  </a:t>
            </a:r>
            <a:r>
              <a:rPr lang="iw-IL" sz="32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. </a:t>
            </a:r>
            <a:endParaRPr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14"/>
          <p:cNvSpPr txBox="1"/>
          <p:nvPr/>
        </p:nvSpPr>
        <p:spPr>
          <a:xfrm>
            <a:off x="621804" y="476672"/>
            <a:ext cx="4608512" cy="2097497"/>
          </a:xfrm>
          <a:prstGeom prst="rect">
            <a:avLst/>
          </a:prstGeom>
          <a:solidFill>
            <a:srgbClr val="E8ECE8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200" u="sng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א</a:t>
            </a:r>
            <a:r>
              <a:rPr lang="iw-IL" sz="28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. יום אחד החליט שמשון ללכת </a:t>
            </a:r>
            <a:r>
              <a:rPr b="1" lang="iw-IL" sz="2800">
                <a:solidFill>
                  <a:schemeClr val="dk1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לעיר "עזה" </a:t>
            </a:r>
            <a:r>
              <a:rPr lang="iw-IL" sz="28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שהייתה שייכת לפלישתים, הייתה עם חומה מסביב ושערים גדולים. הוא ניכנס לאיזו אכסניה, ושכב לישון שם. </a:t>
            </a:r>
            <a:endParaRPr/>
          </a:p>
        </p:txBody>
      </p:sp>
      <p:sp>
        <p:nvSpPr>
          <p:cNvPr id="100" name="Google Shape;100;p14"/>
          <p:cNvSpPr txBox="1"/>
          <p:nvPr/>
        </p:nvSpPr>
        <p:spPr>
          <a:xfrm>
            <a:off x="6514104" y="3892048"/>
            <a:ext cx="5372744" cy="2817694"/>
          </a:xfrm>
          <a:prstGeom prst="rect">
            <a:avLst/>
          </a:prstGeom>
          <a:blipFill rotWithShape="1">
            <a:blip r:embed="rId3">
              <a:alphaModFix/>
            </a:blip>
            <a:tile algn="tl" flip="none" tx="0" sx="100000" ty="0" sy="100000"/>
          </a:blip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8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ב. לאנשי עזה הפלישתים נודע ששמשון ניכנס ונמצא בעיר, </a:t>
            </a:r>
            <a:r>
              <a:rPr b="1" lang="iw-IL" sz="2800">
                <a:solidFill>
                  <a:schemeClr val="dk1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הם הסתובבו בין בתי העיר לחפשו</a:t>
            </a:r>
            <a:r>
              <a:rPr lang="iw-IL" sz="28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, ומשלא מצאו את הבית שהתאכסן בו. </a:t>
            </a:r>
            <a:r>
              <a:rPr b="1" lang="iw-IL" sz="28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הקימו מארב ליד שער העיר.</a:t>
            </a:r>
            <a:r>
              <a:rPr lang="iw-IL" sz="28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 התחבאו </a:t>
            </a:r>
            <a:r>
              <a:rPr b="1" lang="iw-IL" sz="2800">
                <a:solidFill>
                  <a:schemeClr val="dk1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שם בשקט </a:t>
            </a:r>
            <a:r>
              <a:rPr lang="iw-IL" sz="28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, ואמרו: נמתין פה עד אור הבקר , ואז שמשון יבוא לצאת – נתפוס אותו ונהרוג אותו</a:t>
            </a:r>
            <a:r>
              <a:rPr lang="iw-IL" sz="20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.</a:t>
            </a:r>
            <a:endParaRPr/>
          </a:p>
        </p:txBody>
      </p:sp>
      <p:pic>
        <p:nvPicPr>
          <p:cNvPr descr="שמשון מעניש את תושבי עזה – אתר תנ&quot;ך ממלכתי" id="101" name="Google Shape;101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890056" y="2780928"/>
            <a:ext cx="3204356" cy="381642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שמשון מעניש את תושבי עזה – אתר תנ&quot;ך ממלכתי" id="102" name="Google Shape;102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82023" y="3183525"/>
            <a:ext cx="2571750" cy="3429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5"/>
          <p:cNvSpPr/>
          <p:nvPr/>
        </p:nvSpPr>
        <p:spPr>
          <a:xfrm>
            <a:off x="5784303" y="332656"/>
            <a:ext cx="6092825" cy="2862322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6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ג</a:t>
            </a:r>
            <a:r>
              <a:rPr lang="iw-IL" sz="36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וַיִּשְׁכַּב שִׁמְשׁוֹן, עַד-חֲצִי הַלַּיְלָה, וַיָּקָם בַּחֲצִי הַלַּיְלָה </a:t>
            </a:r>
            <a:r>
              <a:rPr b="1" lang="iw-IL" sz="3600">
                <a:solidFill>
                  <a:srgbClr val="000000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וַיֶּאֱחֹז בְּדַלְתוֹת שַׁעַר-הָעִיר וּבִשְׁתֵּי הַמְּזֻזוֹת, וַיִּסָּעֵם עִם-הַבְּרִיחַ</a:t>
            </a:r>
            <a:r>
              <a:rPr lang="iw-IL" sz="36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 וַיָּשֶׂם עַל-כְּתֵפָיו; </a:t>
            </a:r>
            <a:r>
              <a:rPr b="1" lang="iw-IL" sz="3600">
                <a:solidFill>
                  <a:srgbClr val="000000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וַיַּעֲלֵם אֶל-רֹאשׁ הָהָר, אֲשֶׁר עַל-פְּנֵי חֶבְרוֹן</a:t>
            </a:r>
            <a:endParaRPr b="1" sz="3600">
              <a:solidFill>
                <a:schemeClr val="dk1"/>
              </a:solidFill>
              <a:highlight>
                <a:srgbClr val="FFFF00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15"/>
          <p:cNvSpPr txBox="1"/>
          <p:nvPr/>
        </p:nvSpPr>
        <p:spPr>
          <a:xfrm>
            <a:off x="405780" y="235722"/>
            <a:ext cx="5256584" cy="3205493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8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ג. שמשון ישן וקם באמצע הלילה בחצות. והגיע לכניסת העיר וראה את הדלתות נעולות (דלתות העיר היו ברוחב 30 מטר) הוא </a:t>
            </a:r>
            <a:r>
              <a:rPr b="1" lang="iw-IL" sz="2800">
                <a:solidFill>
                  <a:schemeClr val="dk1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נגש לדלתות ועקר אותם ממקומם ביחד עם הבריח (שסוגר את הדלת) ועם שתי המזוזות</a:t>
            </a:r>
            <a:r>
              <a:rPr lang="iw-IL" sz="28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 , ושם אותם על כתפיו והעל אותם מרחק רב עד לראש ההר שפונה לכיוון חברון</a:t>
            </a:r>
            <a:endParaRPr/>
          </a:p>
        </p:txBody>
      </p:sp>
      <p:pic>
        <p:nvPicPr>
          <p:cNvPr descr="שמשון מוציא את דלתות שער עזה" id="110" name="Google Shape;110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046876" y="3361304"/>
            <a:ext cx="3126704" cy="304964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פלישתים - כתה ז'- נירית" id="111" name="Google Shape;111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05780" y="3811487"/>
            <a:ext cx="4394582" cy="302985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חייו ומותו של שמשון הגיבור - חלק ב'" id="112" name="Google Shape;112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980341" y="3810473"/>
            <a:ext cx="3835962" cy="25994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6"/>
          <p:cNvSpPr txBox="1"/>
          <p:nvPr/>
        </p:nvSpPr>
        <p:spPr>
          <a:xfrm>
            <a:off x="621804" y="427179"/>
            <a:ext cx="4608512" cy="1434239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200" u="sng">
                <a:solidFill>
                  <a:schemeClr val="dk2"/>
                </a:solidFill>
                <a:latin typeface="David"/>
                <a:ea typeface="David"/>
                <a:cs typeface="David"/>
                <a:sym typeface="David"/>
              </a:rPr>
              <a:t>ד. </a:t>
            </a:r>
            <a:r>
              <a:rPr lang="iw-IL" sz="3200">
                <a:solidFill>
                  <a:schemeClr val="dk2"/>
                </a:solidFill>
                <a:latin typeface="David"/>
                <a:ea typeface="David"/>
                <a:cs typeface="David"/>
                <a:sym typeface="David"/>
              </a:rPr>
              <a:t>לאחר תקופה אהב שמשון אישה פלישתית שגרה בנחל שורק ונקראת בשם דלילה.</a:t>
            </a:r>
            <a:endParaRPr/>
          </a:p>
        </p:txBody>
      </p:sp>
      <p:sp>
        <p:nvSpPr>
          <p:cNvPr id="119" name="Google Shape;119;p16"/>
          <p:cNvSpPr/>
          <p:nvPr/>
        </p:nvSpPr>
        <p:spPr>
          <a:xfrm>
            <a:off x="5734372" y="476672"/>
            <a:ext cx="6164833" cy="3970318"/>
          </a:xfrm>
          <a:prstGeom prst="rect">
            <a:avLst/>
          </a:prstGeom>
          <a:solidFill>
            <a:srgbClr val="8CD0A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6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ד</a:t>
            </a:r>
            <a:r>
              <a:rPr lang="iw-IL" sz="36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וַיְהִי, אַחֲרֵי-כֵן, וַיֶּאֱהַב אִשָּׁה, </a:t>
            </a:r>
            <a:r>
              <a:rPr b="1" lang="iw-IL" sz="3600">
                <a:solidFill>
                  <a:srgbClr val="000000"/>
                </a:solidFill>
                <a:highlight>
                  <a:srgbClr val="00FFFF"/>
                </a:highlight>
                <a:latin typeface="David"/>
                <a:ea typeface="David"/>
                <a:cs typeface="David"/>
                <a:sym typeface="David"/>
              </a:rPr>
              <a:t>בְּנַחַל שֹׂרֵק</a:t>
            </a:r>
            <a:r>
              <a:rPr lang="iw-IL" sz="36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; </a:t>
            </a:r>
            <a:r>
              <a:rPr b="1" lang="iw-IL" sz="3600">
                <a:solidFill>
                  <a:srgbClr val="000000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וּשְׁמָהּ, דְּלִילָה</a:t>
            </a:r>
            <a:r>
              <a:rPr lang="iw-IL" sz="36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.  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6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ה</a:t>
            </a:r>
            <a:r>
              <a:rPr lang="iw-IL" sz="36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וַיַּעֲלוּ אֵלֶיהָ סַרְנֵי פְלִשְׁתִּים, וַיֹּאמְרוּ לָהּ פַּתִּי אוֹתוֹ </a:t>
            </a:r>
            <a:r>
              <a:rPr b="1" lang="iw-IL" sz="3600">
                <a:solidFill>
                  <a:srgbClr val="000000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וּרְאִי בַּמֶּה כֹּחוֹ גָדוֹל, </a:t>
            </a:r>
            <a:r>
              <a:rPr lang="iw-IL" sz="36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וּבַמֶּה נוּכַל לוֹ, וַאֲסַרְנוּהוּ לְעַנּוֹתוֹ; וַאֲנַחְנוּ, נִתַּן-לָךְ, </a:t>
            </a:r>
            <a:r>
              <a:rPr b="1" lang="iw-IL" sz="3600">
                <a:solidFill>
                  <a:srgbClr val="000000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אִישׁ, אֶלֶף וּמֵאָה כָּסֶף</a:t>
            </a:r>
            <a:r>
              <a:rPr b="1" lang="iw-IL" sz="1800">
                <a:solidFill>
                  <a:srgbClr val="000000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.ד. </a:t>
            </a:r>
            <a:endParaRPr b="1" sz="1800">
              <a:solidFill>
                <a:schemeClr val="dk1"/>
              </a:solidFill>
              <a:highlight>
                <a:srgbClr val="FFFF00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16"/>
          <p:cNvSpPr txBox="1"/>
          <p:nvPr/>
        </p:nvSpPr>
        <p:spPr>
          <a:xfrm>
            <a:off x="289620" y="2214052"/>
            <a:ext cx="5228728" cy="2763834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200" u="sng">
                <a:solidFill>
                  <a:schemeClr val="dk2"/>
                </a:solidFill>
                <a:latin typeface="David"/>
                <a:ea typeface="David"/>
                <a:cs typeface="David"/>
                <a:sym typeface="David"/>
              </a:rPr>
              <a:t>ה</a:t>
            </a:r>
            <a:r>
              <a:rPr lang="iw-IL" sz="3200">
                <a:solidFill>
                  <a:schemeClr val="dk2"/>
                </a:solidFill>
                <a:latin typeface="David"/>
                <a:ea typeface="David"/>
                <a:cs typeface="David"/>
                <a:sym typeface="David"/>
              </a:rPr>
              <a:t>. שרי פלישתים עלו אליה ואמרו לה: תשדלי ותפתי את שמשון שיגלה לך בזכות מה כוחו גדול, ובאיזה אופן ניתן להכניעו. ואם תצליחי לגלות לנו- כל אחד מאתנו יתן לך אלף מאה שקל כסף</a:t>
            </a:r>
            <a:endParaRPr/>
          </a:p>
        </p:txBody>
      </p:sp>
      <p:sp>
        <p:nvSpPr>
          <p:cNvPr id="121" name="Google Shape;121;p16"/>
          <p:cNvSpPr txBox="1"/>
          <p:nvPr/>
        </p:nvSpPr>
        <p:spPr>
          <a:xfrm>
            <a:off x="6526460" y="4941168"/>
            <a:ext cx="5112570" cy="1601977"/>
          </a:xfrm>
          <a:prstGeom prst="rect">
            <a:avLst/>
          </a:prstGeom>
          <a:blipFill rotWithShape="1">
            <a:blip r:embed="rId3">
              <a:alphaModFix/>
            </a:blip>
            <a:tile algn="tl" flip="none" tx="0" sx="100000" ty="0" sy="100000"/>
          </a:blip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600" u="sng">
                <a:solidFill>
                  <a:schemeClr val="dk2"/>
                </a:solidFill>
                <a:latin typeface="David"/>
                <a:ea typeface="David"/>
                <a:cs typeface="David"/>
                <a:sym typeface="David"/>
              </a:rPr>
              <a:t>השם "דלילה"</a:t>
            </a:r>
            <a:endParaRPr/>
          </a:p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600">
                <a:solidFill>
                  <a:schemeClr val="dk2"/>
                </a:solidFill>
                <a:latin typeface="David"/>
                <a:ea typeface="David"/>
                <a:cs typeface="David"/>
                <a:sym typeface="David"/>
              </a:rPr>
              <a:t>דלדלה את כוחו, דלדלה את ליבו דלדלה את מעשיו..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7"/>
          <p:cNvSpPr txBox="1"/>
          <p:nvPr/>
        </p:nvSpPr>
        <p:spPr>
          <a:xfrm>
            <a:off x="405780" y="476672"/>
            <a:ext cx="4896544" cy="1877437"/>
          </a:xfrm>
          <a:prstGeom prst="rect">
            <a:avLst/>
          </a:prstGeom>
          <a:blipFill rotWithShape="1">
            <a:blip r:embed="rId3">
              <a:alphaModFix/>
            </a:blip>
            <a:tile algn="tl" flip="none" tx="0" sx="100000" ty="0" sy="100000"/>
          </a:blip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200" u="sng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ו</a:t>
            </a:r>
            <a:r>
              <a:rPr lang="iw-IL" sz="32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. דלילה התחילה לשדל את שמשון ולבקש ממנו שיגלה לה מה הסוד של כוחו העצום, וכיצד ניתן לנצח אותו</a:t>
            </a:r>
            <a:endParaRPr/>
          </a:p>
        </p:txBody>
      </p:sp>
      <p:sp>
        <p:nvSpPr>
          <p:cNvPr id="127" name="Google Shape;127;p17"/>
          <p:cNvSpPr/>
          <p:nvPr/>
        </p:nvSpPr>
        <p:spPr>
          <a:xfrm>
            <a:off x="5950396" y="440702"/>
            <a:ext cx="5832649" cy="397031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6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ו</a:t>
            </a:r>
            <a:r>
              <a:rPr lang="iw-IL" sz="36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וַתֹּאמֶר דְּלִילָה, אֶל-שִׁמְשׁוֹן, הַגִּידָה-נָּא לִי, בַּמֶּה כֹּחֲךָ גָדוֹל; וּבַמֶּה תֵאָסֵר, לְעַנּוֹתֶךָ.  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6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ז</a:t>
            </a:r>
            <a:r>
              <a:rPr lang="iw-IL" sz="36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וַיֹּאמֶר אֵלֶיהָ, שִׁמְשׁוֹן, אִם-יַאַסְרֻנִי </a:t>
            </a:r>
            <a:r>
              <a:rPr b="1" lang="iw-IL" sz="3600">
                <a:solidFill>
                  <a:srgbClr val="000000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בְּשִׁבְעָה יְתָרִים לַחִים</a:t>
            </a:r>
            <a:r>
              <a:rPr lang="iw-IL" sz="36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, </a:t>
            </a:r>
            <a:r>
              <a:rPr b="1" lang="iw-IL" sz="3600">
                <a:solidFill>
                  <a:srgbClr val="000000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אֲשֶׁר לֹא-חֹרָבוּ--וְחָלִיתִי וְהָיִיתִי, כְּאַחַד הָאָדָם</a:t>
            </a:r>
            <a:endParaRPr b="1" sz="3600">
              <a:solidFill>
                <a:schemeClr val="dk1"/>
              </a:solidFill>
              <a:highlight>
                <a:srgbClr val="FFFF00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p17"/>
          <p:cNvSpPr txBox="1"/>
          <p:nvPr/>
        </p:nvSpPr>
        <p:spPr>
          <a:xfrm>
            <a:off x="189756" y="2626455"/>
            <a:ext cx="4896544" cy="2376035"/>
          </a:xfrm>
          <a:prstGeom prst="rect">
            <a:avLst/>
          </a:prstGeom>
          <a:blipFill rotWithShape="1">
            <a:blip r:embed="rId4">
              <a:alphaModFix/>
            </a:blip>
            <a:tile algn="tl" flip="none" tx="0" sx="100000" ty="0" sy="100000"/>
          </a:blip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ז</a:t>
            </a:r>
            <a:r>
              <a:rPr lang="iw-IL" sz="32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. </a:t>
            </a:r>
            <a:r>
              <a:rPr b="1" lang="iw-IL" sz="3200" u="sng">
                <a:solidFill>
                  <a:schemeClr val="dk2"/>
                </a:solidFill>
                <a:latin typeface="David"/>
                <a:ea typeface="David"/>
                <a:cs typeface="David"/>
                <a:sym typeface="David"/>
              </a:rPr>
              <a:t>אמר לה שמשון: </a:t>
            </a:r>
            <a:r>
              <a:rPr lang="iw-IL" sz="3200">
                <a:solidFill>
                  <a:schemeClr val="dk2"/>
                </a:solidFill>
                <a:latin typeface="David"/>
                <a:ea typeface="David"/>
                <a:cs typeface="David"/>
                <a:sym typeface="David"/>
              </a:rPr>
              <a:t>אם יכבלו אותי בשבעה חבלים דקים שנעשו מצמחים לחים שלא התייבשו- אז כוחי ייחלש ואהפוך לאדם רגיל</a:t>
            </a:r>
            <a:endParaRPr/>
          </a:p>
        </p:txBody>
      </p:sp>
      <p:pic>
        <p:nvPicPr>
          <p:cNvPr descr="https://encrypted-tbn0.gstatic.com/images?q=tbn:ANd9GcQZ04kw-5_XUWa0srt9cv5B2OnKsMw8PaBtPtfjgdRrHo_I7hyfJYoI5KtMPIwW7TCpQtMh0F8&amp;usqp=CAc" id="129" name="Google Shape;129;p1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230316" y="4411020"/>
            <a:ext cx="2586980" cy="25869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8"/>
          <p:cNvSpPr/>
          <p:nvPr/>
        </p:nvSpPr>
        <p:spPr>
          <a:xfrm>
            <a:off x="5950396" y="260648"/>
            <a:ext cx="6092825" cy="4524315"/>
          </a:xfrm>
          <a:prstGeom prst="rect">
            <a:avLst/>
          </a:prstGeom>
          <a:solidFill>
            <a:srgbClr val="C1CEDC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</a:t>
            </a:r>
            <a:r>
              <a:rPr b="1" lang="iw-IL" sz="32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ח</a:t>
            </a:r>
            <a:r>
              <a:rPr lang="iw-IL" sz="32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וַיַּעֲלוּ-לָהּ סַרְנֵי פְלִשְׁתִּים, </a:t>
            </a:r>
            <a:r>
              <a:rPr b="1" lang="iw-IL" sz="32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שׁ</a:t>
            </a:r>
            <a:r>
              <a:rPr b="1" lang="iw-IL" sz="3200">
                <a:solidFill>
                  <a:srgbClr val="000000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ִבְעָה יְתָרִים לַחִים--אֲשֶׁר לֹא-חֹרָבוּ</a:t>
            </a:r>
            <a:r>
              <a:rPr lang="iw-IL" sz="32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; וַתַּאַסְרֵהוּ, בָּהֶם. 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2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ט</a:t>
            </a:r>
            <a:r>
              <a:rPr lang="iw-IL" sz="32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</a:t>
            </a:r>
            <a:r>
              <a:rPr b="1" lang="iw-IL" sz="3200">
                <a:solidFill>
                  <a:srgbClr val="000000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וְהָאֹרֵב</a:t>
            </a:r>
            <a:r>
              <a:rPr lang="iw-IL" sz="32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, יֹשֵׁב לָהּ בַּחֶדֶר, וַתֹּאמֶר אֵלָיו, פְּלִשְׁתִּים עָלֶיךָ שִׁמְשׁוֹן; </a:t>
            </a:r>
            <a:r>
              <a:rPr b="1" lang="iw-IL" sz="3200">
                <a:solidFill>
                  <a:srgbClr val="000000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וַיְנַתֵּק</a:t>
            </a:r>
            <a:r>
              <a:rPr lang="iw-IL" sz="32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, אֶת-הַיְתָרִים, כַּאֲשֶׁר יִנָּתֵק </a:t>
            </a:r>
            <a:r>
              <a:rPr b="1" lang="iw-IL" sz="3200">
                <a:solidFill>
                  <a:srgbClr val="000000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פְּתִיל-הַנְּעֹרֶת בַּהֲרִיחוֹ אֵשׁ, וְלֹא נוֹדַע כֹּחוֹ.  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2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י</a:t>
            </a:r>
            <a:r>
              <a:rPr lang="iw-IL" sz="32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וַתֹּאמֶר דְּלִילָה, אֶל-שִׁמְשׁוֹן, הִנֵּה </a:t>
            </a:r>
            <a:r>
              <a:rPr b="1" lang="iw-IL" sz="3200">
                <a:solidFill>
                  <a:srgbClr val="000000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הֵתַלְת</a:t>
            </a:r>
            <a:r>
              <a:rPr lang="iw-IL" sz="32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ָּ בִּי, וַתְּדַבֵּר אֵלַי </a:t>
            </a:r>
            <a:r>
              <a:rPr b="1" lang="iw-IL" sz="3200">
                <a:solidFill>
                  <a:srgbClr val="000000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כְּזָבִים</a:t>
            </a:r>
            <a:r>
              <a:rPr lang="iw-IL" sz="32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; עַתָּה הַגִּידָה-נָּא לִי, בַּמֶּה תֵּאָסֵר. </a:t>
            </a:r>
            <a:endParaRPr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p18"/>
          <p:cNvSpPr txBox="1"/>
          <p:nvPr/>
        </p:nvSpPr>
        <p:spPr>
          <a:xfrm>
            <a:off x="905350" y="178139"/>
            <a:ext cx="4896544" cy="1434239"/>
          </a:xfrm>
          <a:prstGeom prst="rect">
            <a:avLst/>
          </a:prstGeom>
          <a:solidFill>
            <a:srgbClr val="77CBA3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200" u="sng">
                <a:solidFill>
                  <a:schemeClr val="dk2"/>
                </a:solidFill>
                <a:latin typeface="David"/>
                <a:ea typeface="David"/>
                <a:cs typeface="David"/>
                <a:sym typeface="David"/>
              </a:rPr>
              <a:t>ח</a:t>
            </a:r>
            <a:r>
              <a:rPr lang="iw-IL" sz="32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. </a:t>
            </a:r>
            <a:r>
              <a:rPr lang="iw-IL" sz="3200">
                <a:solidFill>
                  <a:schemeClr val="dk2"/>
                </a:solidFill>
                <a:latin typeface="David"/>
                <a:ea typeface="David"/>
                <a:cs typeface="David"/>
                <a:sym typeface="David"/>
              </a:rPr>
              <a:t>שרי פלישתים הביאו לה 7 </a:t>
            </a:r>
            <a:r>
              <a:rPr b="1" lang="iw-IL" sz="3200">
                <a:solidFill>
                  <a:schemeClr val="dk2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חבלים דקים ולחים </a:t>
            </a:r>
            <a:r>
              <a:rPr lang="iw-IL" sz="3200">
                <a:solidFill>
                  <a:schemeClr val="dk2"/>
                </a:solidFill>
                <a:latin typeface="David"/>
                <a:ea typeface="David"/>
                <a:cs typeface="David"/>
                <a:sym typeface="David"/>
              </a:rPr>
              <a:t>ודלילה קשרה את שמשון בחבלים.</a:t>
            </a:r>
            <a:r>
              <a:rPr lang="iw-IL" sz="32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 </a:t>
            </a:r>
            <a:endParaRPr sz="2800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</p:txBody>
      </p:sp>
      <p:sp>
        <p:nvSpPr>
          <p:cNvPr id="136" name="Google Shape;136;p18"/>
          <p:cNvSpPr txBox="1"/>
          <p:nvPr/>
        </p:nvSpPr>
        <p:spPr>
          <a:xfrm>
            <a:off x="545310" y="1820892"/>
            <a:ext cx="5256584" cy="3012363"/>
          </a:xfrm>
          <a:prstGeom prst="rect">
            <a:avLst/>
          </a:prstGeom>
          <a:solidFill>
            <a:srgbClr val="BFBFBF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000" u="sng">
                <a:solidFill>
                  <a:schemeClr val="dk2"/>
                </a:solidFill>
                <a:latin typeface="David"/>
                <a:ea typeface="David"/>
                <a:cs typeface="David"/>
                <a:sym typeface="David"/>
              </a:rPr>
              <a:t>ט. </a:t>
            </a:r>
            <a:r>
              <a:rPr lang="iw-IL" sz="3000">
                <a:solidFill>
                  <a:schemeClr val="dk2"/>
                </a:solidFill>
                <a:latin typeface="David"/>
                <a:ea typeface="David"/>
                <a:cs typeface="David"/>
                <a:sym typeface="David"/>
              </a:rPr>
              <a:t>הפלישתים ישבו במארב בחדר הסמוך לחכות ולראות אם כוחו נחלש ואז לתופסו. </a:t>
            </a:r>
            <a:r>
              <a:rPr b="1" lang="iw-IL" sz="3000" u="sng">
                <a:solidFill>
                  <a:schemeClr val="dk2"/>
                </a:solidFill>
                <a:latin typeface="David"/>
                <a:ea typeface="David"/>
                <a:cs typeface="David"/>
                <a:sym typeface="David"/>
              </a:rPr>
              <a:t>אמרה דלילה</a:t>
            </a:r>
            <a:r>
              <a:rPr lang="iw-IL" sz="3000">
                <a:solidFill>
                  <a:schemeClr val="dk2"/>
                </a:solidFill>
                <a:latin typeface="David"/>
                <a:ea typeface="David"/>
                <a:cs typeface="David"/>
                <a:sym typeface="David"/>
              </a:rPr>
              <a:t>: שמשון! פלישתים באו להילחם בך.</a:t>
            </a:r>
            <a:endParaRPr/>
          </a:p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000">
                <a:solidFill>
                  <a:schemeClr val="dk2"/>
                </a:solidFill>
                <a:latin typeface="David"/>
                <a:ea typeface="David"/>
                <a:cs typeface="David"/>
                <a:sym typeface="David"/>
              </a:rPr>
              <a:t>שמשון שמע </a:t>
            </a:r>
            <a:r>
              <a:rPr b="1" lang="iw-IL" sz="3000">
                <a:solidFill>
                  <a:schemeClr val="dk2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וקרע</a:t>
            </a:r>
            <a:r>
              <a:rPr lang="iw-IL" sz="3000">
                <a:solidFill>
                  <a:schemeClr val="dk2"/>
                </a:solidFill>
                <a:latin typeface="David"/>
                <a:ea typeface="David"/>
                <a:cs typeface="David"/>
                <a:sym typeface="David"/>
              </a:rPr>
              <a:t> את החבלים מעליו </a:t>
            </a:r>
            <a:r>
              <a:rPr b="1" lang="iw-IL" sz="3000">
                <a:solidFill>
                  <a:schemeClr val="dk2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בקלות מבלי להתאמץ כמו חוט פשתן שנשרף כשמתקרב לאש. </a:t>
            </a:r>
            <a:endParaRPr b="1" sz="3000">
              <a:solidFill>
                <a:schemeClr val="dk1"/>
              </a:solidFill>
              <a:highlight>
                <a:srgbClr val="FFFF00"/>
              </a:highlight>
              <a:latin typeface="David"/>
              <a:ea typeface="David"/>
              <a:cs typeface="David"/>
              <a:sym typeface="David"/>
            </a:endParaRPr>
          </a:p>
        </p:txBody>
      </p:sp>
      <p:pic>
        <p:nvPicPr>
          <p:cNvPr id="137" name="Google Shape;137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002612" y="4965814"/>
            <a:ext cx="2622888" cy="178394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8" name="Google Shape;138;p18"/>
          <p:cNvCxnSpPr/>
          <p:nvPr/>
        </p:nvCxnSpPr>
        <p:spPr>
          <a:xfrm flipH="1">
            <a:off x="5230316" y="2636912"/>
            <a:ext cx="2232248" cy="2880320"/>
          </a:xfrm>
          <a:prstGeom prst="straightConnector1">
            <a:avLst/>
          </a:prstGeom>
          <a:noFill/>
          <a:ln cap="flat" cmpd="sng" w="12700">
            <a:solidFill>
              <a:schemeClr val="accent1"/>
            </a:solidFill>
            <a:prstDash val="solid"/>
            <a:miter lim="800000"/>
            <a:headEnd len="med" w="med" type="triangle"/>
            <a:tailEnd len="med" w="med" type="triangle"/>
          </a:ln>
        </p:spPr>
      </p:cxnSp>
      <p:sp>
        <p:nvSpPr>
          <p:cNvPr id="139" name="Google Shape;139;p18"/>
          <p:cNvSpPr txBox="1"/>
          <p:nvPr/>
        </p:nvSpPr>
        <p:spPr>
          <a:xfrm>
            <a:off x="3002612" y="5041769"/>
            <a:ext cx="1125096" cy="3416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w-IL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חוט פשתן</a:t>
            </a:r>
            <a:endParaRPr/>
          </a:p>
        </p:txBody>
      </p:sp>
      <p:sp>
        <p:nvSpPr>
          <p:cNvPr id="140" name="Google Shape;140;p18"/>
          <p:cNvSpPr txBox="1"/>
          <p:nvPr/>
        </p:nvSpPr>
        <p:spPr>
          <a:xfrm>
            <a:off x="7030516" y="5036283"/>
            <a:ext cx="4896544" cy="1709699"/>
          </a:xfrm>
          <a:prstGeom prst="rect">
            <a:avLst/>
          </a:prstGeom>
          <a:solidFill>
            <a:srgbClr val="EE569B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200" u="sng">
                <a:solidFill>
                  <a:schemeClr val="dk2"/>
                </a:solidFill>
                <a:latin typeface="David"/>
                <a:ea typeface="David"/>
                <a:cs typeface="David"/>
                <a:sym typeface="David"/>
              </a:rPr>
              <a:t>י. </a:t>
            </a:r>
            <a:r>
              <a:rPr b="1" lang="iw-IL" sz="2800" u="sng">
                <a:solidFill>
                  <a:schemeClr val="dk2"/>
                </a:solidFill>
                <a:latin typeface="David"/>
                <a:ea typeface="David"/>
                <a:cs typeface="David"/>
                <a:sym typeface="David"/>
              </a:rPr>
              <a:t>אמרה דלילה לשמשון</a:t>
            </a:r>
            <a:r>
              <a:rPr lang="iw-IL" sz="2800">
                <a:solidFill>
                  <a:schemeClr val="dk2"/>
                </a:solidFill>
                <a:latin typeface="David"/>
                <a:ea typeface="David"/>
                <a:cs typeface="David"/>
                <a:sym typeface="David"/>
              </a:rPr>
              <a:t>: הנה </a:t>
            </a:r>
            <a:r>
              <a:rPr b="1" lang="iw-IL" sz="2800">
                <a:solidFill>
                  <a:schemeClr val="dk2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צחקת עלי ושיקרת לי </a:t>
            </a:r>
            <a:r>
              <a:rPr lang="iw-IL" sz="2800">
                <a:solidFill>
                  <a:schemeClr val="dk2"/>
                </a:solidFill>
                <a:latin typeface="David"/>
                <a:ea typeface="David"/>
                <a:cs typeface="David"/>
                <a:sym typeface="David"/>
              </a:rPr>
              <a:t>. אמור לי את האמת, מה הדבר שיכול לגרום לך לאבד את כוחך?</a:t>
            </a:r>
            <a:endParaRPr sz="2800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9"/>
          <p:cNvSpPr/>
          <p:nvPr/>
        </p:nvSpPr>
        <p:spPr>
          <a:xfrm>
            <a:off x="5662364" y="332656"/>
            <a:ext cx="6164833" cy="353943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2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יא</a:t>
            </a:r>
            <a:r>
              <a:rPr lang="iw-IL" sz="32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וַיֹּאמֶר אֵלֶיהָ--אִם-אָסוֹר יַאַסְרוּנִי </a:t>
            </a:r>
            <a:r>
              <a:rPr b="1" lang="iw-IL" sz="3200">
                <a:solidFill>
                  <a:srgbClr val="000000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בַּעֲבֹתִים חֲדָשִׁים</a:t>
            </a:r>
            <a:r>
              <a:rPr lang="iw-IL" sz="32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, </a:t>
            </a:r>
            <a:r>
              <a:rPr b="1" lang="iw-IL" sz="32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אֲשֶׁר לֹא-נַעֲשָׂה בָהֶם מְלָאכָה</a:t>
            </a:r>
            <a:r>
              <a:rPr lang="iw-IL" sz="32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:  וְחָלִיתִי וְהָיִיתִי, כְּאַחַד הָאָדָם.  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2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יב</a:t>
            </a:r>
            <a:r>
              <a:rPr lang="iw-IL" sz="32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וַתִּקַּח דְּלִילָה עֲבֹתִים חֲדָשִׁים וַתַּאַסְרֵהוּ בָהֶם, וַתֹּאמֶר אֵלָיו פְּלִשְׁתִּים עָלֶיךָ שִׁמְשׁוֹן, וְהָאֹרֵב, יֹשֵׁב בֶּחָדֶר; </a:t>
            </a:r>
            <a:r>
              <a:rPr b="1" lang="iw-IL" sz="3200">
                <a:solidFill>
                  <a:srgbClr val="000000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וַיְנַתְּקֵם מֵעַל זְרֹעֹתָיו, כַּחוּט.</a:t>
            </a:r>
            <a:r>
              <a:rPr b="1" lang="iw-IL" sz="1800">
                <a:solidFill>
                  <a:srgbClr val="000000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 </a:t>
            </a:r>
            <a:endParaRPr b="1" sz="1800">
              <a:solidFill>
                <a:schemeClr val="dk1"/>
              </a:solidFill>
              <a:highlight>
                <a:srgbClr val="FFFF00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19"/>
          <p:cNvSpPr txBox="1"/>
          <p:nvPr/>
        </p:nvSpPr>
        <p:spPr>
          <a:xfrm>
            <a:off x="549796" y="332656"/>
            <a:ext cx="4896544" cy="2266774"/>
          </a:xfrm>
          <a:prstGeom prst="rect">
            <a:avLst/>
          </a:prstGeom>
          <a:blipFill rotWithShape="1">
            <a:blip r:embed="rId3">
              <a:alphaModFix/>
            </a:blip>
            <a:tile algn="tl" flip="none" tx="0" sx="100000" ty="0" sy="100000"/>
          </a:blip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600">
                <a:solidFill>
                  <a:schemeClr val="dk2"/>
                </a:solidFill>
                <a:latin typeface="David"/>
                <a:ea typeface="David"/>
                <a:cs typeface="David"/>
                <a:sym typeface="David"/>
              </a:rPr>
              <a:t>יא. </a:t>
            </a:r>
            <a:r>
              <a:rPr lang="iw-IL" sz="2800">
                <a:solidFill>
                  <a:schemeClr val="dk2"/>
                </a:solidFill>
                <a:latin typeface="David"/>
                <a:ea typeface="David"/>
                <a:cs typeface="David"/>
                <a:sym typeface="David"/>
              </a:rPr>
              <a:t>אמר לה שמשון: אם יקשרו אותי </a:t>
            </a:r>
            <a:r>
              <a:rPr b="1" lang="iw-IL" sz="2800">
                <a:solidFill>
                  <a:schemeClr val="dk2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בחבלים חדשים שלא השתמשו בהם אף פעם לשום מלאכה </a:t>
            </a:r>
            <a:r>
              <a:rPr lang="iw-IL" sz="2800">
                <a:solidFill>
                  <a:schemeClr val="dk2"/>
                </a:solidFill>
                <a:latin typeface="David"/>
                <a:ea typeface="David"/>
                <a:cs typeface="David"/>
                <a:sym typeface="David"/>
              </a:rPr>
              <a:t>אז כוחי ייחלש והייתי כמו כל אדם רגיל. </a:t>
            </a:r>
            <a:r>
              <a:rPr b="1" lang="iw-IL" sz="3600">
                <a:solidFill>
                  <a:schemeClr val="dk2"/>
                </a:solidFill>
                <a:latin typeface="David"/>
                <a:ea typeface="David"/>
                <a:cs typeface="David"/>
                <a:sym typeface="David"/>
              </a:rPr>
              <a:t> </a:t>
            </a:r>
            <a:endParaRPr sz="3200">
              <a:solidFill>
                <a:schemeClr val="dk2"/>
              </a:solidFill>
              <a:latin typeface="David"/>
              <a:ea typeface="David"/>
              <a:cs typeface="David"/>
              <a:sym typeface="David"/>
            </a:endParaRPr>
          </a:p>
        </p:txBody>
      </p:sp>
      <p:sp>
        <p:nvSpPr>
          <p:cNvPr id="147" name="Google Shape;147;p19"/>
          <p:cNvSpPr txBox="1"/>
          <p:nvPr/>
        </p:nvSpPr>
        <p:spPr>
          <a:xfrm>
            <a:off x="6960329" y="4149080"/>
            <a:ext cx="4896544" cy="2540696"/>
          </a:xfrm>
          <a:prstGeom prst="rect">
            <a:avLst/>
          </a:prstGeom>
          <a:blipFill rotWithShape="1">
            <a:blip r:embed="rId3">
              <a:alphaModFix/>
            </a:blip>
            <a:tile algn="tl" flip="none" tx="0" sx="100000" ty="0" sy="100000"/>
          </a:blip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600">
                <a:solidFill>
                  <a:schemeClr val="dk2"/>
                </a:solidFill>
                <a:latin typeface="David"/>
                <a:ea typeface="David"/>
                <a:cs typeface="David"/>
                <a:sym typeface="David"/>
              </a:rPr>
              <a:t>יב. </a:t>
            </a:r>
            <a:r>
              <a:rPr lang="iw-IL" sz="2800">
                <a:solidFill>
                  <a:schemeClr val="dk2"/>
                </a:solidFill>
                <a:latin typeface="David"/>
                <a:ea typeface="David"/>
                <a:cs typeface="David"/>
                <a:sym typeface="David"/>
              </a:rPr>
              <a:t>דלילה לקחה את החבלים החדשים וקשרה בהם את שמשון. </a:t>
            </a:r>
            <a:r>
              <a:rPr b="1" lang="iw-IL" sz="2800" u="sng">
                <a:solidFill>
                  <a:schemeClr val="dk2"/>
                </a:solidFill>
                <a:latin typeface="David"/>
                <a:ea typeface="David"/>
                <a:cs typeface="David"/>
                <a:sym typeface="David"/>
              </a:rPr>
              <a:t>ולפתע אמרה לו</a:t>
            </a:r>
            <a:r>
              <a:rPr lang="iw-IL" sz="2800">
                <a:solidFill>
                  <a:schemeClr val="dk2"/>
                </a:solidFill>
                <a:latin typeface="David"/>
                <a:ea typeface="David"/>
                <a:cs typeface="David"/>
                <a:sym typeface="David"/>
              </a:rPr>
              <a:t>: שמשון פלישתים באו להילחם בך! שמשון קם מיד וקרע את החבלים מעל ידיו כמו שקורעים חוט .  </a:t>
            </a:r>
            <a:endParaRPr sz="3200">
              <a:solidFill>
                <a:schemeClr val="dk2"/>
              </a:solidFill>
              <a:latin typeface="David"/>
              <a:ea typeface="David"/>
              <a:cs typeface="David"/>
              <a:sym typeface="David"/>
            </a:endParaRPr>
          </a:p>
        </p:txBody>
      </p:sp>
      <p:pic>
        <p:nvPicPr>
          <p:cNvPr descr="תוצאת תמונה עבור שמשון קשור עם החבלים" id="148" name="Google Shape;148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37563" y="2924944"/>
            <a:ext cx="4590933" cy="22667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0"/>
          <p:cNvSpPr/>
          <p:nvPr/>
        </p:nvSpPr>
        <p:spPr>
          <a:xfrm>
            <a:off x="5662364" y="404664"/>
            <a:ext cx="6092825" cy="3539430"/>
          </a:xfrm>
          <a:prstGeom prst="rect">
            <a:avLst/>
          </a:prstGeom>
          <a:blipFill rotWithShape="1">
            <a:blip r:embed="rId3">
              <a:alphaModFix/>
            </a:blip>
            <a:tile algn="tl" flip="none" tx="0" sx="100000" ty="0" sy="100000"/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2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יג</a:t>
            </a:r>
            <a:r>
              <a:rPr lang="iw-IL" sz="32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וַתֹּאמֶר דְּלִילָה אֶל-שִׁמְשׁוֹן, עַד-הֵנָּה הֵתַלְתָּ בִּי וַתְּדַבֵּר אֵלַי כְּזָבִים--הַגִּידָה לִּי, בַּמֶּה תֵּאָסֵר; וַיֹּאמֶר אֵלֶיהָ--</a:t>
            </a:r>
            <a:r>
              <a:rPr b="1" lang="iw-IL" sz="3200">
                <a:solidFill>
                  <a:srgbClr val="000000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אִם-תַּאַרְגִי אֶת-שֶׁבַע מַחְלְפוֹת רֹאשִׁי, עִם-הַמַּסָּכֶת. </a:t>
            </a:r>
            <a:r>
              <a:rPr lang="iw-IL" sz="32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2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יד</a:t>
            </a:r>
            <a:r>
              <a:rPr lang="iw-IL" sz="32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וַתִּתְקַע, בַּיָּתֵד, וַתֹּאמֶר אֵלָיו, פְּלִשְׁתִּים עָלֶיךָ שִׁמְשׁוֹן; וַיִּיקַץ, מִשְּׁנָתוֹ, </a:t>
            </a:r>
            <a:r>
              <a:rPr b="1" lang="iw-IL" sz="3200">
                <a:solidFill>
                  <a:srgbClr val="000000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וַיִּסַּע אֶת-הַיְתַד הָאֶרֶג, וְאֶת-הַמַּסָּכֶת</a:t>
            </a:r>
            <a:r>
              <a:rPr b="1" lang="iw-IL" sz="1800">
                <a:solidFill>
                  <a:srgbClr val="000000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. </a:t>
            </a:r>
            <a:endParaRPr b="1" sz="1800">
              <a:solidFill>
                <a:schemeClr val="dk1"/>
              </a:solidFill>
              <a:highlight>
                <a:srgbClr val="FFFF00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p20"/>
          <p:cNvSpPr txBox="1"/>
          <p:nvPr/>
        </p:nvSpPr>
        <p:spPr>
          <a:xfrm>
            <a:off x="837828" y="251969"/>
            <a:ext cx="4896544" cy="3317831"/>
          </a:xfrm>
          <a:prstGeom prst="rect">
            <a:avLst/>
          </a:prstGeom>
          <a:blipFill rotWithShape="1">
            <a:blip r:embed="rId4">
              <a:alphaModFix/>
            </a:blip>
            <a:tile algn="tl" flip="none" tx="0" sx="100000" ty="0" sy="100000"/>
          </a:blip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200" u="sng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יג. </a:t>
            </a:r>
            <a:r>
              <a:rPr lang="iw-IL" sz="2800">
                <a:solidFill>
                  <a:schemeClr val="dk2"/>
                </a:solidFill>
                <a:latin typeface="David"/>
                <a:ea typeface="David"/>
                <a:cs typeface="David"/>
                <a:sym typeface="David"/>
              </a:rPr>
              <a:t>אמרה דלילה לשמשון עד עכשיו צחקת ושיקרת לי אני מבקשת ממך תגיד לי את האמת. במה אפשר לכבול אותך?</a:t>
            </a:r>
            <a:endParaRPr/>
          </a:p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800" u="sng">
                <a:solidFill>
                  <a:schemeClr val="dk2"/>
                </a:solidFill>
                <a:latin typeface="David"/>
                <a:ea typeface="David"/>
                <a:cs typeface="David"/>
                <a:sym typeface="David"/>
              </a:rPr>
              <a:t>אמר לה: </a:t>
            </a:r>
            <a:r>
              <a:rPr lang="iw-IL" sz="2800">
                <a:solidFill>
                  <a:schemeClr val="dk2"/>
                </a:solidFill>
                <a:latin typeface="David"/>
                <a:ea typeface="David"/>
                <a:cs typeface="David"/>
                <a:sym typeface="David"/>
              </a:rPr>
              <a:t>יש לי שער ארוך אם תיקחי שבע קבוצות שער מהראש שלי ותשימי אותם בתוך הכלי ששמים עליו חוטי שתי וערב ירד כוחי.</a:t>
            </a:r>
            <a:r>
              <a:rPr lang="iw-IL" sz="3200">
                <a:solidFill>
                  <a:schemeClr val="dk2"/>
                </a:solidFill>
                <a:latin typeface="David"/>
                <a:ea typeface="David"/>
                <a:cs typeface="David"/>
                <a:sym typeface="David"/>
              </a:rPr>
              <a:t> </a:t>
            </a:r>
            <a:endParaRPr/>
          </a:p>
        </p:txBody>
      </p:sp>
      <p:sp>
        <p:nvSpPr>
          <p:cNvPr id="155" name="Google Shape;155;p20"/>
          <p:cNvSpPr txBox="1"/>
          <p:nvPr/>
        </p:nvSpPr>
        <p:spPr>
          <a:xfrm>
            <a:off x="7318547" y="4171980"/>
            <a:ext cx="4697379" cy="2346027"/>
          </a:xfrm>
          <a:prstGeom prst="rect">
            <a:avLst/>
          </a:prstGeom>
          <a:blipFill rotWithShape="1">
            <a:blip r:embed="rId5">
              <a:alphaModFix/>
            </a:blip>
            <a:tile algn="tl" flip="none" tx="0" sx="100000" ty="0" sy="100000"/>
          </a:blip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200" u="sng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יד.</a:t>
            </a:r>
            <a:r>
              <a:rPr b="1" lang="iw-IL" sz="2800" u="sng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 </a:t>
            </a:r>
            <a:r>
              <a:rPr lang="iw-IL" sz="2600">
                <a:solidFill>
                  <a:schemeClr val="dk2"/>
                </a:solidFill>
                <a:latin typeface="David"/>
                <a:ea typeface="David"/>
                <a:cs typeface="David"/>
                <a:sym typeface="David"/>
              </a:rPr>
              <a:t>היא ארגה את שערות שמשון בזמן שישן </a:t>
            </a:r>
            <a:r>
              <a:rPr b="1" lang="iw-IL" sz="2600">
                <a:solidFill>
                  <a:schemeClr val="dk2"/>
                </a:solidFill>
                <a:latin typeface="David"/>
                <a:ea typeface="David"/>
                <a:cs typeface="David"/>
                <a:sym typeface="David"/>
              </a:rPr>
              <a:t>ונעצה את היתד של כלי האריגה באדמה</a:t>
            </a:r>
            <a:r>
              <a:rPr lang="iw-IL" sz="2600">
                <a:solidFill>
                  <a:schemeClr val="dk2"/>
                </a:solidFill>
                <a:latin typeface="David"/>
                <a:ea typeface="David"/>
                <a:cs typeface="David"/>
                <a:sym typeface="David"/>
              </a:rPr>
              <a:t> כדי שיהיה תקוע ולא יזוז. אמרה דלילה: פלישתים עליך. שמשון שמע וקם משנתו </a:t>
            </a:r>
            <a:r>
              <a:rPr b="1" lang="iw-IL" sz="2600">
                <a:solidFill>
                  <a:schemeClr val="dk2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ועקר מהאדמה את היתד עם הכלי אריגה</a:t>
            </a:r>
            <a:endParaRPr b="1" sz="2600">
              <a:solidFill>
                <a:schemeClr val="dk1"/>
              </a:solidFill>
              <a:highlight>
                <a:srgbClr val="FFFF00"/>
              </a:highlight>
              <a:latin typeface="David"/>
              <a:ea typeface="David"/>
              <a:cs typeface="David"/>
              <a:sym typeface="David"/>
            </a:endParaRPr>
          </a:p>
        </p:txBody>
      </p:sp>
      <p:pic>
        <p:nvPicPr>
          <p:cNvPr descr="תוצאת תמונה עבור המכונה שיתה ארגו חוטי שתי וערב" id="156" name="Google Shape;156;p2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5780" y="3794503"/>
            <a:ext cx="2880320" cy="302499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upload.wikimedia.org/wikipedia/he/thumb/2/28/Nullsfd.JPG/250px-Nullsfd.JPG" id="157" name="Google Shape;157;p2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431025" y="3879337"/>
            <a:ext cx="3742597" cy="2814433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20"/>
          <p:cNvSpPr/>
          <p:nvPr/>
        </p:nvSpPr>
        <p:spPr>
          <a:xfrm>
            <a:off x="2269449" y="4048850"/>
            <a:ext cx="3024336" cy="1296144"/>
          </a:xfrm>
          <a:prstGeom prst="curvedDownArrow">
            <a:avLst>
              <a:gd fmla="val 25000" name="adj1"/>
              <a:gd fmla="val 50000" name="adj2"/>
              <a:gd fmla="val 25000" name="adj3"/>
            </a:avLst>
          </a:prstGeom>
          <a:solidFill>
            <a:srgbClr val="FFFF00"/>
          </a:solidFill>
          <a:ln cap="flat" cmpd="sng" w="12700">
            <a:solidFill>
              <a:srgbClr val="13697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1"/>
          <p:cNvSpPr/>
          <p:nvPr/>
        </p:nvSpPr>
        <p:spPr>
          <a:xfrm>
            <a:off x="5878388" y="332656"/>
            <a:ext cx="6092825" cy="3970318"/>
          </a:xfrm>
          <a:prstGeom prst="rect">
            <a:avLst/>
          </a:prstGeom>
          <a:blipFill rotWithShape="1">
            <a:blip r:embed="rId3">
              <a:alphaModFix/>
            </a:blip>
            <a:tile algn="tl" flip="none" tx="0" sx="100000" ty="0" sy="100000"/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6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טו</a:t>
            </a:r>
            <a:r>
              <a:rPr lang="iw-IL" sz="36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וַתֹּאמֶר אֵלָיו, אֵיךְ תֹּאמַר אֲהַבְתִּיךְ, וְלִבְּךָ, אֵין אִתִּי:  </a:t>
            </a:r>
            <a:r>
              <a:rPr b="1" lang="iw-IL" sz="3600">
                <a:solidFill>
                  <a:srgbClr val="000000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זֶה שָׁלֹשׁ פְּעָמִים, הֵתַלְתָּ בִּי,</a:t>
            </a:r>
            <a:r>
              <a:rPr lang="iw-IL" sz="36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 וְלֹא-הִגַּדְתָּ לִּי, בַּמֶּה כֹּחֲךָ גָדוֹל.  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6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טז</a:t>
            </a:r>
            <a:r>
              <a:rPr lang="iw-IL" sz="36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וַיְהִי כִּי-הֵצִיקָה לּוֹ בִדְבָרֶיהָ, כָּל-הַיָּמִים--וַתְּאַלְצֵהוּ; </a:t>
            </a:r>
            <a:r>
              <a:rPr b="1" lang="iw-IL" sz="3600">
                <a:solidFill>
                  <a:srgbClr val="000000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וַתִּקְצַר נַפְשׁוֹ, לָמוּת. </a:t>
            </a:r>
            <a:endParaRPr b="1" sz="3600">
              <a:solidFill>
                <a:schemeClr val="dk1"/>
              </a:solidFill>
              <a:highlight>
                <a:srgbClr val="FFFF00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" name="Google Shape;164;p21"/>
          <p:cNvSpPr txBox="1"/>
          <p:nvPr/>
        </p:nvSpPr>
        <p:spPr>
          <a:xfrm>
            <a:off x="621804" y="356997"/>
            <a:ext cx="4896544" cy="1932837"/>
          </a:xfrm>
          <a:prstGeom prst="rect">
            <a:avLst/>
          </a:prstGeom>
          <a:blipFill rotWithShape="1">
            <a:blip r:embed="rId4">
              <a:alphaModFix/>
            </a:blip>
            <a:tile algn="tl" flip="none" tx="0" sx="100000" ty="0" sy="100000"/>
          </a:blip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600">
                <a:solidFill>
                  <a:schemeClr val="dk2"/>
                </a:solidFill>
                <a:latin typeface="David"/>
                <a:ea typeface="David"/>
                <a:cs typeface="David"/>
                <a:sym typeface="David"/>
              </a:rPr>
              <a:t>טו. </a:t>
            </a:r>
            <a:r>
              <a:rPr lang="iw-IL" sz="3200">
                <a:solidFill>
                  <a:schemeClr val="dk2"/>
                </a:solidFill>
                <a:latin typeface="David"/>
                <a:ea typeface="David"/>
                <a:cs typeface="David"/>
                <a:sym typeface="David"/>
              </a:rPr>
              <a:t>איך אתה אומר שאתה אוהב ומכבד אותי, כשאתה משקר עלי כבר שלוש פעמים ולא מגלה לי במה כוחך? </a:t>
            </a:r>
            <a:endParaRPr/>
          </a:p>
        </p:txBody>
      </p:sp>
      <p:sp>
        <p:nvSpPr>
          <p:cNvPr id="165" name="Google Shape;165;p21"/>
          <p:cNvSpPr txBox="1"/>
          <p:nvPr/>
        </p:nvSpPr>
        <p:spPr>
          <a:xfrm>
            <a:off x="5878388" y="4437112"/>
            <a:ext cx="6115483" cy="2264466"/>
          </a:xfrm>
          <a:prstGeom prst="rect">
            <a:avLst/>
          </a:prstGeom>
          <a:blipFill rotWithShape="1">
            <a:blip r:embed="rId5">
              <a:alphaModFix/>
            </a:blip>
            <a:tile algn="tl" flip="none" tx="0" sx="100000" ty="0" sy="100000"/>
          </a:blip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600">
                <a:solidFill>
                  <a:schemeClr val="dk2"/>
                </a:solidFill>
                <a:latin typeface="David"/>
                <a:ea typeface="David"/>
                <a:cs typeface="David"/>
                <a:sym typeface="David"/>
              </a:rPr>
              <a:t>טז. </a:t>
            </a:r>
            <a:r>
              <a:rPr lang="iw-IL" sz="3000">
                <a:solidFill>
                  <a:schemeClr val="dk2"/>
                </a:solidFill>
                <a:latin typeface="David"/>
                <a:ea typeface="David"/>
                <a:cs typeface="David"/>
                <a:sym typeface="David"/>
              </a:rPr>
              <a:t>דלילה מאוד רצתה את הכסף מהפלישתים </a:t>
            </a:r>
            <a:r>
              <a:rPr b="1" lang="iw-IL" sz="3000">
                <a:solidFill>
                  <a:schemeClr val="dk2"/>
                </a:solidFill>
                <a:latin typeface="David"/>
                <a:ea typeface="David"/>
                <a:cs typeface="David"/>
                <a:sym typeface="David"/>
              </a:rPr>
              <a:t>לכן מאותו היום התחילה לצער ולעשות צרות גדולות לשמשון, </a:t>
            </a:r>
            <a:r>
              <a:rPr lang="iw-IL" sz="3000">
                <a:solidFill>
                  <a:schemeClr val="dk2"/>
                </a:solidFill>
                <a:latin typeface="David"/>
                <a:ea typeface="David"/>
                <a:cs typeface="David"/>
                <a:sym typeface="David"/>
              </a:rPr>
              <a:t>עד כדי כך שלא היה מסוגל יותר להמשיך לחיות </a:t>
            </a:r>
            <a:r>
              <a:rPr b="1" lang="iw-IL" sz="3000">
                <a:solidFill>
                  <a:schemeClr val="dk2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והעדיף למות</a:t>
            </a:r>
            <a:endParaRPr/>
          </a:p>
        </p:txBody>
      </p:sp>
      <p:sp>
        <p:nvSpPr>
          <p:cNvPr id="166" name="Google Shape;166;p21"/>
          <p:cNvSpPr txBox="1"/>
          <p:nvPr/>
        </p:nvSpPr>
        <p:spPr>
          <a:xfrm>
            <a:off x="621804" y="3498393"/>
            <a:ext cx="4896544" cy="1877437"/>
          </a:xfrm>
          <a:prstGeom prst="rect">
            <a:avLst/>
          </a:prstGeom>
          <a:solidFill>
            <a:srgbClr val="84CEE6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200" u="sng">
                <a:solidFill>
                  <a:schemeClr val="dk2"/>
                </a:solidFill>
                <a:latin typeface="David"/>
                <a:ea typeface="David"/>
                <a:cs typeface="David"/>
                <a:sym typeface="David"/>
              </a:rPr>
              <a:t>שאלה: </a:t>
            </a:r>
            <a:endParaRPr/>
          </a:p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>
                <a:solidFill>
                  <a:schemeClr val="dk2"/>
                </a:solidFill>
                <a:latin typeface="David"/>
                <a:ea typeface="David"/>
                <a:cs typeface="David"/>
                <a:sym typeface="David"/>
              </a:rPr>
              <a:t>איפה עוד ראינו מקרה שמשהו רצה למות בגלל שאשתו הציקה לו?</a:t>
            </a:r>
            <a:endParaRPr/>
          </a:p>
        </p:txBody>
      </p:sp>
      <p:pic>
        <p:nvPicPr>
          <p:cNvPr descr="תוצאת תמונה עבור סימן שאלה" id="167" name="Google Shape;167;p2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65820" y="2317815"/>
            <a:ext cx="2122074" cy="1659325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21"/>
          <p:cNvSpPr txBox="1"/>
          <p:nvPr/>
        </p:nvSpPr>
        <p:spPr>
          <a:xfrm>
            <a:off x="621804" y="5565367"/>
            <a:ext cx="4896544" cy="991041"/>
          </a:xfrm>
          <a:prstGeom prst="rect">
            <a:avLst/>
          </a:prstGeom>
          <a:blipFill rotWithShape="1">
            <a:blip r:embed="rId7">
              <a:alphaModFix/>
            </a:blip>
            <a:tile algn="tl" flip="none" tx="0" sx="100000" ty="0" sy="100000"/>
          </a:blip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>
                <a:solidFill>
                  <a:schemeClr val="dk2"/>
                </a:solidFill>
                <a:latin typeface="David"/>
                <a:ea typeface="David"/>
                <a:cs typeface="David"/>
                <a:sym typeface="David"/>
              </a:rPr>
              <a:t>נכון!! שמשון עם הפלישתית והחידה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822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2"/>
          <p:cNvSpPr/>
          <p:nvPr/>
        </p:nvSpPr>
        <p:spPr>
          <a:xfrm>
            <a:off x="5662364" y="404664"/>
            <a:ext cx="6092825" cy="4031873"/>
          </a:xfrm>
          <a:prstGeom prst="rect">
            <a:avLst/>
          </a:prstGeom>
          <a:solidFill>
            <a:srgbClr val="8CD0A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2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יז</a:t>
            </a:r>
            <a:r>
              <a:rPr lang="iw-IL" sz="32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וַיַּגֶּד-לָהּ אֶת-כָּל-לִבּוֹ, וַיֹּאמֶר לָהּ </a:t>
            </a:r>
            <a:r>
              <a:rPr b="1" lang="iw-IL" sz="3200">
                <a:solidFill>
                  <a:srgbClr val="000000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מוֹרָה לֹא-עָלָה עַל-רֹאשִׁי--כִּי-נְזִיר אֱלֹהִים אֲנִי, מִבֶּטֶן אִמִּי;</a:t>
            </a:r>
            <a:r>
              <a:rPr lang="iw-IL" sz="32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 אִם-גֻּלַּחְתִּי וְסָר מִמֶּנִּי כֹחִי, וְחָלִיתִי וְהָיִיתִי כְּכָל-הָאָדָם.  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2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יח</a:t>
            </a:r>
            <a:r>
              <a:rPr lang="iw-IL" sz="32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וַתֵּרֶא דְלִילָה, כִּי-הִגִּיד לָהּ אֶת-כָּל-לִבּוֹ, וַתִּשְׁלַח וַתִּקְרָא לְסַרְנֵי פְלִשְׁתִּים לֵאמֹר עֲלוּ הַפַּעַם, כִּי-הִגִּיד לה (לִי) אֶת-כָּל-לִבּוֹ; </a:t>
            </a:r>
            <a:r>
              <a:rPr b="1" lang="iw-IL" sz="3200">
                <a:solidFill>
                  <a:srgbClr val="000000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וְעָלוּ אֵלֶיהָ סַרְנֵי פְלִשְׁתִּים, וַיַּעֲלוּ הַכֶּסֶף בְּיָדָם</a:t>
            </a:r>
            <a:r>
              <a:rPr lang="iw-IL" sz="32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.</a:t>
            </a:r>
            <a:endParaRPr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22"/>
          <p:cNvSpPr txBox="1"/>
          <p:nvPr/>
        </p:nvSpPr>
        <p:spPr>
          <a:xfrm>
            <a:off x="261764" y="397361"/>
            <a:ext cx="5040560" cy="2429896"/>
          </a:xfrm>
          <a:prstGeom prst="rect">
            <a:avLst/>
          </a:prstGeom>
          <a:blipFill rotWithShape="1">
            <a:blip r:embed="rId3">
              <a:alphaModFix/>
            </a:blip>
            <a:tile algn="tl" flip="none" tx="0" sx="100000" ty="0" sy="100000"/>
          </a:blip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8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יז. </a:t>
            </a:r>
            <a:r>
              <a:rPr lang="iw-IL" sz="2800">
                <a:solidFill>
                  <a:schemeClr val="dk2"/>
                </a:solidFill>
                <a:latin typeface="David"/>
                <a:ea typeface="David"/>
                <a:cs typeface="David"/>
                <a:sym typeface="David"/>
              </a:rPr>
              <a:t>שמשון החליט לספר לה: אני נזיר </a:t>
            </a:r>
            <a:r>
              <a:rPr b="1" lang="iw-IL" sz="2800">
                <a:solidFill>
                  <a:schemeClr val="dk2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מספריים או תער, סכין לא עלה על ראשי</a:t>
            </a:r>
            <a:r>
              <a:rPr lang="iw-IL" sz="2800">
                <a:solidFill>
                  <a:schemeClr val="dk2"/>
                </a:solidFill>
                <a:latin typeface="David"/>
                <a:ea typeface="David"/>
                <a:cs typeface="David"/>
                <a:sym typeface="David"/>
              </a:rPr>
              <a:t> כי אני נזיר אלוקים מהבטן, ואסור לי להסיר את שערותי. ביום שיגלחו שערותי ילך כוחי ואהיה כמו כל אדם רגיל בלי שום כוחות</a:t>
            </a:r>
            <a:endParaRPr sz="2800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</p:txBody>
      </p:sp>
      <p:sp>
        <p:nvSpPr>
          <p:cNvPr id="175" name="Google Shape;175;p22"/>
          <p:cNvSpPr txBox="1"/>
          <p:nvPr/>
        </p:nvSpPr>
        <p:spPr>
          <a:xfrm>
            <a:off x="6819294" y="4593981"/>
            <a:ext cx="5112570" cy="2042097"/>
          </a:xfrm>
          <a:prstGeom prst="rect">
            <a:avLst/>
          </a:prstGeom>
          <a:blipFill rotWithShape="1">
            <a:blip r:embed="rId4">
              <a:alphaModFix/>
            </a:blip>
            <a:tile algn="tl" flip="none" tx="0" sx="100000" ty="0" sy="100000"/>
          </a:blip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8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יז. </a:t>
            </a:r>
            <a:r>
              <a:rPr b="1" lang="iw-IL" sz="28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ראתה והרגישה דלילה ששמשון גילה לה את ליבו</a:t>
            </a:r>
            <a:r>
              <a:rPr lang="iw-IL" sz="28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. (שכן ראתה שמתנהג כנזיר) שלחה וקראה לשרי הפלישתים ואמרה להם בואו עכשיו לביתי, כי הוא סיפר לי. </a:t>
            </a:r>
            <a:r>
              <a:rPr b="1" lang="iw-IL" sz="2800">
                <a:solidFill>
                  <a:schemeClr val="dk1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והם עלו ובאו עם הכסף</a:t>
            </a:r>
            <a:endParaRPr/>
          </a:p>
        </p:txBody>
      </p:sp>
      <p:pic>
        <p:nvPicPr>
          <p:cNvPr descr="תוצאת תמונה עבור תער" id="176" name="Google Shape;176;p2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-5400000">
            <a:off x="-788771" y="3680740"/>
            <a:ext cx="3468647" cy="151159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תוצאת תמונה עבור נזיר" id="177" name="Google Shape;177;p22"/>
          <p:cNvPicPr preferRelativeResize="0"/>
          <p:nvPr/>
        </p:nvPicPr>
        <p:blipFill rotWithShape="1">
          <a:blip r:embed="rId6">
            <a:alphaModFix/>
          </a:blip>
          <a:srcRect b="4160" l="0" r="8087" t="13708"/>
          <a:stretch/>
        </p:blipFill>
        <p:spPr>
          <a:xfrm>
            <a:off x="2004170" y="2958226"/>
            <a:ext cx="2908751" cy="36778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3"/>
          <p:cNvSpPr/>
          <p:nvPr/>
        </p:nvSpPr>
        <p:spPr>
          <a:xfrm>
            <a:off x="5878388" y="404664"/>
            <a:ext cx="6092825" cy="4401205"/>
          </a:xfrm>
          <a:prstGeom prst="rect">
            <a:avLst/>
          </a:prstGeom>
          <a:blipFill rotWithShape="1">
            <a:blip r:embed="rId3">
              <a:alphaModFix/>
            </a:blip>
            <a:tile algn="tl" flip="none" tx="0" sx="100000" ty="0" sy="100000"/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8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יט</a:t>
            </a:r>
            <a:r>
              <a:rPr lang="iw-IL" sz="28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</a:t>
            </a:r>
            <a:r>
              <a:rPr b="1" lang="iw-IL" sz="2800">
                <a:solidFill>
                  <a:srgbClr val="000000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וַתְּיַשְּׁנֵהוּ, </a:t>
            </a:r>
            <a:r>
              <a:rPr lang="iw-IL" sz="28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עַל-בִּרְכֶּיהָ, וַתִּקְרָא לָאִישׁ, וַתְּגַלַּח אֶת-שֶׁבַע מַחְלְפוֹת רֹאשׁוֹ; וַתָּחֶל, לְעַנּוֹתוֹ, </a:t>
            </a:r>
            <a:r>
              <a:rPr b="1" lang="iw-IL" sz="2800">
                <a:solidFill>
                  <a:srgbClr val="000000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וַיָּסַר כֹּחוֹ, מֵעָלָיו.  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8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כ</a:t>
            </a:r>
            <a:r>
              <a:rPr lang="iw-IL" sz="28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וַתֹּאמֶר, פְּלִשְׁתִּים עָלֶיךָ שִׁמְשׁוֹן; וַיִּקַץ מִשְּׁנָתוֹ, וַיֹּאמֶר אֵצֵא כְּפַעַם בְּפַעַם וְאִנָּעֵר, </a:t>
            </a:r>
            <a:r>
              <a:rPr b="1" lang="iw-IL" sz="28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וְהוּא לֹא יָדַע, כִּי יְהוָה סָר מֵעָלָיו.  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8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כא</a:t>
            </a:r>
            <a:r>
              <a:rPr lang="iw-IL" sz="28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וַיֹּאחֲזוּהוּ פְלִשְׁתִּים, </a:t>
            </a:r>
            <a:r>
              <a:rPr b="1" lang="iw-IL" sz="2800">
                <a:solidFill>
                  <a:srgbClr val="000000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וַיְנַקְּרוּ אֶת-עֵינָיו</a:t>
            </a:r>
            <a:r>
              <a:rPr lang="iw-IL" sz="28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; וַיּוֹרִידוּ אוֹתוֹ עַזָּתָה, </a:t>
            </a:r>
            <a:r>
              <a:rPr b="1" lang="iw-IL" sz="2800">
                <a:solidFill>
                  <a:srgbClr val="000000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וַיַּאַסְרוּהוּ בַּנְחֻשְׁתַּיִם, וַיְהִי טוֹחֵן</a:t>
            </a:r>
            <a:r>
              <a:rPr lang="iw-IL" sz="28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, בְּבֵית האסירים (הָאֲסוּרִים).  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8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כב</a:t>
            </a:r>
            <a:r>
              <a:rPr lang="iw-IL" sz="28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וַיָּחֶל שְׂעַר-רֹאשׁוֹ לְצַמֵּחַ, כַּאֲשֶׁר גֻּלָּח.  {פ}</a:t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p23"/>
          <p:cNvSpPr txBox="1"/>
          <p:nvPr/>
        </p:nvSpPr>
        <p:spPr>
          <a:xfrm>
            <a:off x="405780" y="404664"/>
            <a:ext cx="5112570" cy="6307881"/>
          </a:xfrm>
          <a:prstGeom prst="rect">
            <a:avLst/>
          </a:prstGeom>
          <a:blipFill rotWithShape="1">
            <a:blip r:embed="rId4">
              <a:alphaModFix/>
            </a:blip>
            <a:tile algn="tl" flip="none" tx="0" sx="100000" ty="0" sy="100000"/>
          </a:blip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800" u="sng">
                <a:solidFill>
                  <a:schemeClr val="dk2"/>
                </a:solidFill>
                <a:latin typeface="David"/>
                <a:ea typeface="David"/>
                <a:cs typeface="David"/>
                <a:sym typeface="David"/>
              </a:rPr>
              <a:t>יט</a:t>
            </a:r>
            <a:r>
              <a:rPr lang="iw-IL" sz="2800">
                <a:solidFill>
                  <a:schemeClr val="dk2"/>
                </a:solidFill>
                <a:latin typeface="David"/>
                <a:ea typeface="David"/>
                <a:cs typeface="David"/>
                <a:sym typeface="David"/>
              </a:rPr>
              <a:t>. </a:t>
            </a:r>
            <a:r>
              <a:rPr b="1" lang="iw-IL" sz="2800">
                <a:solidFill>
                  <a:schemeClr val="dk2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דלילה הרדימה </a:t>
            </a:r>
            <a:r>
              <a:rPr lang="iw-IL" sz="2800">
                <a:solidFill>
                  <a:schemeClr val="dk2"/>
                </a:solidFill>
                <a:latin typeface="David"/>
                <a:ea typeface="David"/>
                <a:cs typeface="David"/>
                <a:sym typeface="David"/>
              </a:rPr>
              <a:t>את שמשון וקראה לאחד מהפלישתים והוא גילח את שערות ראשו </a:t>
            </a:r>
            <a:r>
              <a:rPr b="1" lang="iw-IL" sz="2800">
                <a:solidFill>
                  <a:schemeClr val="dk2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וכך הכח שלו ירד ונחלש</a:t>
            </a:r>
            <a:r>
              <a:rPr lang="iw-IL" sz="2800">
                <a:solidFill>
                  <a:schemeClr val="dk2"/>
                </a:solidFill>
                <a:latin typeface="David"/>
                <a:ea typeface="David"/>
                <a:cs typeface="David"/>
                <a:sym typeface="David"/>
              </a:rPr>
              <a:t>.</a:t>
            </a:r>
            <a:endParaRPr/>
          </a:p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800" u="sng">
                <a:solidFill>
                  <a:schemeClr val="dk2"/>
                </a:solidFill>
                <a:latin typeface="David"/>
                <a:ea typeface="David"/>
                <a:cs typeface="David"/>
                <a:sym typeface="David"/>
              </a:rPr>
              <a:t>כ. אמרה לו</a:t>
            </a:r>
            <a:r>
              <a:rPr lang="iw-IL" sz="2800">
                <a:solidFill>
                  <a:schemeClr val="dk2"/>
                </a:solidFill>
                <a:latin typeface="David"/>
                <a:ea typeface="David"/>
                <a:cs typeface="David"/>
                <a:sym typeface="David"/>
              </a:rPr>
              <a:t>: שמשון פלישתים באו להילחם בך! שמשון התעורר ואמר אצא כמו כל פעם ואלחם בפלישתים, אך הוא לא ידע שכבר ה' לא נמצא איתו.</a:t>
            </a:r>
            <a:endParaRPr/>
          </a:p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800" u="sng">
                <a:solidFill>
                  <a:schemeClr val="dk2"/>
                </a:solidFill>
                <a:latin typeface="David"/>
                <a:ea typeface="David"/>
                <a:cs typeface="David"/>
                <a:sym typeface="David"/>
              </a:rPr>
              <a:t>כא</a:t>
            </a:r>
            <a:r>
              <a:rPr lang="iw-IL" sz="2800">
                <a:solidFill>
                  <a:schemeClr val="dk2"/>
                </a:solidFill>
                <a:latin typeface="David"/>
                <a:ea typeface="David"/>
                <a:cs typeface="David"/>
                <a:sym typeface="David"/>
              </a:rPr>
              <a:t>. הפלישתים קפצו עליו ותפסו אותו </a:t>
            </a:r>
            <a:r>
              <a:rPr b="1" lang="iw-IL" sz="2800">
                <a:solidFill>
                  <a:schemeClr val="dk2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וניקרו לו את שני העיניים והוא נהיה עיוור</a:t>
            </a:r>
            <a:r>
              <a:rPr lang="iw-IL" sz="2800">
                <a:solidFill>
                  <a:schemeClr val="dk2"/>
                </a:solidFill>
                <a:latin typeface="David"/>
                <a:ea typeface="David"/>
                <a:cs typeface="David"/>
                <a:sym typeface="David"/>
              </a:rPr>
              <a:t>. והורידו אותו לעזה </a:t>
            </a:r>
            <a:r>
              <a:rPr b="1" lang="iw-IL" sz="2800">
                <a:solidFill>
                  <a:schemeClr val="dk2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בשלשלאות של נחושת חזקה</a:t>
            </a:r>
            <a:r>
              <a:rPr lang="iw-IL" sz="2800">
                <a:solidFill>
                  <a:schemeClr val="dk2"/>
                </a:solidFill>
                <a:latin typeface="David"/>
                <a:ea typeface="David"/>
                <a:cs typeface="David"/>
                <a:sym typeface="David"/>
              </a:rPr>
              <a:t> ושמו אותו בבית הסוהר ושם הוא טחן תבואה בריחיים של אבן</a:t>
            </a:r>
            <a:endParaRPr/>
          </a:p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800" u="sng">
                <a:solidFill>
                  <a:schemeClr val="dk2"/>
                </a:solidFill>
                <a:latin typeface="David"/>
                <a:ea typeface="David"/>
                <a:cs typeface="David"/>
                <a:sym typeface="David"/>
              </a:rPr>
              <a:t>כב. </a:t>
            </a:r>
            <a:r>
              <a:rPr lang="iw-IL" sz="2800">
                <a:solidFill>
                  <a:schemeClr val="dk2"/>
                </a:solidFill>
                <a:latin typeface="David"/>
                <a:ea typeface="David"/>
                <a:cs typeface="David"/>
                <a:sym typeface="David"/>
              </a:rPr>
              <a:t>ולאחר זמן החל שערו של שמשון לצמוח שוב.</a:t>
            </a:r>
            <a:endParaRPr/>
          </a:p>
        </p:txBody>
      </p:sp>
      <p:pic>
        <p:nvPicPr>
          <p:cNvPr descr="תוצאת תמונה עבור שלשלאות ברזל" id="184" name="Google Shape;184;p2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662364" y="4832806"/>
            <a:ext cx="2619375" cy="17430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תוצאת תמונה עבור בית ריחיים" id="185" name="Google Shape;185;p2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046740" y="4832806"/>
            <a:ext cx="2475517" cy="20263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4"/>
          <p:cNvSpPr txBox="1"/>
          <p:nvPr/>
        </p:nvSpPr>
        <p:spPr>
          <a:xfrm>
            <a:off x="2566020" y="476672"/>
            <a:ext cx="8424936" cy="3759491"/>
          </a:xfrm>
          <a:prstGeom prst="rect">
            <a:avLst/>
          </a:prstGeom>
          <a:solidFill>
            <a:srgbClr val="E8ECE8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4000" u="sng">
                <a:solidFill>
                  <a:schemeClr val="dk2"/>
                </a:solidFill>
                <a:latin typeface="David"/>
                <a:ea typeface="David"/>
                <a:cs typeface="David"/>
                <a:sym typeface="David"/>
              </a:rPr>
              <a:t>חוברת עמוד 84:</a:t>
            </a:r>
            <a:endParaRPr/>
          </a:p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800" u="sng">
                <a:solidFill>
                  <a:schemeClr val="dk2"/>
                </a:solidFill>
                <a:latin typeface="David"/>
                <a:ea typeface="David"/>
                <a:cs typeface="David"/>
                <a:sym typeface="David"/>
              </a:rPr>
              <a:t>א. מה תכננו העזתים לעשות לשמשון?</a:t>
            </a:r>
            <a:endParaRPr/>
          </a:p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800">
                <a:solidFill>
                  <a:schemeClr val="dk2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לתפוס אותו שיצא בבקר משער העיר עזה</a:t>
            </a:r>
            <a:endParaRPr/>
          </a:p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2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800" u="sng">
                <a:solidFill>
                  <a:schemeClr val="dk2"/>
                </a:solidFill>
                <a:latin typeface="David"/>
                <a:ea typeface="David"/>
                <a:cs typeface="David"/>
                <a:sym typeface="David"/>
              </a:rPr>
              <a:t>ב. כיצד יצא שמשון מהעיר?</a:t>
            </a:r>
            <a:endParaRPr/>
          </a:p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800">
                <a:solidFill>
                  <a:schemeClr val="dk2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הוא עקר את הדלתות עם הבריח והמזוזות והרים על כתפיו</a:t>
            </a:r>
            <a:endParaRPr/>
          </a:p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2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800" u="sng">
                <a:solidFill>
                  <a:schemeClr val="dk2"/>
                </a:solidFill>
                <a:latin typeface="David"/>
                <a:ea typeface="David"/>
                <a:cs typeface="David"/>
                <a:sym typeface="David"/>
              </a:rPr>
              <a:t>ג. בעזרת מינ נסו סרני פלישתים לתפוס את שמשון וכיצד?</a:t>
            </a:r>
            <a:endParaRPr/>
          </a:p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800">
                <a:solidFill>
                  <a:schemeClr val="dk2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בעזרת דלילה אשתו שפיתו אותה שיתנו 1100 שקל כל אחד מהם. </a:t>
            </a:r>
            <a:endParaRPr/>
          </a:p>
        </p:txBody>
      </p:sp>
      <p:pic>
        <p:nvPicPr>
          <p:cNvPr descr="תוצאת תמונה עבור תורת אמת ספר שופטים" id="191" name="Google Shape;191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1764" y="442144"/>
            <a:ext cx="2188841" cy="298685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תוצאת תמונה עבור שמשון מרים אתדלתות השער" id="192" name="Google Shape;192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98377" y="4286450"/>
            <a:ext cx="4104456" cy="25695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25"/>
          <p:cNvSpPr txBox="1"/>
          <p:nvPr/>
        </p:nvSpPr>
        <p:spPr>
          <a:xfrm>
            <a:off x="2782044" y="404664"/>
            <a:ext cx="9073010" cy="6030882"/>
          </a:xfrm>
          <a:prstGeom prst="rect">
            <a:avLst/>
          </a:prstGeom>
          <a:blipFill rotWithShape="1">
            <a:blip r:embed="rId3">
              <a:alphaModFix/>
            </a:blip>
            <a:tile algn="tl" flip="none" tx="0" sx="100000" ty="0" sy="100000"/>
          </a:blip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600" u="sng">
                <a:solidFill>
                  <a:schemeClr val="dk2"/>
                </a:solidFill>
                <a:latin typeface="David"/>
                <a:ea typeface="David"/>
                <a:cs typeface="David"/>
                <a:sym typeface="David"/>
              </a:rPr>
              <a:t>חוברת עמוד 85:</a:t>
            </a:r>
            <a:endParaRPr/>
          </a:p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800" u="sng">
                <a:solidFill>
                  <a:schemeClr val="dk2"/>
                </a:solidFill>
                <a:latin typeface="David"/>
                <a:ea typeface="David"/>
                <a:cs typeface="David"/>
                <a:sym typeface="David"/>
              </a:rPr>
              <a:t>1. הסבירו: "אם יאסרוני בשבעה יתרים לחים אשר לא חורבו"</a:t>
            </a:r>
            <a:endParaRPr/>
          </a:p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800">
                <a:solidFill>
                  <a:schemeClr val="dk2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אם יקשרו אותי בשבעה חבלים לחים ולא יבשים</a:t>
            </a:r>
            <a:endParaRPr/>
          </a:p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2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800" u="sng">
                <a:solidFill>
                  <a:schemeClr val="dk2"/>
                </a:solidFill>
                <a:latin typeface="David"/>
                <a:ea typeface="David"/>
                <a:cs typeface="David"/>
                <a:sym typeface="David"/>
              </a:rPr>
              <a:t>2. "כאשר ינתק פתיל הנעורת בהריחו אש ולא נודע כוחו"</a:t>
            </a:r>
            <a:endParaRPr/>
          </a:p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800">
                <a:solidFill>
                  <a:schemeClr val="dk2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החבלים נקרעו כמו פתיל פשתן שמריח אש ונקרע ובלי להתאמץ</a:t>
            </a:r>
            <a:endParaRPr/>
          </a:p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2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800" u="sng">
                <a:solidFill>
                  <a:schemeClr val="dk2"/>
                </a:solidFill>
                <a:latin typeface="David"/>
                <a:ea typeface="David"/>
                <a:cs typeface="David"/>
                <a:sym typeface="David"/>
              </a:rPr>
              <a:t>3. "אם אסור יאסרוני בעבותים חדשים אשר לא נעשה בהם מלאכה"</a:t>
            </a:r>
            <a:endParaRPr/>
          </a:p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800">
                <a:solidFill>
                  <a:schemeClr val="dk2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אם יקשרו אותי בחבלים חדשים שלא השתמשו בהם</a:t>
            </a:r>
            <a:endParaRPr/>
          </a:p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2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800" u="sng">
                <a:solidFill>
                  <a:schemeClr val="dk2"/>
                </a:solidFill>
                <a:latin typeface="David"/>
                <a:ea typeface="David"/>
                <a:cs typeface="David"/>
                <a:sym typeface="David"/>
              </a:rPr>
              <a:t>4. "אם תארגי את 7 מחלפות ראשי עם מסכת"</a:t>
            </a:r>
            <a:endParaRPr/>
          </a:p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800">
                <a:solidFill>
                  <a:schemeClr val="dk2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אם תשימי את שערות ראשי בכלי האריגה.</a:t>
            </a:r>
            <a:endParaRPr/>
          </a:p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2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800" u="sng">
                <a:solidFill>
                  <a:schemeClr val="dk2"/>
                </a:solidFill>
                <a:latin typeface="David"/>
                <a:ea typeface="David"/>
                <a:cs typeface="David"/>
                <a:sym typeface="David"/>
              </a:rPr>
              <a:t>5. מתי גלה שמשון לדלילה את כוחו האמיתי?</a:t>
            </a:r>
            <a:endParaRPr/>
          </a:p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800">
                <a:solidFill>
                  <a:schemeClr val="dk2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בפעם הרביעית שכבר הציקה לו מאד דלילה.</a:t>
            </a:r>
            <a:endParaRPr/>
          </a:p>
        </p:txBody>
      </p:sp>
      <p:pic>
        <p:nvPicPr>
          <p:cNvPr descr="תוצאת תמונה עבור תורת אמת ספר שופטים" id="198" name="Google Shape;198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3568" y="260648"/>
            <a:ext cx="2188841" cy="298685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תוצאת תמונה עבור כלי אריגה" id="199" name="Google Shape;199;p2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78437" y="3615203"/>
            <a:ext cx="2378789" cy="24107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7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7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7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7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7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>
                                            <p:txEl>
                                              <p:pRg end="11" st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7">
                                            <p:txEl>
                                              <p:pRg end="11" st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>
                                            <p:txEl>
                                              <p:pRg end="12" st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7">
                                            <p:txEl>
                                              <p:pRg end="12" st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>
                                            <p:txEl>
                                              <p:pRg end="13" st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7">
                                            <p:txEl>
                                              <p:pRg end="13" st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>
                                            <p:txEl>
                                              <p:pRg end="14" st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7">
                                            <p:txEl>
                                              <p:pRg end="14" st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26"/>
          <p:cNvSpPr txBox="1"/>
          <p:nvPr/>
        </p:nvSpPr>
        <p:spPr>
          <a:xfrm>
            <a:off x="1341884" y="476672"/>
            <a:ext cx="9649072" cy="3759491"/>
          </a:xfrm>
          <a:prstGeom prst="rect">
            <a:avLst/>
          </a:prstGeom>
          <a:solidFill>
            <a:srgbClr val="E8ECE8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4000" u="sng">
                <a:solidFill>
                  <a:schemeClr val="dk2"/>
                </a:solidFill>
                <a:latin typeface="David"/>
                <a:ea typeface="David"/>
                <a:cs typeface="David"/>
                <a:sym typeface="David"/>
              </a:rPr>
              <a:t>חוברת עמוד 85:</a:t>
            </a:r>
            <a:endParaRPr/>
          </a:p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800" u="sng">
                <a:solidFill>
                  <a:schemeClr val="dk2"/>
                </a:solidFill>
                <a:latin typeface="David"/>
                <a:ea typeface="David"/>
                <a:cs typeface="David"/>
                <a:sym typeface="David"/>
              </a:rPr>
              <a:t>6. באיזו פעם הרגישה דלילה שדברי שמשון אמת? ואיך הרגישה?</a:t>
            </a:r>
            <a:endParaRPr/>
          </a:p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800">
                <a:solidFill>
                  <a:schemeClr val="dk2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בפעם הרביעית כי היא ראתה שהוא מתנהג כנזיר</a:t>
            </a:r>
            <a:endParaRPr/>
          </a:p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2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800" u="sng">
                <a:solidFill>
                  <a:schemeClr val="dk2"/>
                </a:solidFill>
                <a:latin typeface="David"/>
                <a:ea typeface="David"/>
                <a:cs typeface="David"/>
                <a:sym typeface="David"/>
              </a:rPr>
              <a:t>7. מה עשו הפלישתים לשמשון כאשר סר כוחו?</a:t>
            </a:r>
            <a:endParaRPr/>
          </a:p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800">
                <a:solidFill>
                  <a:schemeClr val="dk2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תפשו אותו ניקרו את עיניו הורידו אותו לעזה וקשרו אותו בשרשרת ברזל</a:t>
            </a:r>
            <a:endParaRPr/>
          </a:p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2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800" u="sng">
                <a:solidFill>
                  <a:schemeClr val="dk2"/>
                </a:solidFill>
                <a:latin typeface="David"/>
                <a:ea typeface="David"/>
                <a:cs typeface="David"/>
                <a:sym typeface="David"/>
              </a:rPr>
              <a:t>8. מה היה תפקידו של שמשון בבית האסורים?</a:t>
            </a:r>
            <a:endParaRPr/>
          </a:p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800">
                <a:solidFill>
                  <a:schemeClr val="dk2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טוחן בבית הריחיים והיא מלאכה קשה.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7"/>
          <p:cNvSpPr txBox="1"/>
          <p:nvPr/>
        </p:nvSpPr>
        <p:spPr>
          <a:xfrm>
            <a:off x="2495470" y="271965"/>
            <a:ext cx="8136904" cy="861005"/>
          </a:xfrm>
          <a:prstGeom prst="rect">
            <a:avLst/>
          </a:prstGeom>
          <a:solidFill>
            <a:srgbClr val="C1CEDC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5400">
                <a:solidFill>
                  <a:schemeClr val="dk2"/>
                </a:solidFill>
                <a:latin typeface="David"/>
                <a:ea typeface="David"/>
                <a:cs typeface="David"/>
                <a:sym typeface="David"/>
              </a:rPr>
              <a:t>נמשיך פרק טז פסוקים כג-לא: </a:t>
            </a:r>
            <a:endParaRPr/>
          </a:p>
        </p:txBody>
      </p:sp>
      <p:sp>
        <p:nvSpPr>
          <p:cNvPr id="210" name="Google Shape;210;p27"/>
          <p:cNvSpPr/>
          <p:nvPr/>
        </p:nvSpPr>
        <p:spPr>
          <a:xfrm>
            <a:off x="3718148" y="1279359"/>
            <a:ext cx="5040560" cy="3672408"/>
          </a:xfrm>
          <a:prstGeom prst="ribbon2">
            <a:avLst>
              <a:gd fmla="val 16667" name="adj1"/>
              <a:gd fmla="val 50000" name="adj2"/>
            </a:avLst>
          </a:prstGeom>
          <a:solidFill>
            <a:srgbClr val="B2DFC4"/>
          </a:solidFill>
          <a:ln cap="flat" cmpd="sng" w="12700">
            <a:solidFill>
              <a:srgbClr val="13697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4000">
                <a:solidFill>
                  <a:schemeClr val="dk2"/>
                </a:solidFill>
                <a:latin typeface="David"/>
                <a:ea typeface="David"/>
                <a:cs typeface="David"/>
                <a:sym typeface="David"/>
              </a:rPr>
              <a:t>נקמת שמשון האחרונה</a:t>
            </a:r>
            <a:endParaRPr/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4000">
                <a:solidFill>
                  <a:schemeClr val="dk2"/>
                </a:solidFill>
                <a:latin typeface="David"/>
                <a:ea typeface="David"/>
                <a:cs typeface="David"/>
                <a:sym typeface="David"/>
              </a:rPr>
              <a:t>ומותו של שמשון.</a:t>
            </a:r>
            <a:endParaRPr/>
          </a:p>
        </p:txBody>
      </p:sp>
      <p:pic>
        <p:nvPicPr>
          <p:cNvPr descr="תוצאת תמונה עבור שמשון הגבור בעזה" id="211" name="Google Shape;211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716" y="3115563"/>
            <a:ext cx="3906768" cy="275275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תוצאת תמונה עבור שמשון הגיבור מצויר" id="212" name="Google Shape;212;p27"/>
          <p:cNvPicPr preferRelativeResize="0"/>
          <p:nvPr/>
        </p:nvPicPr>
        <p:blipFill rotWithShape="1">
          <a:blip r:embed="rId4">
            <a:alphaModFix/>
          </a:blip>
          <a:srcRect b="0" l="15284" r="14443" t="0"/>
          <a:stretch/>
        </p:blipFill>
        <p:spPr>
          <a:xfrm>
            <a:off x="8218776" y="3286210"/>
            <a:ext cx="4040991" cy="3233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8"/>
          <p:cNvSpPr/>
          <p:nvPr/>
        </p:nvSpPr>
        <p:spPr>
          <a:xfrm>
            <a:off x="6094412" y="260648"/>
            <a:ext cx="5732785" cy="4031873"/>
          </a:xfrm>
          <a:prstGeom prst="rect">
            <a:avLst/>
          </a:prstGeom>
          <a:blipFill rotWithShape="1">
            <a:blip r:embed="rId3">
              <a:alphaModFix/>
            </a:blip>
            <a:tile algn="tl" flip="none" tx="0" sx="100000" ty="0" sy="100000"/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2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כג</a:t>
            </a:r>
            <a:r>
              <a:rPr lang="iw-IL" sz="32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וְסַרְנֵי פְלִשְׁתִּים, נֶאֶסְפוּ לִזְבֹּחַ זֶבַח-גָּדוֹל </a:t>
            </a:r>
            <a:r>
              <a:rPr b="1" lang="iw-IL" sz="32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לְדָגוֹן אֱלֹהֵיהֶם-</a:t>
            </a:r>
            <a:r>
              <a:rPr lang="iw-IL" sz="32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-וּלְשִׂמְחָה; וַיֹּאמְרוּ--נָתַן אֱלֹהֵינוּ בְּיָדֵנוּ, אֵת שִׁמְשׁוֹן אוֹיְבֵנוּ.  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2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כד</a:t>
            </a:r>
            <a:r>
              <a:rPr lang="iw-IL" sz="32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וַיִּרְאוּ אֹתוֹ הָעָם, וַיְהַלְלוּ אֶת-אֱלֹהֵיהֶם:  כִּי אָמְרוּ, נָתַן אֱלֹהֵינוּ בְיָדֵנוּ אֶת-אוֹיְבֵנוּ, וְאֵת </a:t>
            </a:r>
            <a:r>
              <a:rPr b="1" lang="iw-IL" sz="3200">
                <a:solidFill>
                  <a:srgbClr val="000000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מַחֲרִיב אַרְצֵנוּ</a:t>
            </a:r>
            <a:r>
              <a:rPr lang="iw-IL" sz="32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, וַאֲשֶׁר </a:t>
            </a:r>
            <a:r>
              <a:rPr b="1" lang="iw-IL" sz="3200">
                <a:solidFill>
                  <a:srgbClr val="000000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הִרְבָּה אֶת-חֲלָלֵינוּ.</a:t>
            </a:r>
            <a:r>
              <a:rPr lang="iw-IL" sz="32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</a:t>
            </a:r>
            <a:endParaRPr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Google Shape;218;p28"/>
          <p:cNvSpPr txBox="1"/>
          <p:nvPr/>
        </p:nvSpPr>
        <p:spPr>
          <a:xfrm>
            <a:off x="621804" y="356997"/>
            <a:ext cx="4896544" cy="2042097"/>
          </a:xfrm>
          <a:prstGeom prst="rect">
            <a:avLst/>
          </a:prstGeom>
          <a:blipFill rotWithShape="1">
            <a:blip r:embed="rId4">
              <a:alphaModFix/>
            </a:blip>
            <a:tile algn="tl" flip="none" tx="0" sx="100000" ty="0" sy="100000"/>
          </a:blip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800" u="sng">
                <a:solidFill>
                  <a:schemeClr val="dk2"/>
                </a:solidFill>
                <a:latin typeface="David"/>
                <a:ea typeface="David"/>
                <a:cs typeface="David"/>
                <a:sym typeface="David"/>
              </a:rPr>
              <a:t>כג. </a:t>
            </a:r>
            <a:r>
              <a:rPr lang="iw-IL" sz="2800">
                <a:solidFill>
                  <a:schemeClr val="dk2"/>
                </a:solidFill>
                <a:latin typeface="David"/>
                <a:ea typeface="David"/>
                <a:cs typeface="David"/>
                <a:sym typeface="David"/>
              </a:rPr>
              <a:t>אנשי פלישתים האמינו </a:t>
            </a:r>
            <a:r>
              <a:rPr b="1" lang="iw-IL" sz="2800">
                <a:solidFill>
                  <a:schemeClr val="dk2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שהעבודה זרה שלהם שנקראת "דגון"</a:t>
            </a:r>
            <a:r>
              <a:rPr lang="iw-IL" sz="2800">
                <a:solidFill>
                  <a:schemeClr val="dk2"/>
                </a:solidFill>
                <a:latin typeface="David"/>
                <a:ea typeface="David"/>
                <a:cs typeface="David"/>
                <a:sym typeface="David"/>
              </a:rPr>
              <a:t> עזרה ומסרה בידם את שמשון, לכן הם נאספו לזבוח ולהקריב לה קורבנות ולשמח יחד.</a:t>
            </a:r>
            <a:endParaRPr/>
          </a:p>
        </p:txBody>
      </p:sp>
      <p:sp>
        <p:nvSpPr>
          <p:cNvPr id="219" name="Google Shape;219;p28"/>
          <p:cNvSpPr txBox="1"/>
          <p:nvPr/>
        </p:nvSpPr>
        <p:spPr>
          <a:xfrm>
            <a:off x="377267" y="2855391"/>
            <a:ext cx="4896544" cy="3207032"/>
          </a:xfrm>
          <a:prstGeom prst="rect">
            <a:avLst/>
          </a:prstGeom>
          <a:blipFill rotWithShape="1">
            <a:blip r:embed="rId5">
              <a:alphaModFix/>
            </a:blip>
            <a:tile algn="tl" flip="none" tx="0" sx="100000" ty="0" sy="100000"/>
          </a:blip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200" u="sng">
                <a:solidFill>
                  <a:schemeClr val="dk2"/>
                </a:solidFill>
                <a:latin typeface="David"/>
                <a:ea typeface="David"/>
                <a:cs typeface="David"/>
                <a:sym typeface="David"/>
              </a:rPr>
              <a:t>כד</a:t>
            </a:r>
            <a:r>
              <a:rPr lang="iw-IL" sz="3200">
                <a:solidFill>
                  <a:schemeClr val="dk2"/>
                </a:solidFill>
                <a:latin typeface="David"/>
                <a:ea typeface="David"/>
                <a:cs typeface="David"/>
                <a:sym typeface="David"/>
              </a:rPr>
              <a:t>. בזמן שכל הפלישתים נאספו ושמחו הסתכלו וראו את שמשון מרחוק כשהוא בבית האסורים ואמרו: האלוהים שלנו נתן בידינו את האויב הגדול שלנו </a:t>
            </a:r>
            <a:r>
              <a:rPr b="1" lang="iw-IL" sz="3200">
                <a:solidFill>
                  <a:schemeClr val="dk2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שהחריב את ארצנו והרג רבים מאתנו</a:t>
            </a:r>
            <a:endParaRPr/>
          </a:p>
        </p:txBody>
      </p:sp>
      <p:pic>
        <p:nvPicPr>
          <p:cNvPr descr="תוצאת תמונה עבור הפסל דגון" id="220" name="Google Shape;220;p2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626360" y="4049129"/>
            <a:ext cx="2016224" cy="269176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21" name="Google Shape;221;p28"/>
          <p:cNvCxnSpPr/>
          <p:nvPr/>
        </p:nvCxnSpPr>
        <p:spPr>
          <a:xfrm flipH="1">
            <a:off x="7174532" y="1196752"/>
            <a:ext cx="3312368" cy="3262155"/>
          </a:xfrm>
          <a:prstGeom prst="straightConnector1">
            <a:avLst/>
          </a:prstGeom>
          <a:noFill/>
          <a:ln cap="flat" cmpd="sng" w="12700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29"/>
          <p:cNvSpPr/>
          <p:nvPr/>
        </p:nvSpPr>
        <p:spPr>
          <a:xfrm>
            <a:off x="5878388" y="260648"/>
            <a:ext cx="6092825" cy="4524315"/>
          </a:xfrm>
          <a:prstGeom prst="rect">
            <a:avLst/>
          </a:prstGeom>
          <a:solidFill>
            <a:srgbClr val="77CBA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2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כה</a:t>
            </a:r>
            <a:r>
              <a:rPr lang="iw-IL" sz="32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וַיְהִי, כי טוב (כְּטוֹב) לִבָּם, וַיֹּאמְרוּ, </a:t>
            </a:r>
            <a:r>
              <a:rPr b="1" lang="iw-IL" sz="3200">
                <a:solidFill>
                  <a:srgbClr val="000000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קִרְאוּ לְשִׁמְשׁוֹן וִישַׂחֶק-לָנוּ</a:t>
            </a:r>
            <a:r>
              <a:rPr lang="iw-IL" sz="32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; וַיִּקְרְאוּ לְשִׁמְשׁוֹן מִבֵּית האסירים (הָאֲסוּרִים), וַיְצַחֵק לִפְנֵיהֶם, ו</a:t>
            </a:r>
            <a:r>
              <a:rPr b="1" lang="iw-IL" sz="3200">
                <a:solidFill>
                  <a:srgbClr val="000000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ַיַּעֲמִידוּ אוֹתוֹ, בֵּין הָעַמּוּדִים.  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2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כו</a:t>
            </a:r>
            <a:r>
              <a:rPr lang="iw-IL" sz="32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וַיֹּאמֶר שִׁמְשׁוֹן אֶל-הַנַּעַר הַמַּחֲזִיק בְּיָדוֹ, </a:t>
            </a:r>
            <a:r>
              <a:rPr b="1" lang="iw-IL" sz="3200">
                <a:solidFill>
                  <a:srgbClr val="000000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הַנִּיחָה אוֹתִי, והימשני (וַהֲמִישֵׁנִי) אֶת-הָעַמֻּדִים</a:t>
            </a:r>
            <a:r>
              <a:rPr lang="iw-IL" sz="32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, אֲשֶׁר הַבַּיִת נָכוֹן עֲלֵיהֶם; וְאֶשָּׁעֵן, עֲלֵיהֶם.</a:t>
            </a:r>
            <a:endParaRPr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7" name="Google Shape;227;p29"/>
          <p:cNvSpPr txBox="1"/>
          <p:nvPr/>
        </p:nvSpPr>
        <p:spPr>
          <a:xfrm>
            <a:off x="621804" y="260648"/>
            <a:ext cx="4896544" cy="2485296"/>
          </a:xfrm>
          <a:prstGeom prst="rect">
            <a:avLst/>
          </a:prstGeom>
          <a:blipFill rotWithShape="1">
            <a:blip r:embed="rId3">
              <a:alphaModFix/>
            </a:blip>
            <a:tile algn="tl" flip="none" tx="0" sx="100000" ty="0" sy="100000"/>
          </a:blip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200" u="sng">
                <a:solidFill>
                  <a:schemeClr val="dk2"/>
                </a:solidFill>
                <a:latin typeface="David"/>
                <a:ea typeface="David"/>
                <a:cs typeface="David"/>
                <a:sym typeface="David"/>
              </a:rPr>
              <a:t>כה. </a:t>
            </a:r>
            <a:r>
              <a:rPr lang="iw-IL" sz="2800">
                <a:solidFill>
                  <a:schemeClr val="dk2"/>
                </a:solidFill>
                <a:latin typeface="David"/>
                <a:ea typeface="David"/>
                <a:cs typeface="David"/>
                <a:sym typeface="David"/>
              </a:rPr>
              <a:t>תוך כדי השמחה וההנאה אמרו אחד לשני </a:t>
            </a:r>
            <a:r>
              <a:rPr b="1" lang="iw-IL" sz="2800">
                <a:solidFill>
                  <a:schemeClr val="dk2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בואו נביא לכאן את שמשון שישעשע אותנו </a:t>
            </a:r>
            <a:r>
              <a:rPr lang="iw-IL" sz="2800">
                <a:solidFill>
                  <a:schemeClr val="dk2"/>
                </a:solidFill>
                <a:latin typeface="David"/>
                <a:ea typeface="David"/>
                <a:cs typeface="David"/>
                <a:sym typeface="David"/>
              </a:rPr>
              <a:t>. הם הביאו את שמשון </a:t>
            </a:r>
            <a:r>
              <a:rPr b="1" lang="iw-IL" sz="2800">
                <a:solidFill>
                  <a:schemeClr val="dk2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והעמידו אותו בין שני עמודים שהבית עומד ונשען עליהם</a:t>
            </a:r>
            <a:r>
              <a:rPr lang="iw-IL" sz="2800">
                <a:solidFill>
                  <a:schemeClr val="dk2"/>
                </a:solidFill>
                <a:latin typeface="David"/>
                <a:ea typeface="David"/>
                <a:cs typeface="David"/>
                <a:sym typeface="David"/>
              </a:rPr>
              <a:t>, ושמשון החל לשחק לפניהם.</a:t>
            </a:r>
            <a:endParaRPr sz="3200">
              <a:solidFill>
                <a:schemeClr val="dk2"/>
              </a:solidFill>
              <a:highlight>
                <a:srgbClr val="FFFF00"/>
              </a:highlight>
              <a:latin typeface="David"/>
              <a:ea typeface="David"/>
              <a:cs typeface="David"/>
              <a:sym typeface="David"/>
            </a:endParaRPr>
          </a:p>
        </p:txBody>
      </p:sp>
      <p:sp>
        <p:nvSpPr>
          <p:cNvPr id="228" name="Google Shape;228;p29"/>
          <p:cNvSpPr txBox="1"/>
          <p:nvPr/>
        </p:nvSpPr>
        <p:spPr>
          <a:xfrm>
            <a:off x="5646174" y="4941168"/>
            <a:ext cx="6336704" cy="1766637"/>
          </a:xfrm>
          <a:prstGeom prst="rect">
            <a:avLst/>
          </a:prstGeom>
          <a:blipFill rotWithShape="1">
            <a:blip r:embed="rId4">
              <a:alphaModFix/>
            </a:blip>
            <a:tile algn="tl" flip="none" tx="0" sx="100000" ty="0" sy="100000"/>
          </a:blip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200" u="sng">
                <a:solidFill>
                  <a:schemeClr val="dk2"/>
                </a:solidFill>
                <a:latin typeface="David"/>
                <a:ea typeface="David"/>
                <a:cs typeface="David"/>
                <a:sym typeface="David"/>
              </a:rPr>
              <a:t>כו</a:t>
            </a:r>
            <a:r>
              <a:rPr lang="iw-IL" sz="3200">
                <a:solidFill>
                  <a:schemeClr val="dk2"/>
                </a:solidFill>
                <a:latin typeface="David"/>
                <a:ea typeface="David"/>
                <a:cs typeface="David"/>
                <a:sym typeface="David"/>
              </a:rPr>
              <a:t>. </a:t>
            </a:r>
            <a:r>
              <a:rPr lang="iw-IL" sz="2800">
                <a:solidFill>
                  <a:schemeClr val="dk2"/>
                </a:solidFill>
                <a:latin typeface="David"/>
                <a:ea typeface="David"/>
                <a:cs typeface="David"/>
                <a:sym typeface="David"/>
              </a:rPr>
              <a:t>מכיוון ששמשון היה עיוור הצמידו לו נער שילך וייקח אותו . שמשון ביקש מהנער </a:t>
            </a:r>
            <a:r>
              <a:rPr b="1" lang="iw-IL" sz="2800">
                <a:solidFill>
                  <a:schemeClr val="dk2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תקרב אותי אל העמודים שאוכל למשש אותם</a:t>
            </a:r>
            <a:r>
              <a:rPr lang="iw-IL" sz="2800">
                <a:solidFill>
                  <a:schemeClr val="dk2"/>
                </a:solidFill>
                <a:latin typeface="David"/>
                <a:ea typeface="David"/>
                <a:cs typeface="David"/>
                <a:sym typeface="David"/>
              </a:rPr>
              <a:t> כדי שאשען עליהם מעט ואנוח.</a:t>
            </a:r>
            <a:r>
              <a:rPr lang="iw-IL" sz="3200">
                <a:solidFill>
                  <a:schemeClr val="dk2"/>
                </a:solidFill>
                <a:latin typeface="David"/>
                <a:ea typeface="David"/>
                <a:cs typeface="David"/>
                <a:sym typeface="David"/>
              </a:rPr>
              <a:t> </a:t>
            </a:r>
            <a:endParaRPr b="1" sz="3200">
              <a:solidFill>
                <a:schemeClr val="dk2"/>
              </a:solidFill>
              <a:highlight>
                <a:srgbClr val="FFFF00"/>
              </a:highlight>
              <a:latin typeface="David"/>
              <a:ea typeface="David"/>
              <a:cs typeface="David"/>
              <a:sym typeface="David"/>
            </a:endParaRPr>
          </a:p>
        </p:txBody>
      </p:sp>
      <p:pic>
        <p:nvPicPr>
          <p:cNvPr descr="תוצאת תמונה עבור שמשון ודלילה" id="229" name="Google Shape;229;p2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20317" y="3212976"/>
            <a:ext cx="5145837" cy="24852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2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2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30"/>
          <p:cNvSpPr/>
          <p:nvPr/>
        </p:nvSpPr>
        <p:spPr>
          <a:xfrm>
            <a:off x="5878388" y="332656"/>
            <a:ext cx="6092825" cy="4031873"/>
          </a:xfrm>
          <a:prstGeom prst="rect">
            <a:avLst/>
          </a:prstGeom>
          <a:blipFill rotWithShape="1">
            <a:blip r:embed="rId3">
              <a:alphaModFix/>
            </a:blip>
            <a:tile algn="tl" flip="none" tx="0" sx="100000" ty="0" sy="100000"/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2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כז</a:t>
            </a:r>
            <a:r>
              <a:rPr lang="iw-IL" sz="32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וְהַבַּיִת, מָלֵא הָאֲנָשִׁים וְהַנָּשִׁים, וְשָׁמָּה, כֹּל סַרְנֵי פְלִשְׁתִּים; </a:t>
            </a:r>
            <a:r>
              <a:rPr b="1" lang="iw-IL" sz="3200">
                <a:solidFill>
                  <a:srgbClr val="000000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וְעַל-הַגָּג, כִּשְׁלֹשֶׁת אֲלָפִים אִישׁ וְאִשָּׁה,</a:t>
            </a:r>
            <a:r>
              <a:rPr lang="iw-IL" sz="32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 הָרֹאִים, בִּשְׂחוֹק שִׁמְשׁוֹן.  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2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כח</a:t>
            </a:r>
            <a:r>
              <a:rPr lang="iw-IL" sz="32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וַיִּקְרָא שִׁמְשׁוֹן אֶל-יְהוָה, וַיֹּאמַר:  </a:t>
            </a:r>
            <a:r>
              <a:rPr b="1" lang="iw-IL" sz="3200">
                <a:solidFill>
                  <a:srgbClr val="000000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אֲדֹנָי יְהוִה זָכְרֵנִי נָא וְחַזְּקֵנִי נָא אַךְ הַפַּעַם הַזֶּה, הָאֱלֹהִים, וְאִנָּקְמָה נְקַם-אַחַת מִשְּׁתֵי עֵינַי, מִפְּלִשְׁתִּים.</a:t>
            </a:r>
            <a:endParaRPr b="1" sz="3200">
              <a:solidFill>
                <a:schemeClr val="dk1"/>
              </a:solidFill>
              <a:highlight>
                <a:srgbClr val="FFFF00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Google Shape;235;p30"/>
          <p:cNvSpPr txBox="1"/>
          <p:nvPr/>
        </p:nvSpPr>
        <p:spPr>
          <a:xfrm>
            <a:off x="621804" y="356997"/>
            <a:ext cx="4896544" cy="2429896"/>
          </a:xfrm>
          <a:prstGeom prst="rect">
            <a:avLst/>
          </a:prstGeom>
          <a:blipFill rotWithShape="1">
            <a:blip r:embed="rId4">
              <a:alphaModFix/>
            </a:blip>
            <a:tile algn="tl" flip="none" tx="0" sx="100000" ty="0" sy="100000"/>
          </a:blip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800">
                <a:solidFill>
                  <a:schemeClr val="dk2"/>
                </a:solidFill>
                <a:latin typeface="David"/>
                <a:ea typeface="David"/>
                <a:cs typeface="David"/>
                <a:sym typeface="David"/>
              </a:rPr>
              <a:t>כז. באותו זמן , הבית היה מלא באנשים ונשים, וכל שרי פלישתים היו שם, </a:t>
            </a:r>
            <a:r>
              <a:rPr b="1" lang="iw-IL" sz="2800">
                <a:solidFill>
                  <a:schemeClr val="dk2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על הגג היו כשלושת אלפים אנשים שצפו </a:t>
            </a:r>
            <a:r>
              <a:rPr lang="iw-IL" sz="2800">
                <a:solidFill>
                  <a:schemeClr val="dk2"/>
                </a:solidFill>
                <a:latin typeface="David"/>
                <a:ea typeface="David"/>
                <a:cs typeface="David"/>
                <a:sym typeface="David"/>
              </a:rPr>
              <a:t>בשעשועים שעשה שמשון, וזה חוץ מהאנשים שבתוך הבית. </a:t>
            </a:r>
            <a:endParaRPr/>
          </a:p>
        </p:txBody>
      </p:sp>
      <p:sp>
        <p:nvSpPr>
          <p:cNvPr id="236" name="Google Shape;236;p30"/>
          <p:cNvSpPr txBox="1"/>
          <p:nvPr/>
        </p:nvSpPr>
        <p:spPr>
          <a:xfrm>
            <a:off x="333772" y="2946089"/>
            <a:ext cx="4608512" cy="3593291"/>
          </a:xfrm>
          <a:prstGeom prst="rect">
            <a:avLst/>
          </a:prstGeom>
          <a:solidFill>
            <a:srgbClr val="66FF33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800">
                <a:solidFill>
                  <a:schemeClr val="dk2"/>
                </a:solidFill>
                <a:latin typeface="David"/>
                <a:ea typeface="David"/>
                <a:cs typeface="David"/>
                <a:sym typeface="David"/>
              </a:rPr>
              <a:t>כח. שמשון קרא אל ה' מתוך ליבו- ריבונו של עולם תזכור לי את העשרים שנה ששפטתי את עם ישראל בלי לקבל שום גמול או טובה, </a:t>
            </a:r>
            <a:r>
              <a:rPr b="1" lang="iw-IL" sz="2800">
                <a:solidFill>
                  <a:schemeClr val="dk2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ותן לי את הכח והאפשרות לנקום מהפלישתים פעם אחת וזה בשכר עין אחת שניקרו לי, ועבור העין השני תשמור לי שכר לעולם הבא.</a:t>
            </a:r>
            <a:endParaRPr/>
          </a:p>
        </p:txBody>
      </p:sp>
      <p:pic>
        <p:nvPicPr>
          <p:cNvPr descr="תוצאת תמונה עבור זוכרני נא וחזקני נא" id="237" name="Google Shape;237;p3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158308" y="4405252"/>
            <a:ext cx="3949029" cy="2211456"/>
          </a:xfrm>
          <a:prstGeom prst="rect">
            <a:avLst/>
          </a:prstGeom>
          <a:noFill/>
          <a:ln>
            <a:noFill/>
          </a:ln>
        </p:spPr>
      </p:pic>
      <p:sp>
        <p:nvSpPr>
          <p:cNvPr descr="תוצאת תמונה עבור זוכרני נא וחזקני נא" id="238" name="Google Shape;238;p30"/>
          <p:cNvSpPr/>
          <p:nvPr/>
        </p:nvSpPr>
        <p:spPr>
          <a:xfrm>
            <a:off x="5942013" y="32766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9" name="Google Shape;239;p3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328087" y="4639442"/>
            <a:ext cx="2619375" cy="1743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31"/>
          <p:cNvSpPr/>
          <p:nvPr/>
        </p:nvSpPr>
        <p:spPr>
          <a:xfrm>
            <a:off x="6697606" y="97873"/>
            <a:ext cx="5372745" cy="4524315"/>
          </a:xfrm>
          <a:prstGeom prst="rect">
            <a:avLst/>
          </a:prstGeom>
          <a:blipFill rotWithShape="1">
            <a:blip r:embed="rId3">
              <a:alphaModFix/>
            </a:blip>
            <a:tile algn="tl" flip="none" tx="0" sx="100000" ty="0" sy="100000"/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2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כט</a:t>
            </a:r>
            <a:r>
              <a:rPr lang="iw-IL" sz="32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</a:t>
            </a:r>
            <a:r>
              <a:rPr b="1" lang="iw-IL" sz="3200">
                <a:solidFill>
                  <a:srgbClr val="000000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וַיִּלְפֹּת </a:t>
            </a:r>
            <a:r>
              <a:rPr lang="iw-IL" sz="32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שִׁמְשׁוֹן אֶת-שְׁנֵי עַמּוּדֵי </a:t>
            </a:r>
            <a:r>
              <a:rPr b="1" lang="iw-IL" sz="3200">
                <a:solidFill>
                  <a:srgbClr val="000000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הַתָּוֶךְ</a:t>
            </a:r>
            <a:r>
              <a:rPr lang="iw-IL" sz="32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, אֲשֶׁר הַבַּיִת נָכוֹן עֲלֵיהֶם, וַיִּסָּמֵךְ, עֲלֵיהֶם--אֶחָד בִּימִינוֹ, וְאֶחָד בִּשְׂמֹאלוֹ.  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2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ל</a:t>
            </a:r>
            <a:r>
              <a:rPr lang="iw-IL" sz="32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וַיֹּאמֶר שִׁמְשׁוֹן, </a:t>
            </a:r>
            <a:r>
              <a:rPr b="1" lang="iw-IL" sz="3200">
                <a:solidFill>
                  <a:srgbClr val="000000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תָּמוֹת נַפְשִׁי עִם-פְּלִשְׁתִּים</a:t>
            </a:r>
            <a:r>
              <a:rPr lang="iw-IL" sz="32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, וַיֵּט בְּכֹחַ, וַיִּפֹּל הַבַּיִת עַל-הַסְּרָנִים וְעַל-כָּל-הָעָם אֲשֶׁר-בּוֹ; </a:t>
            </a:r>
            <a:r>
              <a:rPr b="1" lang="iw-IL" sz="32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וַיִּהְיוּ הַמֵּתִים, אֲשֶׁר הֵמִית בְּמוֹתוֹ, רַבִּים, מֵאֲשֶׁר הֵמִית בְּחַיָּיו</a:t>
            </a:r>
            <a:r>
              <a:rPr b="1" lang="iw-IL" sz="28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.</a:t>
            </a:r>
            <a:r>
              <a:rPr lang="iw-IL" sz="28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 </a:t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p31"/>
          <p:cNvSpPr txBox="1"/>
          <p:nvPr/>
        </p:nvSpPr>
        <p:spPr>
          <a:xfrm>
            <a:off x="1053852" y="260648"/>
            <a:ext cx="4896544" cy="1266501"/>
          </a:xfrm>
          <a:prstGeom prst="rect">
            <a:avLst/>
          </a:prstGeom>
          <a:solidFill>
            <a:srgbClr val="8CD0A7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800" u="sng">
                <a:solidFill>
                  <a:schemeClr val="dk2"/>
                </a:solidFill>
                <a:latin typeface="David"/>
                <a:ea typeface="David"/>
                <a:cs typeface="David"/>
                <a:sym typeface="David"/>
              </a:rPr>
              <a:t>כט</a:t>
            </a:r>
            <a:r>
              <a:rPr lang="iw-IL" sz="2800">
                <a:solidFill>
                  <a:schemeClr val="dk2"/>
                </a:solidFill>
                <a:latin typeface="David"/>
                <a:ea typeface="David"/>
                <a:cs typeface="David"/>
                <a:sym typeface="David"/>
              </a:rPr>
              <a:t>. </a:t>
            </a:r>
            <a:r>
              <a:rPr b="1" lang="iw-IL" sz="2800">
                <a:solidFill>
                  <a:schemeClr val="dk2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שמשון אחז </a:t>
            </a:r>
            <a:r>
              <a:rPr lang="iw-IL" sz="2800">
                <a:solidFill>
                  <a:schemeClr val="dk2"/>
                </a:solidFill>
                <a:latin typeface="David"/>
                <a:ea typeface="David"/>
                <a:cs typeface="David"/>
                <a:sym typeface="David"/>
              </a:rPr>
              <a:t>בשני עמודי התווך </a:t>
            </a:r>
            <a:r>
              <a:rPr b="1" lang="iw-IL" sz="2800">
                <a:solidFill>
                  <a:schemeClr val="dk2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שעליהם הבית נשען </a:t>
            </a:r>
            <a:r>
              <a:rPr lang="iw-IL" sz="2800">
                <a:solidFill>
                  <a:schemeClr val="dk2"/>
                </a:solidFill>
                <a:latin typeface="David"/>
                <a:ea typeface="David"/>
                <a:cs typeface="David"/>
                <a:sym typeface="David"/>
              </a:rPr>
              <a:t>והחזיק עמוד אחד בימין ואחד בשמאל</a:t>
            </a:r>
            <a:endParaRPr/>
          </a:p>
        </p:txBody>
      </p:sp>
      <p:sp>
        <p:nvSpPr>
          <p:cNvPr id="246" name="Google Shape;246;p31"/>
          <p:cNvSpPr txBox="1"/>
          <p:nvPr/>
        </p:nvSpPr>
        <p:spPr>
          <a:xfrm>
            <a:off x="5950396" y="4778393"/>
            <a:ext cx="5998594" cy="1818959"/>
          </a:xfrm>
          <a:prstGeom prst="rect">
            <a:avLst/>
          </a:prstGeom>
          <a:blipFill rotWithShape="1">
            <a:blip r:embed="rId4">
              <a:alphaModFix/>
            </a:blip>
            <a:tile algn="tl" flip="none" tx="0" sx="100000" ty="0" sy="100000"/>
          </a:blip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800" u="sng">
                <a:solidFill>
                  <a:schemeClr val="dk2"/>
                </a:solidFill>
                <a:latin typeface="David"/>
                <a:ea typeface="David"/>
                <a:cs typeface="David"/>
                <a:sym typeface="David"/>
              </a:rPr>
              <a:t>ל</a:t>
            </a:r>
            <a:r>
              <a:rPr lang="iw-IL" sz="2800">
                <a:solidFill>
                  <a:schemeClr val="dk2"/>
                </a:solidFill>
                <a:latin typeface="David"/>
                <a:ea typeface="David"/>
                <a:cs typeface="David"/>
                <a:sym typeface="David"/>
              </a:rPr>
              <a:t>. </a:t>
            </a:r>
            <a:r>
              <a:rPr b="1" lang="iw-IL" sz="2400">
                <a:solidFill>
                  <a:schemeClr val="dk2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אמר שמשון: אני מוכן למות- והעיקר שימותו הפלישתים. </a:t>
            </a:r>
            <a:r>
              <a:rPr lang="iw-IL" sz="2400">
                <a:solidFill>
                  <a:schemeClr val="dk2"/>
                </a:solidFill>
                <a:latin typeface="David"/>
                <a:ea typeface="David"/>
                <a:cs typeface="David"/>
                <a:sym typeface="David"/>
              </a:rPr>
              <a:t>ואז שמשון דחף את שני העמודים, והם נפלו וכל הבית נפל על כל האנשים שהיו בביתושמשון והפלישתים מתו. </a:t>
            </a:r>
            <a:r>
              <a:rPr b="1" lang="iw-IL" sz="2400">
                <a:solidFill>
                  <a:schemeClr val="dk2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ומספר המתים שם היה יותר גדול ממספר ההרוגים ששמשון הרג במשך כל חייו</a:t>
            </a:r>
            <a:endParaRPr b="1" sz="2800">
              <a:solidFill>
                <a:schemeClr val="dk2"/>
              </a:solidFill>
              <a:highlight>
                <a:srgbClr val="FFFF00"/>
              </a:highlight>
              <a:latin typeface="David"/>
              <a:ea typeface="David"/>
              <a:cs typeface="David"/>
              <a:sym typeface="David"/>
            </a:endParaRPr>
          </a:p>
        </p:txBody>
      </p:sp>
      <p:pic>
        <p:nvPicPr>
          <p:cNvPr descr="תוצאת תמונה עבור שמשון בבית האסורים" id="247" name="Google Shape;247;p3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-170284" y="2883430"/>
            <a:ext cx="3384376" cy="347751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תוצאת תמונה עבור שמשון הגבור בעזה" id="248" name="Google Shape;248;p3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954576" y="1711265"/>
            <a:ext cx="3384376" cy="26048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32"/>
          <p:cNvSpPr/>
          <p:nvPr/>
        </p:nvSpPr>
        <p:spPr>
          <a:xfrm>
            <a:off x="5590356" y="332656"/>
            <a:ext cx="6092825" cy="2062103"/>
          </a:xfrm>
          <a:prstGeom prst="rect">
            <a:avLst/>
          </a:prstGeom>
          <a:blipFill rotWithShape="1">
            <a:blip r:embed="rId3">
              <a:alphaModFix/>
            </a:blip>
            <a:tile algn="tl" flip="none" tx="0" sx="100000" ty="0" sy="100000"/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2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לא</a:t>
            </a:r>
            <a:r>
              <a:rPr lang="iw-IL" sz="32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וַיֵּרְדוּ אֶחָיו וְכָל-בֵּית אָבִיהוּ, וַיִּשְׂאוּ אֹתוֹ, וַיַּעֲלוּ </a:t>
            </a:r>
            <a:r>
              <a:rPr b="1" lang="iw-IL" sz="3200">
                <a:solidFill>
                  <a:srgbClr val="000000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וַיִּקְבְּרוּ אוֹתוֹ בֵּין צָרְעָה וּבֵין אֶשְׁתָּאֹל, בְּקֶבֶר מָנוֹחַ אָבִיו</a:t>
            </a:r>
            <a:r>
              <a:rPr lang="iw-IL" sz="32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; וְהוּא שָׁפַט אֶת-יִשְׂרָאֵל, עֶשְׂרִים שָׁנָה.  {פ}</a:t>
            </a:r>
            <a:endParaRPr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" name="Google Shape;254;p32"/>
          <p:cNvSpPr txBox="1"/>
          <p:nvPr/>
        </p:nvSpPr>
        <p:spPr>
          <a:xfrm>
            <a:off x="333772" y="352128"/>
            <a:ext cx="5040560" cy="2763834"/>
          </a:xfrm>
          <a:prstGeom prst="rect">
            <a:avLst/>
          </a:prstGeom>
          <a:solidFill>
            <a:srgbClr val="E8ECE8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>
                <a:solidFill>
                  <a:schemeClr val="dk2"/>
                </a:solidFill>
                <a:latin typeface="David"/>
                <a:ea typeface="David"/>
                <a:cs typeface="David"/>
                <a:sym typeface="David"/>
              </a:rPr>
              <a:t>לא. ואחיו ובני משפחתו באו למקום האירוע, והם הרימו ולקחו את גופתו של שמשון </a:t>
            </a:r>
            <a:r>
              <a:rPr b="1" lang="iw-IL" sz="3200">
                <a:solidFill>
                  <a:schemeClr val="dk2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וקברו אותו בחלקת הקבר שנמצאת בן צורעה ובין אשתאול, ששם היה קבור אביו מנוח</a:t>
            </a:r>
            <a:endParaRPr/>
          </a:p>
        </p:txBody>
      </p:sp>
      <p:sp>
        <p:nvSpPr>
          <p:cNvPr id="255" name="Google Shape;255;p32"/>
          <p:cNvSpPr txBox="1"/>
          <p:nvPr/>
        </p:nvSpPr>
        <p:spPr>
          <a:xfrm>
            <a:off x="7246540" y="2805302"/>
            <a:ext cx="3816424" cy="1103379"/>
          </a:xfrm>
          <a:prstGeom prst="rect">
            <a:avLst/>
          </a:prstGeom>
          <a:solidFill>
            <a:srgbClr val="E8ECE8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600">
                <a:solidFill>
                  <a:schemeClr val="dk2"/>
                </a:solidFill>
                <a:latin typeface="David"/>
                <a:ea typeface="David"/>
                <a:cs typeface="David"/>
                <a:sym typeface="David"/>
              </a:rPr>
              <a:t>ושמשון שפט את עם ישראל במשך 20 שנה.</a:t>
            </a:r>
            <a:endParaRPr/>
          </a:p>
        </p:txBody>
      </p:sp>
      <p:pic>
        <p:nvPicPr>
          <p:cNvPr descr="תוצאת תמונה עבור קבר שמשון" id="256" name="Google Shape;256;p3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48457" y="3356992"/>
            <a:ext cx="4411190" cy="33041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33"/>
          <p:cNvSpPr txBox="1"/>
          <p:nvPr/>
        </p:nvSpPr>
        <p:spPr>
          <a:xfrm>
            <a:off x="4942284" y="260688"/>
            <a:ext cx="7056784" cy="6420219"/>
          </a:xfrm>
          <a:prstGeom prst="rect">
            <a:avLst/>
          </a:prstGeom>
          <a:blipFill rotWithShape="1">
            <a:blip r:embed="rId3">
              <a:alphaModFix/>
            </a:blip>
            <a:tile algn="tl" flip="none" tx="0" sx="100000" ty="0" sy="100000"/>
          </a:blip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4000" u="sng">
                <a:solidFill>
                  <a:schemeClr val="dk2"/>
                </a:solidFill>
                <a:latin typeface="David"/>
                <a:ea typeface="David"/>
                <a:cs typeface="David"/>
                <a:sym typeface="David"/>
              </a:rPr>
              <a:t>עמוד 86:</a:t>
            </a:r>
            <a:endParaRPr/>
          </a:p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200" u="sng">
                <a:solidFill>
                  <a:schemeClr val="dk2"/>
                </a:solidFill>
                <a:latin typeface="David"/>
                <a:ea typeface="David"/>
                <a:cs typeface="David"/>
                <a:sym typeface="David"/>
              </a:rPr>
              <a:t>א. לאיזו מטרה התכנסו סרני פלישתים?</a:t>
            </a:r>
            <a:endParaRPr/>
          </a:p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>
                <a:solidFill>
                  <a:schemeClr val="dk2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לשמח ולהקריב קורבנות לפסל שלהם</a:t>
            </a:r>
            <a:endParaRPr/>
          </a:p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200" u="sng">
                <a:solidFill>
                  <a:schemeClr val="dk2"/>
                </a:solidFill>
                <a:latin typeface="David"/>
                <a:ea typeface="David"/>
                <a:cs typeface="David"/>
                <a:sym typeface="David"/>
              </a:rPr>
              <a:t>ב. </a:t>
            </a:r>
            <a:endParaRPr/>
          </a:p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2"/>
              </a:solidFill>
              <a:highlight>
                <a:srgbClr val="FFFF00"/>
              </a:highlight>
              <a:latin typeface="David"/>
              <a:ea typeface="David"/>
              <a:cs typeface="David"/>
              <a:sym typeface="David"/>
            </a:endParaRPr>
          </a:p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2"/>
              </a:solidFill>
              <a:highlight>
                <a:srgbClr val="FFFF00"/>
              </a:highlight>
              <a:latin typeface="David"/>
              <a:ea typeface="David"/>
              <a:cs typeface="David"/>
              <a:sym typeface="David"/>
            </a:endParaRPr>
          </a:p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2"/>
              </a:solidFill>
              <a:highlight>
                <a:srgbClr val="FFFF00"/>
              </a:highlight>
              <a:latin typeface="David"/>
              <a:ea typeface="David"/>
              <a:cs typeface="David"/>
              <a:sym typeface="David"/>
            </a:endParaRPr>
          </a:p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2"/>
              </a:solidFill>
              <a:highlight>
                <a:srgbClr val="FFFF00"/>
              </a:highlight>
              <a:latin typeface="David"/>
              <a:ea typeface="David"/>
              <a:cs typeface="David"/>
              <a:sym typeface="David"/>
            </a:endParaRPr>
          </a:p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2"/>
              </a:solidFill>
              <a:highlight>
                <a:srgbClr val="FFFF00"/>
              </a:highlight>
              <a:latin typeface="David"/>
              <a:ea typeface="David"/>
              <a:cs typeface="David"/>
              <a:sym typeface="David"/>
            </a:endParaRPr>
          </a:p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2"/>
              </a:solidFill>
              <a:highlight>
                <a:srgbClr val="FFFF00"/>
              </a:highlight>
              <a:latin typeface="David"/>
              <a:ea typeface="David"/>
              <a:cs typeface="David"/>
              <a:sym typeface="David"/>
            </a:endParaRPr>
          </a:p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200" u="sng">
                <a:solidFill>
                  <a:schemeClr val="dk2"/>
                </a:solidFill>
                <a:latin typeface="David"/>
                <a:ea typeface="David"/>
                <a:cs typeface="David"/>
                <a:sym typeface="David"/>
              </a:rPr>
              <a:t>ג. ויהי כי טוב ליבם במה היה טוב ליבם?</a:t>
            </a:r>
            <a:endParaRPr/>
          </a:p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>
                <a:solidFill>
                  <a:schemeClr val="dk2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באכילה ובשתיה</a:t>
            </a:r>
            <a:endParaRPr sz="3200">
              <a:solidFill>
                <a:schemeClr val="dk2"/>
              </a:solidFill>
              <a:highlight>
                <a:srgbClr val="FFFF00"/>
              </a:highlight>
              <a:latin typeface="David"/>
              <a:ea typeface="David"/>
              <a:cs typeface="David"/>
              <a:sym typeface="David"/>
            </a:endParaRPr>
          </a:p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200" u="sng">
                <a:solidFill>
                  <a:schemeClr val="dk2"/>
                </a:solidFill>
                <a:latin typeface="David"/>
                <a:ea typeface="David"/>
                <a:cs typeface="David"/>
                <a:sym typeface="David"/>
              </a:rPr>
              <a:t>ד. מה הכוונה "וישחק לנו"</a:t>
            </a:r>
            <a:endParaRPr/>
          </a:p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>
                <a:solidFill>
                  <a:schemeClr val="dk2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שישמח אותנו בסיפורי הגבורה שלו</a:t>
            </a:r>
            <a:endParaRPr/>
          </a:p>
        </p:txBody>
      </p:sp>
      <p:graphicFrame>
        <p:nvGraphicFramePr>
          <p:cNvPr id="262" name="Google Shape;262;p33"/>
          <p:cNvGraphicFramePr/>
          <p:nvPr/>
        </p:nvGraphicFramePr>
        <p:xfrm>
          <a:off x="5446340" y="1875904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{05D200C5-773E-49A4-AFB0-BA2CFB173058}</a:tableStyleId>
              </a:tblPr>
              <a:tblGrid>
                <a:gridCol w="2985625"/>
                <a:gridCol w="2985625"/>
              </a:tblGrid>
              <a:tr h="432050">
                <a:tc>
                  <a:txBody>
                    <a:bodyPr/>
                    <a:lstStyle/>
                    <a:p>
                      <a:pPr indent="0" lvl="0" marL="0" marR="0" rtl="1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w-IL" sz="2800" u="none" cap="none" strike="noStrike">
                          <a:latin typeface="David"/>
                          <a:ea typeface="David"/>
                          <a:cs typeface="David"/>
                          <a:sym typeface="David"/>
                        </a:rPr>
                        <a:t>דברי סרני פלישתים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w-IL" sz="2800" u="none" cap="none" strike="noStrike">
                          <a:latin typeface="David"/>
                          <a:ea typeface="David"/>
                          <a:cs typeface="David"/>
                          <a:sym typeface="David"/>
                        </a:rPr>
                        <a:t>דברי העם: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1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w-IL" sz="2800" u="none" cap="none" strike="noStrike">
                          <a:latin typeface="David"/>
                          <a:ea typeface="David"/>
                          <a:cs typeface="David"/>
                          <a:sym typeface="David"/>
                        </a:rPr>
                        <a:t>נתן אלוקים בידינו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w-IL" sz="2800" u="none" cap="none" strike="noStrike">
                          <a:latin typeface="David"/>
                          <a:ea typeface="David"/>
                          <a:cs typeface="David"/>
                          <a:sym typeface="David"/>
                        </a:rPr>
                        <a:t>כי אמרו "נתן אלוקים בידינו את </a:t>
                      </a:r>
                      <a:endParaRPr/>
                    </a:p>
                    <a:p>
                      <a:pPr indent="0" lvl="0" marL="0" marR="0" rtl="1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800" u="none" cap="none" strike="noStrike">
                        <a:latin typeface="David"/>
                        <a:ea typeface="David"/>
                        <a:cs typeface="David"/>
                        <a:sym typeface="David"/>
                      </a:endParaRPr>
                    </a:p>
                    <a:p>
                      <a:pPr indent="0" lvl="0" marL="0" marR="0" rtl="1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800" u="none" cap="none" strike="noStrike">
                        <a:latin typeface="David"/>
                        <a:ea typeface="David"/>
                        <a:cs typeface="David"/>
                        <a:sym typeface="David"/>
                      </a:endParaRPr>
                    </a:p>
                    <a:p>
                      <a:pPr indent="0" lvl="0" marL="0" marR="0" rtl="1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800" u="none" cap="none" strike="noStrike">
                        <a:latin typeface="David"/>
                        <a:ea typeface="David"/>
                        <a:cs typeface="David"/>
                        <a:sym typeface="David"/>
                      </a:endParaRPr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  <p:pic>
        <p:nvPicPr>
          <p:cNvPr descr="תוצאת תמונה עבור תורת אמת ספר שופטים" id="263" name="Google Shape;263;p3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3568" y="260648"/>
            <a:ext cx="2188841" cy="2986856"/>
          </a:xfrm>
          <a:prstGeom prst="rect">
            <a:avLst/>
          </a:prstGeom>
          <a:noFill/>
          <a:ln>
            <a:noFill/>
          </a:ln>
        </p:spPr>
      </p:pic>
      <p:sp>
        <p:nvSpPr>
          <p:cNvPr id="264" name="Google Shape;264;p33"/>
          <p:cNvSpPr txBox="1"/>
          <p:nvPr/>
        </p:nvSpPr>
        <p:spPr>
          <a:xfrm>
            <a:off x="8614692" y="3002052"/>
            <a:ext cx="2664296" cy="4909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800">
                <a:solidFill>
                  <a:schemeClr val="dk2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את שמשון אויבינו</a:t>
            </a:r>
            <a:endParaRPr/>
          </a:p>
        </p:txBody>
      </p:sp>
      <p:sp>
        <p:nvSpPr>
          <p:cNvPr id="265" name="Google Shape;265;p33"/>
          <p:cNvSpPr txBox="1"/>
          <p:nvPr/>
        </p:nvSpPr>
        <p:spPr>
          <a:xfrm>
            <a:off x="5673765" y="3247504"/>
            <a:ext cx="2664296" cy="12665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800">
                <a:solidFill>
                  <a:schemeClr val="dk2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אויבינו ואת מחריב ארצינו ואשר הרבה חללינו</a:t>
            </a:r>
            <a:endParaRPr/>
          </a:p>
        </p:txBody>
      </p:sp>
      <p:sp>
        <p:nvSpPr>
          <p:cNvPr id="266" name="Google Shape;266;p33"/>
          <p:cNvSpPr txBox="1"/>
          <p:nvPr/>
        </p:nvSpPr>
        <p:spPr>
          <a:xfrm>
            <a:off x="189757" y="3629969"/>
            <a:ext cx="4475896" cy="1877437"/>
          </a:xfrm>
          <a:prstGeom prst="rect">
            <a:avLst/>
          </a:prstGeom>
          <a:blipFill rotWithShape="1">
            <a:blip r:embed="rId3">
              <a:alphaModFix/>
            </a:blip>
            <a:tile algn="tl" flip="none" tx="0" sx="100000" ty="0" sy="100000"/>
          </a:blip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200" u="sng">
                <a:solidFill>
                  <a:schemeClr val="dk2"/>
                </a:solidFill>
                <a:latin typeface="David"/>
                <a:ea typeface="David"/>
                <a:cs typeface="David"/>
                <a:sym typeface="David"/>
              </a:rPr>
              <a:t>ה. היכן העמידו את שמשון, ולאיזו מטרה?</a:t>
            </a:r>
            <a:endParaRPr/>
          </a:p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>
                <a:solidFill>
                  <a:schemeClr val="dk2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שמו אותו בין העמודים על מנת שישחק לפניהם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6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6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34"/>
          <p:cNvSpPr txBox="1"/>
          <p:nvPr/>
        </p:nvSpPr>
        <p:spPr>
          <a:xfrm>
            <a:off x="4222204" y="332656"/>
            <a:ext cx="7632848" cy="4701287"/>
          </a:xfrm>
          <a:prstGeom prst="rect">
            <a:avLst/>
          </a:prstGeom>
          <a:blipFill rotWithShape="1">
            <a:blip r:embed="rId3">
              <a:alphaModFix/>
            </a:blip>
            <a:tile algn="tl" flip="none" tx="0" sx="100000" ty="0" sy="100000"/>
          </a:blip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4000" u="sng">
                <a:solidFill>
                  <a:schemeClr val="dk2"/>
                </a:solidFill>
                <a:latin typeface="David"/>
                <a:ea typeface="David"/>
                <a:cs typeface="David"/>
                <a:sym typeface="David"/>
              </a:rPr>
              <a:t>עמוד 88:</a:t>
            </a:r>
            <a:endParaRPr/>
          </a:p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4000" u="sng">
                <a:solidFill>
                  <a:schemeClr val="dk2"/>
                </a:solidFill>
                <a:latin typeface="David"/>
                <a:ea typeface="David"/>
                <a:cs typeface="David"/>
                <a:sym typeface="David"/>
              </a:rPr>
              <a:t>"זכרני נא וחזקני נא"</a:t>
            </a:r>
            <a:endParaRPr/>
          </a:p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200" u="sng">
                <a:solidFill>
                  <a:schemeClr val="dk2"/>
                </a:solidFill>
                <a:latin typeface="David"/>
                <a:ea typeface="David"/>
                <a:cs typeface="David"/>
                <a:sym typeface="David"/>
              </a:rPr>
              <a:t>א. מה מבקש שמשון מה'?</a:t>
            </a:r>
            <a:endParaRPr/>
          </a:p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400">
                <a:solidFill>
                  <a:schemeClr val="dk2"/>
                </a:solidFill>
                <a:latin typeface="David"/>
                <a:ea typeface="David"/>
                <a:cs typeface="David"/>
                <a:sym typeface="David"/>
              </a:rPr>
              <a:t>  </a:t>
            </a:r>
            <a:r>
              <a:rPr lang="iw-IL" sz="2800">
                <a:solidFill>
                  <a:schemeClr val="dk2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שה' יזכור אותו ויתן לו עוד פעם אחת לנקום בפלישתים</a:t>
            </a:r>
            <a:endParaRPr/>
          </a:p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2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200" u="sng">
                <a:solidFill>
                  <a:schemeClr val="dk2"/>
                </a:solidFill>
                <a:latin typeface="David"/>
                <a:ea typeface="David"/>
                <a:cs typeface="David"/>
                <a:sym typeface="David"/>
              </a:rPr>
              <a:t>ב. את מה מבקש שמשון מה' שיזכור לו?</a:t>
            </a:r>
            <a:endParaRPr/>
          </a:p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800">
                <a:solidFill>
                  <a:schemeClr val="dk2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את העשרים שנה ששפט את עם ישראל ולא ביקש דבר.</a:t>
            </a:r>
            <a:endParaRPr/>
          </a:p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2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400">
                <a:solidFill>
                  <a:schemeClr val="dk2"/>
                </a:solidFill>
                <a:latin typeface="David"/>
                <a:ea typeface="David"/>
                <a:cs typeface="David"/>
                <a:sym typeface="David"/>
              </a:rPr>
              <a:t>ג. </a:t>
            </a:r>
            <a:r>
              <a:rPr lang="iw-IL" sz="2800">
                <a:solidFill>
                  <a:schemeClr val="dk2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1. </a:t>
            </a:r>
            <a:r>
              <a:rPr b="1" lang="iw-IL" sz="2800" u="sng">
                <a:solidFill>
                  <a:schemeClr val="dk2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בקשת שמשון-שה</a:t>
            </a:r>
            <a:r>
              <a:rPr lang="iw-IL" sz="2800">
                <a:solidFill>
                  <a:schemeClr val="dk2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' יזכור אותו ויתן לו לנקום</a:t>
            </a:r>
            <a:endParaRPr/>
          </a:p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800">
                <a:solidFill>
                  <a:schemeClr val="dk2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    2. </a:t>
            </a:r>
            <a:r>
              <a:rPr b="1" lang="iw-IL" sz="2800" u="sng">
                <a:solidFill>
                  <a:schemeClr val="dk2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לנקום עבור </a:t>
            </a:r>
            <a:r>
              <a:rPr lang="iw-IL" sz="2800">
                <a:solidFill>
                  <a:schemeClr val="dk2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עין אחת שניקרו לו</a:t>
            </a:r>
            <a:endParaRPr/>
          </a:p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800">
                <a:solidFill>
                  <a:schemeClr val="dk2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    3. </a:t>
            </a:r>
            <a:r>
              <a:rPr b="1" lang="iw-IL" sz="2800" u="sng">
                <a:solidFill>
                  <a:schemeClr val="dk2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ועבור העין </a:t>
            </a:r>
            <a:r>
              <a:rPr lang="iw-IL" sz="2800">
                <a:solidFill>
                  <a:schemeClr val="dk2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השנייה שכר לעולם הבא</a:t>
            </a:r>
            <a:endParaRPr/>
          </a:p>
        </p:txBody>
      </p:sp>
      <p:graphicFrame>
        <p:nvGraphicFramePr>
          <p:cNvPr id="272" name="Google Shape;272;p34"/>
          <p:cNvGraphicFramePr/>
          <p:nvPr/>
        </p:nvGraphicFramePr>
        <p:xfrm>
          <a:off x="333773" y="764704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{29BFC001-002E-48DA-9B43-B9C4E6B8A27D}</a:tableStyleId>
              </a:tblPr>
              <a:tblGrid>
                <a:gridCol w="1717500"/>
                <a:gridCol w="1717500"/>
              </a:tblGrid>
              <a:tr h="370850">
                <a:tc>
                  <a:txBody>
                    <a:bodyPr/>
                    <a:lstStyle/>
                    <a:p>
                      <a:pPr indent="0" lvl="0" marL="0" marR="0" rtl="1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w-IL" sz="2800" u="none" cap="none" strike="noStrike"/>
                        <a:t>המילה: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w-IL" sz="2800" u="none" cap="none" strike="noStrike"/>
                        <a:t>פרושה: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1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w-IL" sz="2800" u="none" cap="none" strike="noStrike"/>
                        <a:t>וילפות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w-IL" sz="2800" u="none" cap="none" strike="noStrike"/>
                        <a:t>החזיק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1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w-IL" sz="2800" u="none" cap="none" strike="noStrike"/>
                        <a:t>וייסמך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w-IL" sz="2800" u="none" cap="none" strike="noStrike"/>
                        <a:t>נשען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1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w-IL" sz="2800" u="none" cap="none" strike="noStrike"/>
                        <a:t>ויט</a:t>
                      </a:r>
                      <a:endParaRPr sz="2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w-IL" sz="2800" u="none" cap="none" strike="noStrike"/>
                        <a:t>הזיז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1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w-IL" sz="2800" u="none" cap="none" strike="noStrike"/>
                        <a:t>ויפל</a:t>
                      </a:r>
                      <a:endParaRPr sz="2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w-IL" sz="2800" u="none" cap="none" strike="noStrike"/>
                        <a:t>נפל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1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35"/>
          <p:cNvSpPr txBox="1"/>
          <p:nvPr/>
        </p:nvSpPr>
        <p:spPr>
          <a:xfrm>
            <a:off x="1629916" y="260648"/>
            <a:ext cx="9577064" cy="2654573"/>
          </a:xfrm>
          <a:prstGeom prst="rect">
            <a:avLst/>
          </a:prstGeom>
          <a:blipFill rotWithShape="1">
            <a:blip r:embed="rId3">
              <a:alphaModFix/>
            </a:blip>
            <a:tile algn="tl" flip="none" tx="0" sx="100000" ty="0" sy="100000"/>
          </a:blip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4000" u="sng">
                <a:solidFill>
                  <a:schemeClr val="dk2"/>
                </a:solidFill>
                <a:latin typeface="David"/>
                <a:ea typeface="David"/>
                <a:cs typeface="David"/>
                <a:sym typeface="David"/>
              </a:rPr>
              <a:t>עמוד 89: ברכת יעקב לבנו דן בפרשת ויחי:</a:t>
            </a:r>
            <a:endParaRPr/>
          </a:p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600">
                <a:solidFill>
                  <a:schemeClr val="dk2"/>
                </a:solidFill>
                <a:latin typeface="David"/>
                <a:ea typeface="David"/>
                <a:cs typeface="David"/>
                <a:sym typeface="David"/>
              </a:rPr>
              <a:t>"דן ידין עמו כאחד שבטי ישראל.</a:t>
            </a:r>
            <a:endParaRPr/>
          </a:p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600">
                <a:solidFill>
                  <a:schemeClr val="dk2"/>
                </a:solidFill>
                <a:latin typeface="David"/>
                <a:ea typeface="David"/>
                <a:cs typeface="David"/>
                <a:sym typeface="David"/>
              </a:rPr>
              <a:t>יהי דן נחש עלי דרך, שפיפון עלי ארח הנושך עקבי סוס ויפל רכבו אחור.</a:t>
            </a:r>
            <a:endParaRPr/>
          </a:p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600">
                <a:solidFill>
                  <a:schemeClr val="dk2"/>
                </a:solidFill>
                <a:latin typeface="David"/>
                <a:ea typeface="David"/>
                <a:cs typeface="David"/>
                <a:sym typeface="David"/>
              </a:rPr>
              <a:t>לישועתך קיוויתי ה'"</a:t>
            </a:r>
            <a:endParaRPr/>
          </a:p>
        </p:txBody>
      </p:sp>
      <p:sp>
        <p:nvSpPr>
          <p:cNvPr id="278" name="Google Shape;278;p35"/>
          <p:cNvSpPr txBox="1"/>
          <p:nvPr/>
        </p:nvSpPr>
        <p:spPr>
          <a:xfrm>
            <a:off x="1402927" y="2934166"/>
            <a:ext cx="10031042" cy="3648691"/>
          </a:xfrm>
          <a:prstGeom prst="rect">
            <a:avLst/>
          </a:prstGeom>
          <a:blipFill rotWithShape="1">
            <a:blip r:embed="rId4">
              <a:alphaModFix/>
            </a:blip>
            <a:tile algn="tl" flip="none" tx="0" sx="100000" ty="0" sy="100000"/>
          </a:blip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200" u="sng">
                <a:solidFill>
                  <a:schemeClr val="dk2"/>
                </a:solidFill>
                <a:latin typeface="David"/>
                <a:ea typeface="David"/>
                <a:cs typeface="David"/>
                <a:sym typeface="David"/>
              </a:rPr>
              <a:t>א. דן ידין עמו" למי הכוונה?</a:t>
            </a:r>
            <a:endParaRPr/>
          </a:p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800">
                <a:solidFill>
                  <a:schemeClr val="dk2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לשמשון שינקום נקמת ישראל מפלישתים.</a:t>
            </a:r>
            <a:endParaRPr/>
          </a:p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chemeClr val="dk2"/>
              </a:solidFill>
              <a:highlight>
                <a:srgbClr val="FFFF00"/>
              </a:highlight>
              <a:latin typeface="David"/>
              <a:ea typeface="David"/>
              <a:cs typeface="David"/>
              <a:sym typeface="David"/>
            </a:endParaRPr>
          </a:p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800" u="sng">
                <a:solidFill>
                  <a:schemeClr val="dk2"/>
                </a:solidFill>
                <a:latin typeface="David"/>
                <a:ea typeface="David"/>
                <a:cs typeface="David"/>
                <a:sym typeface="David"/>
              </a:rPr>
              <a:t>ב. הנושך עקבי סוס  ויפל רוכבו אחור" לאיזה מעשה רומזים מילים אלו.</a:t>
            </a:r>
            <a:endParaRPr/>
          </a:p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800">
                <a:solidFill>
                  <a:schemeClr val="dk2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למעשה שמשון אחרון ששמשון ליפת עטף את העמודים כמו נחש. </a:t>
            </a:r>
            <a:endParaRPr/>
          </a:p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chemeClr val="dk2"/>
              </a:solidFill>
              <a:highlight>
                <a:srgbClr val="FFFF00"/>
              </a:highlight>
              <a:latin typeface="David"/>
              <a:ea typeface="David"/>
              <a:cs typeface="David"/>
              <a:sym typeface="David"/>
            </a:endParaRPr>
          </a:p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800" u="sng">
                <a:solidFill>
                  <a:schemeClr val="dk2"/>
                </a:solidFill>
                <a:latin typeface="David"/>
                <a:ea typeface="David"/>
                <a:cs typeface="David"/>
                <a:sym typeface="David"/>
              </a:rPr>
              <a:t>ג. "לישועתך קיוויתי ה' "  איזו בקשה רמוזה פה?</a:t>
            </a:r>
            <a:endParaRPr/>
          </a:p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800">
                <a:solidFill>
                  <a:schemeClr val="dk2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יעקב ניבא ששמשון ינקרו את שני עיניו ויבקש ישועה ונקמה אחרונה מה'</a:t>
            </a:r>
            <a:endParaRPr/>
          </a:p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chemeClr val="dk2"/>
              </a:solidFill>
              <a:highlight>
                <a:srgbClr val="FFFF00"/>
              </a:highlight>
              <a:latin typeface="David"/>
              <a:ea typeface="David"/>
              <a:cs typeface="David"/>
              <a:sym typeface="David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36"/>
          <p:cNvSpPr txBox="1"/>
          <p:nvPr/>
        </p:nvSpPr>
        <p:spPr>
          <a:xfrm>
            <a:off x="5086300" y="260648"/>
            <a:ext cx="6840760" cy="4702826"/>
          </a:xfrm>
          <a:prstGeom prst="rect">
            <a:avLst/>
          </a:prstGeom>
          <a:solidFill>
            <a:srgbClr val="E8ECE8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4400" u="sng">
                <a:solidFill>
                  <a:srgbClr val="FF0000"/>
                </a:solidFill>
                <a:latin typeface="David"/>
                <a:ea typeface="David"/>
                <a:cs typeface="David"/>
                <a:sym typeface="David"/>
              </a:rPr>
              <a:t>מי אמר למי: </a:t>
            </a:r>
            <a:endParaRPr/>
          </a:p>
          <a:p>
            <a:pPr indent="-457200" lvl="0" marL="45720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Char char="•"/>
            </a:pPr>
            <a:r>
              <a:rPr lang="iw-IL" sz="3200">
                <a:solidFill>
                  <a:schemeClr val="dk2"/>
                </a:solidFill>
                <a:latin typeface="David"/>
                <a:ea typeface="David"/>
                <a:cs typeface="David"/>
                <a:sym typeface="David"/>
              </a:rPr>
              <a:t>פתי אותו וראי במה כוחו גדול ובמה נוכל לו </a:t>
            </a:r>
            <a:endParaRPr/>
          </a:p>
          <a:p>
            <a:pPr indent="-457200" lvl="0" marL="45720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Char char="•"/>
            </a:pPr>
            <a:r>
              <a:rPr lang="iw-IL" sz="3200">
                <a:solidFill>
                  <a:schemeClr val="dk2"/>
                </a:solidFill>
                <a:latin typeface="David"/>
                <a:ea typeface="David"/>
                <a:cs typeface="David"/>
                <a:sym typeface="David"/>
              </a:rPr>
              <a:t>הנה התלת בי ותדבר אלי כזבים</a:t>
            </a:r>
            <a:endParaRPr/>
          </a:p>
          <a:p>
            <a:pPr indent="-457200" lvl="0" marL="45720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Char char="•"/>
            </a:pPr>
            <a:r>
              <a:rPr lang="iw-IL" sz="3200">
                <a:solidFill>
                  <a:schemeClr val="dk2"/>
                </a:solidFill>
                <a:latin typeface="David"/>
                <a:ea typeface="David"/>
                <a:cs typeface="David"/>
                <a:sym typeface="David"/>
              </a:rPr>
              <a:t>מורא לא עלה על ראשי כי נזיר אלוקים אני מבטן אמי </a:t>
            </a:r>
            <a:endParaRPr/>
          </a:p>
          <a:p>
            <a:pPr indent="-457200" lvl="0" marL="45720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Char char="•"/>
            </a:pPr>
            <a:r>
              <a:rPr lang="iw-IL" sz="3200">
                <a:solidFill>
                  <a:schemeClr val="dk2"/>
                </a:solidFill>
                <a:latin typeface="David"/>
                <a:ea typeface="David"/>
                <a:cs typeface="David"/>
                <a:sym typeface="David"/>
              </a:rPr>
              <a:t>עלו הפעם כי הגדי לי את כל ליבו</a:t>
            </a:r>
            <a:endParaRPr/>
          </a:p>
          <a:p>
            <a:pPr indent="-457200" lvl="0" marL="45720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Char char="•"/>
            </a:pPr>
            <a:r>
              <a:rPr lang="iw-IL" sz="3200">
                <a:solidFill>
                  <a:schemeClr val="dk2"/>
                </a:solidFill>
                <a:latin typeface="David"/>
                <a:ea typeface="David"/>
                <a:cs typeface="David"/>
                <a:sym typeface="David"/>
              </a:rPr>
              <a:t>הניחה אותי והמישני את העמודים אשר הבית נכון עליהם..</a:t>
            </a:r>
            <a:endParaRPr/>
          </a:p>
          <a:p>
            <a:pPr indent="-457200" lvl="0" marL="45720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Char char="•"/>
            </a:pPr>
            <a:r>
              <a:rPr lang="iw-IL" sz="3200">
                <a:solidFill>
                  <a:schemeClr val="dk2"/>
                </a:solidFill>
                <a:latin typeface="David"/>
                <a:ea typeface="David"/>
                <a:cs typeface="David"/>
                <a:sym typeface="David"/>
              </a:rPr>
              <a:t>זכרני נא וחזקני נא אך הפעם הזה...</a:t>
            </a:r>
            <a:endParaRPr/>
          </a:p>
        </p:txBody>
      </p:sp>
      <p:sp>
        <p:nvSpPr>
          <p:cNvPr id="284" name="Google Shape;284;p36"/>
          <p:cNvSpPr txBox="1"/>
          <p:nvPr/>
        </p:nvSpPr>
        <p:spPr>
          <a:xfrm>
            <a:off x="549796" y="1628800"/>
            <a:ext cx="4032448" cy="4536627"/>
          </a:xfrm>
          <a:prstGeom prst="rect">
            <a:avLst/>
          </a:prstGeom>
          <a:solidFill>
            <a:srgbClr val="E8ECE8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200" u="sng">
                <a:solidFill>
                  <a:srgbClr val="FF0000"/>
                </a:solidFill>
                <a:latin typeface="David"/>
                <a:ea typeface="David"/>
                <a:cs typeface="David"/>
                <a:sym typeface="David"/>
              </a:rPr>
              <a:t>באיזה עניין הוזכרו המספרים הבאים בפרקנו:</a:t>
            </a:r>
            <a:endParaRPr/>
          </a:p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>
                <a:solidFill>
                  <a:schemeClr val="dk2"/>
                </a:solidFill>
                <a:latin typeface="David"/>
                <a:ea typeface="David"/>
                <a:cs typeface="David"/>
                <a:sym typeface="David"/>
              </a:rPr>
              <a:t>שתיים- _________ </a:t>
            </a:r>
            <a:endParaRPr/>
          </a:p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>
                <a:solidFill>
                  <a:schemeClr val="dk2"/>
                </a:solidFill>
                <a:latin typeface="David"/>
                <a:ea typeface="David"/>
                <a:cs typeface="David"/>
                <a:sym typeface="David"/>
              </a:rPr>
              <a:t>שלוש- __________ </a:t>
            </a:r>
            <a:endParaRPr/>
          </a:p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>
                <a:solidFill>
                  <a:schemeClr val="dk2"/>
                </a:solidFill>
                <a:latin typeface="David"/>
                <a:ea typeface="David"/>
                <a:cs typeface="David"/>
                <a:sym typeface="David"/>
              </a:rPr>
              <a:t>שבע-____________</a:t>
            </a:r>
            <a:endParaRPr/>
          </a:p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>
                <a:solidFill>
                  <a:schemeClr val="dk2"/>
                </a:solidFill>
                <a:latin typeface="David"/>
                <a:ea typeface="David"/>
                <a:cs typeface="David"/>
                <a:sym typeface="David"/>
              </a:rPr>
              <a:t>עשרים- __________</a:t>
            </a:r>
            <a:endParaRPr/>
          </a:p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>
                <a:solidFill>
                  <a:schemeClr val="dk2"/>
                </a:solidFill>
                <a:latin typeface="David"/>
                <a:ea typeface="David"/>
                <a:cs typeface="David"/>
                <a:sym typeface="David"/>
              </a:rPr>
              <a:t>שלושת אלפים-_______ </a:t>
            </a:r>
            <a:endParaRPr/>
          </a:p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>
                <a:solidFill>
                  <a:schemeClr val="dk2"/>
                </a:solidFill>
                <a:latin typeface="David"/>
                <a:ea typeface="David"/>
                <a:cs typeface="David"/>
                <a:sym typeface="David"/>
              </a:rPr>
              <a:t>_______________</a:t>
            </a:r>
            <a:endParaRPr/>
          </a:p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2"/>
              </a:solidFill>
              <a:latin typeface="David"/>
              <a:ea typeface="David"/>
              <a:cs typeface="David"/>
              <a:sym typeface="David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ערכת נושא של Office">
  <a:themeElements>
    <a:clrScheme name="Serenity">
      <a:dk1>
        <a:srgbClr val="164B4F"/>
      </a:dk1>
      <a:lt1>
        <a:srgbClr val="FFFFFF"/>
      </a:lt1>
      <a:dk2>
        <a:srgbClr val="000000"/>
      </a:dk2>
      <a:lt2>
        <a:srgbClr val="C5E5EC"/>
      </a:lt2>
      <a:accent1>
        <a:srgbClr val="1B91A1"/>
      </a:accent1>
      <a:accent2>
        <a:srgbClr val="46AC6F"/>
      </a:accent2>
      <a:accent3>
        <a:srgbClr val="37AFD5"/>
      </a:accent3>
      <a:accent4>
        <a:srgbClr val="6786A9"/>
      </a:accent4>
      <a:accent5>
        <a:srgbClr val="90A693"/>
      </a:accent5>
      <a:accent6>
        <a:srgbClr val="389066"/>
      </a:accent6>
      <a:hlink>
        <a:srgbClr val="27A99A"/>
      </a:hlink>
      <a:folHlink>
        <a:srgbClr val="94AE9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שלווה 16x9">
  <a:themeElements>
    <a:clrScheme name="Serenity_16x9">
      <a:dk1>
        <a:srgbClr val="164B4F"/>
      </a:dk1>
      <a:lt1>
        <a:srgbClr val="FFFFFF"/>
      </a:lt1>
      <a:dk2>
        <a:srgbClr val="000000"/>
      </a:dk2>
      <a:lt2>
        <a:srgbClr val="C5E5EC"/>
      </a:lt2>
      <a:accent1>
        <a:srgbClr val="1B91A1"/>
      </a:accent1>
      <a:accent2>
        <a:srgbClr val="46AC6F"/>
      </a:accent2>
      <a:accent3>
        <a:srgbClr val="37AFD5"/>
      </a:accent3>
      <a:accent4>
        <a:srgbClr val="6786A9"/>
      </a:accent4>
      <a:accent5>
        <a:srgbClr val="90A693"/>
      </a:accent5>
      <a:accent6>
        <a:srgbClr val="389066"/>
      </a:accent6>
      <a:hlink>
        <a:srgbClr val="27A99A"/>
      </a:hlink>
      <a:folHlink>
        <a:srgbClr val="94AE9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