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0897" y="0"/>
            <a:ext cx="2971800" cy="458788"/>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 name="Google Shape;4;n"/>
          <p:cNvSpPr txBox="1"/>
          <p:nvPr>
            <p:ph idx="10" type="dt"/>
          </p:nvPr>
        </p:nvSpPr>
        <p:spPr>
          <a:xfrm>
            <a:off x="3707" y="0"/>
            <a:ext cx="2971800" cy="458788"/>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indent="-228600" lvl="1" marL="91440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2pPr>
            <a:lvl3pPr indent="-228600" lvl="2" marL="137160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3pPr>
            <a:lvl4pPr indent="-228600" lvl="3" marL="182880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4pPr>
            <a:lvl5pPr indent="-228600" lvl="4" marL="228600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5pPr>
            <a:lvl6pPr indent="-228600" lvl="5" marL="2743200" marR="0" rtl="1" algn="r">
              <a:spcBef>
                <a:spcPts val="0"/>
              </a:spcBef>
              <a:spcAft>
                <a:spcPts val="0"/>
              </a:spcAft>
              <a:buSzPts val="1400"/>
              <a:buNone/>
              <a:defRPr b="0" i="0" sz="1200" u="none" cap="none" strike="noStrike">
                <a:solidFill>
                  <a:schemeClr val="dk1"/>
                </a:solidFill>
                <a:latin typeface="Century Gothic"/>
                <a:ea typeface="Century Gothic"/>
                <a:cs typeface="Century Gothic"/>
                <a:sym typeface="Century Gothic"/>
              </a:defRPr>
            </a:lvl6pPr>
            <a:lvl7pPr indent="-228600" lvl="6" marL="3200400" marR="0" rtl="1" algn="r">
              <a:spcBef>
                <a:spcPts val="0"/>
              </a:spcBef>
              <a:spcAft>
                <a:spcPts val="0"/>
              </a:spcAft>
              <a:buSzPts val="1400"/>
              <a:buNone/>
              <a:defRPr b="0" i="0" sz="1200" u="none" cap="none" strike="noStrike">
                <a:solidFill>
                  <a:schemeClr val="dk1"/>
                </a:solidFill>
                <a:latin typeface="Century Gothic"/>
                <a:ea typeface="Century Gothic"/>
                <a:cs typeface="Century Gothic"/>
                <a:sym typeface="Century Gothic"/>
              </a:defRPr>
            </a:lvl7pPr>
            <a:lvl8pPr indent="-228600" lvl="7" marL="3657600" marR="0" rtl="1" algn="r">
              <a:spcBef>
                <a:spcPts val="0"/>
              </a:spcBef>
              <a:spcAft>
                <a:spcPts val="0"/>
              </a:spcAft>
              <a:buSzPts val="1400"/>
              <a:buNone/>
              <a:defRPr b="0" i="0" sz="1200" u="none" cap="none" strike="noStrike">
                <a:solidFill>
                  <a:schemeClr val="dk1"/>
                </a:solidFill>
                <a:latin typeface="Century Gothic"/>
                <a:ea typeface="Century Gothic"/>
                <a:cs typeface="Century Gothic"/>
                <a:sym typeface="Century Gothic"/>
              </a:defRPr>
            </a:lvl8pPr>
            <a:lvl9pPr indent="-228600" lvl="8" marL="4114800" marR="0" rtl="1" algn="r">
              <a:spcBef>
                <a:spcPts val="0"/>
              </a:spcBef>
              <a:spcAft>
                <a:spcPts val="0"/>
              </a:spcAft>
              <a:buSzPts val="1400"/>
              <a:buNone/>
              <a:defRPr b="0" i="0" sz="1200" u="none" cap="none" strike="noStrike">
                <a:solidFill>
                  <a:schemeClr val="dk1"/>
                </a:solidFill>
                <a:latin typeface="Century Gothic"/>
                <a:ea typeface="Century Gothic"/>
                <a:cs typeface="Century Gothic"/>
                <a:sym typeface="Century Gothic"/>
              </a:defRPr>
            </a:lvl9pPr>
          </a:lstStyle>
          <a:p/>
        </p:txBody>
      </p:sp>
      <p:sp>
        <p:nvSpPr>
          <p:cNvPr id="7" name="Google Shape;7;n"/>
          <p:cNvSpPr txBox="1"/>
          <p:nvPr>
            <p:ph idx="11" type="ftr"/>
          </p:nvPr>
        </p:nvSpPr>
        <p:spPr>
          <a:xfrm>
            <a:off x="3880890" y="8685213"/>
            <a:ext cx="2971800" cy="458787"/>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8" name="Google Shape;8;n"/>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95" name="Google Shape;95;p1: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04" name="Google Shape;104;p2: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16" name="Google Shape;116;p3: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27" name="Google Shape;127;p4: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40" name="Google Shape;140;p5: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55" name="Google Shape;155;p6: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68" name="Google Shape;168;p7: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78" name="Google Shape;178;p8: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85" name="Google Shape;185;p9: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93" name="Google Shape;193;p10:notes"/>
          <p:cNvSpPr txBox="1"/>
          <p:nvPr>
            <p:ph idx="12" type="sldNum"/>
          </p:nvPr>
        </p:nvSpPr>
        <p:spPr>
          <a:xfrm>
            <a:off x="3720"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pic>
        <p:nvPicPr>
          <p:cNvPr id="20" name="Google Shape;20;p2"/>
          <p:cNvPicPr preferRelativeResize="0"/>
          <p:nvPr/>
        </p:nvPicPr>
        <p:blipFill rotWithShape="1">
          <a:blip r:embed="rId2">
            <a:alphaModFix/>
          </a:blip>
          <a:srcRect b="0" l="0" r="0" t="0"/>
          <a:stretch/>
        </p:blipFill>
        <p:spPr>
          <a:xfrm flipH="1">
            <a:off x="0" y="0"/>
            <a:ext cx="12192000" cy="6858000"/>
          </a:xfrm>
          <a:prstGeom prst="rect">
            <a:avLst/>
          </a:prstGeom>
          <a:noFill/>
          <a:ln>
            <a:noFill/>
          </a:ln>
        </p:spPr>
      </p:pic>
      <p:sp>
        <p:nvSpPr>
          <p:cNvPr id="21" name="Google Shape;21;p2"/>
          <p:cNvSpPr txBox="1"/>
          <p:nvPr>
            <p:ph type="ctrTitle"/>
          </p:nvPr>
        </p:nvSpPr>
        <p:spPr>
          <a:xfrm>
            <a:off x="406400" y="1179705"/>
            <a:ext cx="9875520" cy="1472184"/>
          </a:xfrm>
          <a:prstGeom prst="rect">
            <a:avLst/>
          </a:prstGeom>
          <a:noFill/>
          <a:ln>
            <a:noFill/>
          </a:ln>
        </p:spPr>
        <p:txBody>
          <a:bodyPr anchorCtr="0" anchor="b" bIns="45700" lIns="91425" spcFirstLastPara="1" rIns="91425" wrap="square" tIns="45700">
            <a:normAutofit/>
          </a:bodyPr>
          <a:lstStyle>
            <a:lvl1pPr lvl="0" rtl="1" algn="ctr">
              <a:spcBef>
                <a:spcPts val="0"/>
              </a:spcBef>
              <a:spcAft>
                <a:spcPts val="0"/>
              </a:spcAft>
              <a:buClr>
                <a:srgbClr val="7B3C16"/>
              </a:buClr>
              <a:buSzPts val="4300"/>
              <a:buFont typeface="Tahom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
          <p:cNvSpPr txBox="1"/>
          <p:nvPr>
            <p:ph idx="1" type="subTitle"/>
          </p:nvPr>
        </p:nvSpPr>
        <p:spPr>
          <a:xfrm>
            <a:off x="406400" y="2669871"/>
            <a:ext cx="9875520" cy="1752600"/>
          </a:xfrm>
          <a:prstGeom prst="rect">
            <a:avLst/>
          </a:prstGeom>
          <a:noFill/>
          <a:ln>
            <a:noFill/>
          </a:ln>
        </p:spPr>
        <p:txBody>
          <a:bodyPr anchorCtr="0" anchor="t" bIns="45700" lIns="91425" spcFirstLastPara="1" rIns="91425" wrap="square" tIns="0">
            <a:normAutofit/>
          </a:bodyPr>
          <a:lstStyle>
            <a:lvl1pPr lvl="0" rtl="1" algn="ctr">
              <a:lnSpc>
                <a:spcPct val="100000"/>
              </a:lnSpc>
              <a:spcBef>
                <a:spcPts val="600"/>
              </a:spcBef>
              <a:spcAft>
                <a:spcPts val="0"/>
              </a:spcAft>
              <a:buSzPts val="2080"/>
              <a:buNone/>
              <a:defRPr b="1" sz="2600">
                <a:solidFill>
                  <a:srgbClr val="345D7E"/>
                </a:solidFill>
              </a:defRPr>
            </a:lvl1pPr>
            <a:lvl2pPr lvl="1" rtl="1" algn="ctr">
              <a:lnSpc>
                <a:spcPct val="100000"/>
              </a:lnSpc>
              <a:spcBef>
                <a:spcPts val="550"/>
              </a:spcBef>
              <a:spcAft>
                <a:spcPts val="0"/>
              </a:spcAft>
              <a:buSzPts val="1800"/>
              <a:buNone/>
              <a:defRPr/>
            </a:lvl2pPr>
            <a:lvl3pPr lvl="2" rtl="1" algn="ctr">
              <a:lnSpc>
                <a:spcPct val="100000"/>
              </a:lnSpc>
              <a:spcBef>
                <a:spcPts val="360"/>
              </a:spcBef>
              <a:spcAft>
                <a:spcPts val="0"/>
              </a:spcAft>
              <a:buSzPts val="1800"/>
              <a:buNone/>
              <a:defRPr/>
            </a:lvl3pPr>
            <a:lvl4pPr lvl="3" rtl="1" algn="ctr">
              <a:lnSpc>
                <a:spcPct val="100000"/>
              </a:lnSpc>
              <a:spcBef>
                <a:spcPts val="360"/>
              </a:spcBef>
              <a:spcAft>
                <a:spcPts val="0"/>
              </a:spcAft>
              <a:buSzPts val="1800"/>
              <a:buNone/>
              <a:defRPr/>
            </a:lvl4pPr>
            <a:lvl5pPr lvl="4" rtl="1" algn="ctr">
              <a:lnSpc>
                <a:spcPct val="100000"/>
              </a:lnSpc>
              <a:spcBef>
                <a:spcPts val="360"/>
              </a:spcBef>
              <a:spcAft>
                <a:spcPts val="0"/>
              </a:spcAft>
              <a:buSzPts val="1800"/>
              <a:buNone/>
              <a:defRPr/>
            </a:lvl5pPr>
            <a:lvl6pPr lvl="5" rtl="1" algn="ctr">
              <a:lnSpc>
                <a:spcPct val="100000"/>
              </a:lnSpc>
              <a:spcBef>
                <a:spcPts val="360"/>
              </a:spcBef>
              <a:spcAft>
                <a:spcPts val="0"/>
              </a:spcAft>
              <a:buSzPts val="1800"/>
              <a:buNone/>
              <a:defRPr/>
            </a:lvl6pPr>
            <a:lvl7pPr lvl="6" rtl="1" algn="ctr">
              <a:lnSpc>
                <a:spcPct val="100000"/>
              </a:lnSpc>
              <a:spcBef>
                <a:spcPts val="360"/>
              </a:spcBef>
              <a:spcAft>
                <a:spcPts val="0"/>
              </a:spcAft>
              <a:buSzPts val="1800"/>
              <a:buNone/>
              <a:defRPr/>
            </a:lvl7pPr>
            <a:lvl8pPr lvl="7" rtl="1" algn="ctr">
              <a:lnSpc>
                <a:spcPct val="100000"/>
              </a:lnSpc>
              <a:spcBef>
                <a:spcPts val="360"/>
              </a:spcBef>
              <a:spcAft>
                <a:spcPts val="0"/>
              </a:spcAft>
              <a:buSzPts val="1800"/>
              <a:buNone/>
              <a:defRPr/>
            </a:lvl8pPr>
            <a:lvl9pPr lvl="8" rtl="1" algn="ctr">
              <a:lnSpc>
                <a:spcPct val="100000"/>
              </a:lnSpc>
              <a:spcBef>
                <a:spcPts val="360"/>
              </a:spcBef>
              <a:spcAft>
                <a:spcPts val="0"/>
              </a:spcAft>
              <a:buSzPts val="1800"/>
              <a:buNone/>
              <a:defRPr/>
            </a:lvl9pPr>
          </a:lstStyle>
          <a:p/>
        </p:txBody>
      </p:sp>
      <p:sp>
        <p:nvSpPr>
          <p:cNvPr id="23" name="Google Shape;23;p2"/>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4" name="Google Shape;24;p2"/>
          <p:cNvSpPr txBox="1"/>
          <p:nvPr>
            <p:ph idx="11" type="ftr"/>
          </p:nvPr>
        </p:nvSpPr>
        <p:spPr>
          <a:xfrm>
            <a:off x="711200"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 name="Google Shape;25;p2"/>
          <p:cNvSpPr txBox="1"/>
          <p:nvPr>
            <p:ph idx="12" type="sldNum"/>
          </p:nvPr>
        </p:nvSpPr>
        <p:spPr>
          <a:xfrm>
            <a:off x="97536"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b="0" i="0" sz="1100" u="none" cap="none" strike="noStrike">
                <a:solidFill>
                  <a:schemeClr val="dk2"/>
                </a:solidFill>
                <a:latin typeface="Tahoma"/>
                <a:ea typeface="Tahoma"/>
                <a:cs typeface="Tahoma"/>
                <a:sym typeface="Tahoma"/>
              </a:defRPr>
            </a:lvl1pPr>
            <a:lvl2pPr indent="0" lvl="1" marL="0" rtl="1" algn="ctr">
              <a:spcBef>
                <a:spcPts val="0"/>
              </a:spcBef>
              <a:buNone/>
              <a:defRPr b="0" i="0" sz="1100" u="none" cap="none" strike="noStrike">
                <a:solidFill>
                  <a:schemeClr val="dk2"/>
                </a:solidFill>
                <a:latin typeface="Tahoma"/>
                <a:ea typeface="Tahoma"/>
                <a:cs typeface="Tahoma"/>
                <a:sym typeface="Tahoma"/>
              </a:defRPr>
            </a:lvl2pPr>
            <a:lvl3pPr indent="0" lvl="2" marL="0" rtl="1" algn="ctr">
              <a:spcBef>
                <a:spcPts val="0"/>
              </a:spcBef>
              <a:buNone/>
              <a:defRPr b="0" i="0" sz="1100" u="none" cap="none" strike="noStrike">
                <a:solidFill>
                  <a:schemeClr val="dk2"/>
                </a:solidFill>
                <a:latin typeface="Tahoma"/>
                <a:ea typeface="Tahoma"/>
                <a:cs typeface="Tahoma"/>
                <a:sym typeface="Tahoma"/>
              </a:defRPr>
            </a:lvl3pPr>
            <a:lvl4pPr indent="0" lvl="3" marL="0" rtl="1" algn="ctr">
              <a:spcBef>
                <a:spcPts val="0"/>
              </a:spcBef>
              <a:buNone/>
              <a:defRPr b="0" i="0" sz="1100" u="none" cap="none" strike="noStrike">
                <a:solidFill>
                  <a:schemeClr val="dk2"/>
                </a:solidFill>
                <a:latin typeface="Tahoma"/>
                <a:ea typeface="Tahoma"/>
                <a:cs typeface="Tahoma"/>
                <a:sym typeface="Tahoma"/>
              </a:defRPr>
            </a:lvl4pPr>
            <a:lvl5pPr indent="0" lvl="4" marL="0" rtl="1" algn="ctr">
              <a:spcBef>
                <a:spcPts val="0"/>
              </a:spcBef>
              <a:buNone/>
              <a:defRPr b="0" i="0" sz="1100" u="none" cap="none" strike="noStrike">
                <a:solidFill>
                  <a:schemeClr val="dk2"/>
                </a:solidFill>
                <a:latin typeface="Tahoma"/>
                <a:ea typeface="Tahoma"/>
                <a:cs typeface="Tahoma"/>
                <a:sym typeface="Tahoma"/>
              </a:defRPr>
            </a:lvl5pPr>
            <a:lvl6pPr indent="0" lvl="5" marL="0" rtl="1" algn="ctr">
              <a:spcBef>
                <a:spcPts val="0"/>
              </a:spcBef>
              <a:buNone/>
              <a:defRPr b="0" i="0" sz="1100" u="none" cap="none" strike="noStrike">
                <a:solidFill>
                  <a:schemeClr val="dk2"/>
                </a:solidFill>
                <a:latin typeface="Tahoma"/>
                <a:ea typeface="Tahoma"/>
                <a:cs typeface="Tahoma"/>
                <a:sym typeface="Tahoma"/>
              </a:defRPr>
            </a:lvl6pPr>
            <a:lvl7pPr indent="0" lvl="6" marL="0" rtl="1" algn="ctr">
              <a:spcBef>
                <a:spcPts val="0"/>
              </a:spcBef>
              <a:buNone/>
              <a:defRPr b="0" i="0" sz="1100" u="none" cap="none" strike="noStrike">
                <a:solidFill>
                  <a:schemeClr val="dk2"/>
                </a:solidFill>
                <a:latin typeface="Tahoma"/>
                <a:ea typeface="Tahoma"/>
                <a:cs typeface="Tahoma"/>
                <a:sym typeface="Tahoma"/>
              </a:defRPr>
            </a:lvl7pPr>
            <a:lvl8pPr indent="0" lvl="7" marL="0" rtl="1" algn="ctr">
              <a:spcBef>
                <a:spcPts val="0"/>
              </a:spcBef>
              <a:buNone/>
              <a:defRPr b="0" i="0" sz="1100" u="none" cap="none" strike="noStrike">
                <a:solidFill>
                  <a:schemeClr val="dk2"/>
                </a:solidFill>
                <a:latin typeface="Tahoma"/>
                <a:ea typeface="Tahoma"/>
                <a:cs typeface="Tahoma"/>
                <a:sym typeface="Tahoma"/>
              </a:defRPr>
            </a:lvl8pPr>
            <a:lvl9pPr indent="0" lvl="8" marL="0" rtl="1" algn="ctr">
              <a:spcBef>
                <a:spcPts val="0"/>
              </a:spcBef>
              <a:buNone/>
              <a:defRPr b="0" i="0" sz="1100" u="none" cap="none" strike="noStrike">
                <a:solidFill>
                  <a:schemeClr val="dk2"/>
                </a:solidFill>
                <a:latin typeface="Tahoma"/>
                <a:ea typeface="Tahoma"/>
                <a:cs typeface="Tahoma"/>
                <a:sym typeface="Tahoma"/>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6" name="Shape 26"/>
        <p:cNvGrpSpPr/>
        <p:nvPr/>
      </p:nvGrpSpPr>
      <p:grpSpPr>
        <a:xfrm>
          <a:off x="0" y="0"/>
          <a:ext cx="0" cy="0"/>
          <a:chOff x="0" y="0"/>
          <a:chExt cx="0" cy="0"/>
        </a:xfrm>
      </p:grpSpPr>
      <p:sp>
        <p:nvSpPr>
          <p:cNvPr id="27" name="Google Shape;27;p3"/>
          <p:cNvSpPr txBox="1"/>
          <p:nvPr>
            <p:ph type="title"/>
          </p:nvPr>
        </p:nvSpPr>
        <p:spPr>
          <a:xfrm>
            <a:off x="283222" y="274638"/>
            <a:ext cx="9997440" cy="1143000"/>
          </a:xfrm>
          <a:prstGeom prst="rect">
            <a:avLst/>
          </a:prstGeom>
          <a:noFill/>
          <a:ln>
            <a:noFill/>
          </a:ln>
        </p:spPr>
        <p:txBody>
          <a:bodyPr anchorCtr="0" anchor="ctr" bIns="45700" lIns="91425" spcFirstLastPara="1" rIns="91425" wrap="square" tIns="45700">
            <a:normAutofit/>
          </a:bodyPr>
          <a:lstStyle>
            <a:lvl1pPr lvl="0" rtl="1" algn="r">
              <a:spcBef>
                <a:spcPts val="0"/>
              </a:spcBef>
              <a:spcAft>
                <a:spcPts val="0"/>
              </a:spcAft>
              <a:buClr>
                <a:srgbClr val="7B3C16"/>
              </a:buClr>
              <a:buSzPts val="4300"/>
              <a:buFont typeface="Tahom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
          <p:cNvSpPr txBox="1"/>
          <p:nvPr>
            <p:ph idx="1" type="body"/>
          </p:nvPr>
        </p:nvSpPr>
        <p:spPr>
          <a:xfrm>
            <a:off x="286186" y="1447800"/>
            <a:ext cx="9990000" cy="4800600"/>
          </a:xfrm>
          <a:prstGeom prst="rect">
            <a:avLst/>
          </a:prstGeom>
          <a:noFill/>
          <a:ln>
            <a:noFill/>
          </a:ln>
        </p:spPr>
        <p:txBody>
          <a:bodyPr anchorCtr="0" anchor="t" bIns="45700" lIns="91425" spcFirstLastPara="1" rIns="91425" wrap="square" tIns="45700">
            <a:normAutofit/>
          </a:bodyPr>
          <a:lstStyle>
            <a:lvl1pPr indent="-391160" lvl="0" marL="457200" rtl="1" algn="r">
              <a:lnSpc>
                <a:spcPct val="100000"/>
              </a:lnSpc>
              <a:spcBef>
                <a:spcPts val="600"/>
              </a:spcBef>
              <a:spcAft>
                <a:spcPts val="0"/>
              </a:spcAft>
              <a:buSzPts val="2560"/>
              <a:buChar char="⚫"/>
              <a:defRPr/>
            </a:lvl1pPr>
            <a:lvl2pPr indent="-406400" lvl="1" marL="914400" rtl="1" algn="r">
              <a:lnSpc>
                <a:spcPct val="100000"/>
              </a:lnSpc>
              <a:spcBef>
                <a:spcPts val="550"/>
              </a:spcBef>
              <a:spcAft>
                <a:spcPts val="0"/>
              </a:spcAft>
              <a:buSzPts val="2800"/>
              <a:buChar char="◦"/>
              <a:defRPr/>
            </a:lvl2pPr>
            <a:lvl3pPr indent="-381000" lvl="2" marL="1371600" rtl="1" algn="r">
              <a:lnSpc>
                <a:spcPct val="100000"/>
              </a:lnSpc>
              <a:spcBef>
                <a:spcPts val="480"/>
              </a:spcBef>
              <a:spcAft>
                <a:spcPts val="0"/>
              </a:spcAft>
              <a:buSzPts val="2400"/>
              <a:buChar char="●"/>
              <a:defRPr/>
            </a:lvl3pPr>
            <a:lvl4pPr indent="-355600" lvl="3" marL="1828800" rtl="1" algn="r">
              <a:lnSpc>
                <a:spcPct val="100000"/>
              </a:lnSpc>
              <a:spcBef>
                <a:spcPts val="400"/>
              </a:spcBef>
              <a:spcAft>
                <a:spcPts val="0"/>
              </a:spcAft>
              <a:buSzPts val="2000"/>
              <a:buChar char="●"/>
              <a:defRPr/>
            </a:lvl4pPr>
            <a:lvl5pPr indent="-355600" lvl="4" marL="2286000" rtl="1" algn="r">
              <a:lnSpc>
                <a:spcPct val="100000"/>
              </a:lnSpc>
              <a:spcBef>
                <a:spcPts val="400"/>
              </a:spcBef>
              <a:spcAft>
                <a:spcPts val="0"/>
              </a:spcAft>
              <a:buSzPts val="2000"/>
              <a:buChar char="●"/>
              <a:defRPr/>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29" name="Google Shape;29;p3"/>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3"/>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3"/>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sz="1100">
                <a:solidFill>
                  <a:schemeClr val="dk2"/>
                </a:solidFill>
                <a:latin typeface="Tahoma"/>
                <a:ea typeface="Tahoma"/>
                <a:cs typeface="Tahoma"/>
                <a:sym typeface="Tahoma"/>
              </a:defRPr>
            </a:lvl1pPr>
            <a:lvl2pPr indent="0" lvl="1" marL="0" rtl="1" algn="ctr">
              <a:spcBef>
                <a:spcPts val="0"/>
              </a:spcBef>
              <a:buNone/>
              <a:defRPr sz="1100">
                <a:solidFill>
                  <a:schemeClr val="dk2"/>
                </a:solidFill>
                <a:latin typeface="Tahoma"/>
                <a:ea typeface="Tahoma"/>
                <a:cs typeface="Tahoma"/>
                <a:sym typeface="Tahoma"/>
              </a:defRPr>
            </a:lvl2pPr>
            <a:lvl3pPr indent="0" lvl="2" marL="0" rtl="1" algn="ctr">
              <a:spcBef>
                <a:spcPts val="0"/>
              </a:spcBef>
              <a:buNone/>
              <a:defRPr sz="1100">
                <a:solidFill>
                  <a:schemeClr val="dk2"/>
                </a:solidFill>
                <a:latin typeface="Tahoma"/>
                <a:ea typeface="Tahoma"/>
                <a:cs typeface="Tahoma"/>
                <a:sym typeface="Tahoma"/>
              </a:defRPr>
            </a:lvl3pPr>
            <a:lvl4pPr indent="0" lvl="3" marL="0" rtl="1" algn="ctr">
              <a:spcBef>
                <a:spcPts val="0"/>
              </a:spcBef>
              <a:buNone/>
              <a:defRPr sz="1100">
                <a:solidFill>
                  <a:schemeClr val="dk2"/>
                </a:solidFill>
                <a:latin typeface="Tahoma"/>
                <a:ea typeface="Tahoma"/>
                <a:cs typeface="Tahoma"/>
                <a:sym typeface="Tahoma"/>
              </a:defRPr>
            </a:lvl4pPr>
            <a:lvl5pPr indent="0" lvl="4" marL="0" rtl="1" algn="ctr">
              <a:spcBef>
                <a:spcPts val="0"/>
              </a:spcBef>
              <a:buNone/>
              <a:defRPr sz="1100">
                <a:solidFill>
                  <a:schemeClr val="dk2"/>
                </a:solidFill>
                <a:latin typeface="Tahoma"/>
                <a:ea typeface="Tahoma"/>
                <a:cs typeface="Tahoma"/>
                <a:sym typeface="Tahoma"/>
              </a:defRPr>
            </a:lvl5pPr>
            <a:lvl6pPr indent="0" lvl="5" marL="0" rtl="1" algn="ctr">
              <a:spcBef>
                <a:spcPts val="0"/>
              </a:spcBef>
              <a:buNone/>
              <a:defRPr sz="1100">
                <a:solidFill>
                  <a:schemeClr val="dk2"/>
                </a:solidFill>
                <a:latin typeface="Tahoma"/>
                <a:ea typeface="Tahoma"/>
                <a:cs typeface="Tahoma"/>
                <a:sym typeface="Tahoma"/>
              </a:defRPr>
            </a:lvl6pPr>
            <a:lvl7pPr indent="0" lvl="6" marL="0" rtl="1" algn="ctr">
              <a:spcBef>
                <a:spcPts val="0"/>
              </a:spcBef>
              <a:buNone/>
              <a:defRPr sz="1100">
                <a:solidFill>
                  <a:schemeClr val="dk2"/>
                </a:solidFill>
                <a:latin typeface="Tahoma"/>
                <a:ea typeface="Tahoma"/>
                <a:cs typeface="Tahoma"/>
                <a:sym typeface="Tahoma"/>
              </a:defRPr>
            </a:lvl7pPr>
            <a:lvl8pPr indent="0" lvl="7" marL="0" rtl="1" algn="ctr">
              <a:spcBef>
                <a:spcPts val="0"/>
              </a:spcBef>
              <a:buNone/>
              <a:defRPr sz="1100">
                <a:solidFill>
                  <a:schemeClr val="dk2"/>
                </a:solidFill>
                <a:latin typeface="Tahoma"/>
                <a:ea typeface="Tahoma"/>
                <a:cs typeface="Tahoma"/>
                <a:sym typeface="Tahoma"/>
              </a:defRPr>
            </a:lvl8pPr>
            <a:lvl9pPr indent="0" lvl="8" marL="0" rtl="1" algn="ctr">
              <a:spcBef>
                <a:spcPts val="0"/>
              </a:spcBef>
              <a:buNone/>
              <a:defRPr sz="1100">
                <a:solidFill>
                  <a:schemeClr val="dk2"/>
                </a:solidFill>
                <a:latin typeface="Tahoma"/>
                <a:ea typeface="Tahoma"/>
                <a:cs typeface="Tahoma"/>
                <a:sym typeface="Tahoma"/>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guide id="3" pos="9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2" name="Shape 32"/>
        <p:cNvGrpSpPr/>
        <p:nvPr/>
      </p:nvGrpSpPr>
      <p:grpSpPr>
        <a:xfrm>
          <a:off x="0" y="0"/>
          <a:ext cx="0" cy="0"/>
          <a:chOff x="0" y="0"/>
          <a:chExt cx="0" cy="0"/>
        </a:xfrm>
      </p:grpSpPr>
      <p:sp>
        <p:nvSpPr>
          <p:cNvPr id="33" name="Google Shape;33;p4"/>
          <p:cNvSpPr txBox="1"/>
          <p:nvPr>
            <p:ph type="title"/>
          </p:nvPr>
        </p:nvSpPr>
        <p:spPr>
          <a:xfrm>
            <a:off x="283442" y="274320"/>
            <a:ext cx="9997440" cy="1143000"/>
          </a:xfrm>
          <a:prstGeom prst="rect">
            <a:avLst/>
          </a:prstGeom>
          <a:noFill/>
          <a:ln>
            <a:noFill/>
          </a:ln>
        </p:spPr>
        <p:txBody>
          <a:bodyPr anchorCtr="0" anchor="ctr" bIns="45700" lIns="91425" spcFirstLastPara="1" rIns="91425" wrap="square" tIns="45700">
            <a:normAutofit/>
          </a:bodyPr>
          <a:lstStyle>
            <a:lvl1pPr lvl="0" rtl="1" algn="r">
              <a:spcBef>
                <a:spcPts val="0"/>
              </a:spcBef>
              <a:spcAft>
                <a:spcPts val="0"/>
              </a:spcAft>
              <a:buClr>
                <a:srgbClr val="7B3C16"/>
              </a:buClr>
              <a:buSzPts val="4300"/>
              <a:buFont typeface="Tahom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
          <p:cNvSpPr txBox="1"/>
          <p:nvPr>
            <p:ph idx="1" type="body"/>
          </p:nvPr>
        </p:nvSpPr>
        <p:spPr>
          <a:xfrm>
            <a:off x="283442" y="1524000"/>
            <a:ext cx="4876800" cy="4663440"/>
          </a:xfrm>
          <a:prstGeom prst="rect">
            <a:avLst/>
          </a:prstGeom>
          <a:noFill/>
          <a:ln>
            <a:noFill/>
          </a:ln>
        </p:spPr>
        <p:txBody>
          <a:bodyPr anchorCtr="0" anchor="t" bIns="45700" lIns="91425" spcFirstLastPara="1" rIns="91425" wrap="square" tIns="45700">
            <a:normAutofit/>
          </a:bodyPr>
          <a:lstStyle>
            <a:lvl1pPr indent="-370840" lvl="0" marL="457200" rtl="1" algn="r">
              <a:lnSpc>
                <a:spcPct val="100000"/>
              </a:lnSpc>
              <a:spcBef>
                <a:spcPts val="600"/>
              </a:spcBef>
              <a:spcAft>
                <a:spcPts val="0"/>
              </a:spcAft>
              <a:buSzPts val="2240"/>
              <a:buChar char="⚫"/>
              <a:defRPr sz="2800"/>
            </a:lvl1pPr>
            <a:lvl2pPr indent="-381000" lvl="1" marL="914400" rtl="1" algn="r">
              <a:lnSpc>
                <a:spcPct val="100000"/>
              </a:lnSpc>
              <a:spcBef>
                <a:spcPts val="550"/>
              </a:spcBef>
              <a:spcAft>
                <a:spcPts val="0"/>
              </a:spcAft>
              <a:buSzPts val="2400"/>
              <a:buChar char="◦"/>
              <a:defRPr sz="2400"/>
            </a:lvl2pPr>
            <a:lvl3pPr indent="-355600" lvl="2" marL="1371600" rtl="1" algn="r">
              <a:lnSpc>
                <a:spcPct val="100000"/>
              </a:lnSpc>
              <a:spcBef>
                <a:spcPts val="400"/>
              </a:spcBef>
              <a:spcAft>
                <a:spcPts val="0"/>
              </a:spcAft>
              <a:buSzPts val="2000"/>
              <a:buChar char="●"/>
              <a:defRPr sz="2000"/>
            </a:lvl3pPr>
            <a:lvl4pPr indent="-342900" lvl="3" marL="1828800" rtl="1" algn="r">
              <a:lnSpc>
                <a:spcPct val="100000"/>
              </a:lnSpc>
              <a:spcBef>
                <a:spcPts val="360"/>
              </a:spcBef>
              <a:spcAft>
                <a:spcPts val="0"/>
              </a:spcAft>
              <a:buSzPts val="1800"/>
              <a:buChar char="●"/>
              <a:defRPr sz="1800"/>
            </a:lvl4pPr>
            <a:lvl5pPr indent="-342900" lvl="4" marL="2286000" rtl="1" algn="r">
              <a:lnSpc>
                <a:spcPct val="100000"/>
              </a:lnSpc>
              <a:spcBef>
                <a:spcPts val="360"/>
              </a:spcBef>
              <a:spcAft>
                <a:spcPts val="0"/>
              </a:spcAft>
              <a:buSzPts val="1800"/>
              <a:buChar char="●"/>
              <a:defRPr sz="18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35" name="Google Shape;35;p4"/>
          <p:cNvSpPr txBox="1"/>
          <p:nvPr>
            <p:ph idx="2" type="body"/>
          </p:nvPr>
        </p:nvSpPr>
        <p:spPr>
          <a:xfrm>
            <a:off x="5404082" y="1524000"/>
            <a:ext cx="4876800" cy="4663440"/>
          </a:xfrm>
          <a:prstGeom prst="rect">
            <a:avLst/>
          </a:prstGeom>
          <a:noFill/>
          <a:ln>
            <a:noFill/>
          </a:ln>
        </p:spPr>
        <p:txBody>
          <a:bodyPr anchorCtr="0" anchor="t" bIns="45700" lIns="91425" spcFirstLastPara="1" rIns="91425" wrap="square" tIns="45700">
            <a:normAutofit/>
          </a:bodyPr>
          <a:lstStyle>
            <a:lvl1pPr indent="-370840" lvl="0" marL="457200" rtl="1" algn="r">
              <a:lnSpc>
                <a:spcPct val="100000"/>
              </a:lnSpc>
              <a:spcBef>
                <a:spcPts val="600"/>
              </a:spcBef>
              <a:spcAft>
                <a:spcPts val="0"/>
              </a:spcAft>
              <a:buSzPts val="2240"/>
              <a:buChar char="⚫"/>
              <a:defRPr sz="2800"/>
            </a:lvl1pPr>
            <a:lvl2pPr indent="-381000" lvl="1" marL="914400" rtl="1" algn="r">
              <a:lnSpc>
                <a:spcPct val="100000"/>
              </a:lnSpc>
              <a:spcBef>
                <a:spcPts val="550"/>
              </a:spcBef>
              <a:spcAft>
                <a:spcPts val="0"/>
              </a:spcAft>
              <a:buSzPts val="2400"/>
              <a:buChar char="◦"/>
              <a:defRPr sz="2400"/>
            </a:lvl2pPr>
            <a:lvl3pPr indent="-355600" lvl="2" marL="1371600" rtl="1" algn="r">
              <a:lnSpc>
                <a:spcPct val="100000"/>
              </a:lnSpc>
              <a:spcBef>
                <a:spcPts val="400"/>
              </a:spcBef>
              <a:spcAft>
                <a:spcPts val="0"/>
              </a:spcAft>
              <a:buSzPts val="2000"/>
              <a:buChar char="●"/>
              <a:defRPr sz="2000"/>
            </a:lvl3pPr>
            <a:lvl4pPr indent="-342900" lvl="3" marL="1828800" rtl="1" algn="r">
              <a:lnSpc>
                <a:spcPct val="100000"/>
              </a:lnSpc>
              <a:spcBef>
                <a:spcPts val="360"/>
              </a:spcBef>
              <a:spcAft>
                <a:spcPts val="0"/>
              </a:spcAft>
              <a:buSzPts val="1800"/>
              <a:buChar char="●"/>
              <a:defRPr sz="1800"/>
            </a:lvl4pPr>
            <a:lvl5pPr indent="-342900" lvl="4" marL="2286000" rtl="1" algn="r">
              <a:lnSpc>
                <a:spcPct val="100000"/>
              </a:lnSpc>
              <a:spcBef>
                <a:spcPts val="360"/>
              </a:spcBef>
              <a:spcAft>
                <a:spcPts val="0"/>
              </a:spcAft>
              <a:buSzPts val="1800"/>
              <a:buChar char="●"/>
              <a:defRPr sz="18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36" name="Google Shape;36;p4"/>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7" name="Google Shape;37;p4"/>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8" name="Google Shape;38;p4"/>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sz="1100">
                <a:solidFill>
                  <a:schemeClr val="dk2"/>
                </a:solidFill>
                <a:latin typeface="Tahoma"/>
                <a:ea typeface="Tahoma"/>
                <a:cs typeface="Tahoma"/>
                <a:sym typeface="Tahoma"/>
              </a:defRPr>
            </a:lvl1pPr>
            <a:lvl2pPr indent="0" lvl="1" marL="0" rtl="1" algn="ctr">
              <a:spcBef>
                <a:spcPts val="0"/>
              </a:spcBef>
              <a:buNone/>
              <a:defRPr sz="1100">
                <a:solidFill>
                  <a:schemeClr val="dk2"/>
                </a:solidFill>
                <a:latin typeface="Tahoma"/>
                <a:ea typeface="Tahoma"/>
                <a:cs typeface="Tahoma"/>
                <a:sym typeface="Tahoma"/>
              </a:defRPr>
            </a:lvl2pPr>
            <a:lvl3pPr indent="0" lvl="2" marL="0" rtl="1" algn="ctr">
              <a:spcBef>
                <a:spcPts val="0"/>
              </a:spcBef>
              <a:buNone/>
              <a:defRPr sz="1100">
                <a:solidFill>
                  <a:schemeClr val="dk2"/>
                </a:solidFill>
                <a:latin typeface="Tahoma"/>
                <a:ea typeface="Tahoma"/>
                <a:cs typeface="Tahoma"/>
                <a:sym typeface="Tahoma"/>
              </a:defRPr>
            </a:lvl3pPr>
            <a:lvl4pPr indent="0" lvl="3" marL="0" rtl="1" algn="ctr">
              <a:spcBef>
                <a:spcPts val="0"/>
              </a:spcBef>
              <a:buNone/>
              <a:defRPr sz="1100">
                <a:solidFill>
                  <a:schemeClr val="dk2"/>
                </a:solidFill>
                <a:latin typeface="Tahoma"/>
                <a:ea typeface="Tahoma"/>
                <a:cs typeface="Tahoma"/>
                <a:sym typeface="Tahoma"/>
              </a:defRPr>
            </a:lvl4pPr>
            <a:lvl5pPr indent="0" lvl="4" marL="0" rtl="1" algn="ctr">
              <a:spcBef>
                <a:spcPts val="0"/>
              </a:spcBef>
              <a:buNone/>
              <a:defRPr sz="1100">
                <a:solidFill>
                  <a:schemeClr val="dk2"/>
                </a:solidFill>
                <a:latin typeface="Tahoma"/>
                <a:ea typeface="Tahoma"/>
                <a:cs typeface="Tahoma"/>
                <a:sym typeface="Tahoma"/>
              </a:defRPr>
            </a:lvl5pPr>
            <a:lvl6pPr indent="0" lvl="5" marL="0" rtl="1" algn="ctr">
              <a:spcBef>
                <a:spcPts val="0"/>
              </a:spcBef>
              <a:buNone/>
              <a:defRPr sz="1100">
                <a:solidFill>
                  <a:schemeClr val="dk2"/>
                </a:solidFill>
                <a:latin typeface="Tahoma"/>
                <a:ea typeface="Tahoma"/>
                <a:cs typeface="Tahoma"/>
                <a:sym typeface="Tahoma"/>
              </a:defRPr>
            </a:lvl6pPr>
            <a:lvl7pPr indent="0" lvl="6" marL="0" rtl="1" algn="ctr">
              <a:spcBef>
                <a:spcPts val="0"/>
              </a:spcBef>
              <a:buNone/>
              <a:defRPr sz="1100">
                <a:solidFill>
                  <a:schemeClr val="dk2"/>
                </a:solidFill>
                <a:latin typeface="Tahoma"/>
                <a:ea typeface="Tahoma"/>
                <a:cs typeface="Tahoma"/>
                <a:sym typeface="Tahoma"/>
              </a:defRPr>
            </a:lvl7pPr>
            <a:lvl8pPr indent="0" lvl="7" marL="0" rtl="1" algn="ctr">
              <a:spcBef>
                <a:spcPts val="0"/>
              </a:spcBef>
              <a:buNone/>
              <a:defRPr sz="1100">
                <a:solidFill>
                  <a:schemeClr val="dk2"/>
                </a:solidFill>
                <a:latin typeface="Tahoma"/>
                <a:ea typeface="Tahoma"/>
                <a:cs typeface="Tahoma"/>
                <a:sym typeface="Tahoma"/>
              </a:defRPr>
            </a:lvl8pPr>
            <a:lvl9pPr indent="0" lvl="8" marL="0" rtl="1" algn="ctr">
              <a:spcBef>
                <a:spcPts val="0"/>
              </a:spcBef>
              <a:buNone/>
              <a:defRPr sz="1100">
                <a:solidFill>
                  <a:schemeClr val="dk2"/>
                </a:solidFill>
                <a:latin typeface="Tahoma"/>
                <a:ea typeface="Tahoma"/>
                <a:cs typeface="Tahoma"/>
                <a:sym typeface="Tahoma"/>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39" name="Shape 39"/>
        <p:cNvGrpSpPr/>
        <p:nvPr/>
      </p:nvGrpSpPr>
      <p:grpSpPr>
        <a:xfrm>
          <a:off x="0" y="0"/>
          <a:ext cx="0" cy="0"/>
          <a:chOff x="0" y="0"/>
          <a:chExt cx="0" cy="0"/>
        </a:xfrm>
      </p:grpSpPr>
      <p:sp>
        <p:nvSpPr>
          <p:cNvPr id="40" name="Google Shape;40;p5"/>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1" name="Google Shape;41;p5"/>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2" name="Google Shape;42;p5"/>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3" name="Shape 43"/>
        <p:cNvGrpSpPr/>
        <p:nvPr/>
      </p:nvGrpSpPr>
      <p:grpSpPr>
        <a:xfrm>
          <a:off x="0" y="0"/>
          <a:ext cx="0" cy="0"/>
          <a:chOff x="0" y="0"/>
          <a:chExt cx="0" cy="0"/>
        </a:xfrm>
      </p:grpSpPr>
      <p:sp>
        <p:nvSpPr>
          <p:cNvPr id="44" name="Google Shape;44;p6"/>
          <p:cNvSpPr txBox="1"/>
          <p:nvPr>
            <p:ph type="title"/>
          </p:nvPr>
        </p:nvSpPr>
        <p:spPr>
          <a:xfrm>
            <a:off x="1754658" y="2600325"/>
            <a:ext cx="8534400" cy="2286000"/>
          </a:xfrm>
          <a:prstGeom prst="rect">
            <a:avLst/>
          </a:prstGeom>
          <a:noFill/>
          <a:ln>
            <a:noFill/>
          </a:ln>
        </p:spPr>
        <p:txBody>
          <a:bodyPr anchorCtr="0" anchor="t" bIns="45700" lIns="91425" spcFirstLastPara="1" rIns="91425" wrap="square" tIns="45700">
            <a:normAutofit/>
          </a:bodyPr>
          <a:lstStyle>
            <a:lvl1pPr lvl="0" rtl="1" algn="r">
              <a:lnSpc>
                <a:spcPct val="112500"/>
              </a:lnSpc>
              <a:spcBef>
                <a:spcPts val="0"/>
              </a:spcBef>
              <a:spcAft>
                <a:spcPts val="0"/>
              </a:spcAft>
              <a:buClr>
                <a:srgbClr val="7B3C16"/>
              </a:buClr>
              <a:buSzPts val="4000"/>
              <a:buFont typeface="Tahoma"/>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6"/>
          <p:cNvSpPr txBox="1"/>
          <p:nvPr>
            <p:ph idx="1" type="body"/>
          </p:nvPr>
        </p:nvSpPr>
        <p:spPr>
          <a:xfrm>
            <a:off x="1754658" y="1066800"/>
            <a:ext cx="8534400" cy="1509712"/>
          </a:xfrm>
          <a:prstGeom prst="rect">
            <a:avLst/>
          </a:prstGeom>
          <a:noFill/>
          <a:ln>
            <a:noFill/>
          </a:ln>
        </p:spPr>
        <p:txBody>
          <a:bodyPr anchorCtr="0" anchor="b" bIns="45700" lIns="91425" spcFirstLastPara="1" rIns="91425" wrap="square" tIns="45700">
            <a:normAutofit/>
          </a:bodyPr>
          <a:lstStyle>
            <a:lvl1pPr indent="-228600" lvl="0" marL="457200" rtl="1" algn="r">
              <a:lnSpc>
                <a:spcPct val="115000"/>
              </a:lnSpc>
              <a:spcBef>
                <a:spcPts val="0"/>
              </a:spcBef>
              <a:spcAft>
                <a:spcPts val="0"/>
              </a:spcAft>
              <a:buSzPts val="1600"/>
              <a:buNone/>
              <a:defRPr sz="2000">
                <a:solidFill>
                  <a:srgbClr val="48332C"/>
                </a:solidFill>
              </a:defRPr>
            </a:lvl1pPr>
            <a:lvl2pPr indent="-228600" lvl="1" marL="914400" rtl="1" algn="r">
              <a:lnSpc>
                <a:spcPct val="100000"/>
              </a:lnSpc>
              <a:spcBef>
                <a:spcPts val="550"/>
              </a:spcBef>
              <a:spcAft>
                <a:spcPts val="0"/>
              </a:spcAft>
              <a:buSzPts val="1800"/>
              <a:buNone/>
              <a:defRPr sz="1800">
                <a:solidFill>
                  <a:srgbClr val="888888"/>
                </a:solidFill>
              </a:defRPr>
            </a:lvl2pPr>
            <a:lvl3pPr indent="-228600" lvl="2" marL="1371600" rtl="1" algn="r">
              <a:lnSpc>
                <a:spcPct val="100000"/>
              </a:lnSpc>
              <a:spcBef>
                <a:spcPts val="320"/>
              </a:spcBef>
              <a:spcAft>
                <a:spcPts val="0"/>
              </a:spcAft>
              <a:buSzPts val="1600"/>
              <a:buNone/>
              <a:defRPr sz="1600">
                <a:solidFill>
                  <a:srgbClr val="888888"/>
                </a:solidFill>
              </a:defRPr>
            </a:lvl3pPr>
            <a:lvl4pPr indent="-228600" lvl="3" marL="1828800" rtl="1" algn="r">
              <a:lnSpc>
                <a:spcPct val="100000"/>
              </a:lnSpc>
              <a:spcBef>
                <a:spcPts val="280"/>
              </a:spcBef>
              <a:spcAft>
                <a:spcPts val="0"/>
              </a:spcAft>
              <a:buSzPts val="1400"/>
              <a:buNone/>
              <a:defRPr sz="1400">
                <a:solidFill>
                  <a:srgbClr val="888888"/>
                </a:solidFill>
              </a:defRPr>
            </a:lvl4pPr>
            <a:lvl5pPr indent="-228600" lvl="4" marL="2286000" rtl="1" algn="r">
              <a:lnSpc>
                <a:spcPct val="100000"/>
              </a:lnSpc>
              <a:spcBef>
                <a:spcPts val="280"/>
              </a:spcBef>
              <a:spcAft>
                <a:spcPts val="0"/>
              </a:spcAft>
              <a:buSzPts val="1400"/>
              <a:buNone/>
              <a:defRPr sz="1400">
                <a:solidFill>
                  <a:srgbClr val="888888"/>
                </a:solidFill>
              </a:defRPr>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46" name="Google Shape;46;p6"/>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6"/>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6"/>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showMasterSp="0" type="twoTxTwoObj">
  <p:cSld name="TWO_OBJECTS_WITH_TEXT">
    <p:bg>
      <p:bgPr>
        <a:solidFill>
          <a:srgbClr val="E0CAA2"/>
        </a:solidFill>
      </p:bgPr>
    </p:bg>
    <p:spTree>
      <p:nvGrpSpPr>
        <p:cNvPr id="49" name="Shape 49"/>
        <p:cNvGrpSpPr/>
        <p:nvPr/>
      </p:nvGrpSpPr>
      <p:grpSpPr>
        <a:xfrm>
          <a:off x="0" y="0"/>
          <a:ext cx="0" cy="0"/>
          <a:chOff x="0" y="0"/>
          <a:chExt cx="0" cy="0"/>
        </a:xfrm>
      </p:grpSpPr>
      <p:sp>
        <p:nvSpPr>
          <p:cNvPr id="50" name="Google Shape;50;p7"/>
          <p:cNvSpPr txBox="1"/>
          <p:nvPr>
            <p:ph type="title"/>
          </p:nvPr>
        </p:nvSpPr>
        <p:spPr>
          <a:xfrm>
            <a:off x="609600" y="5160336"/>
            <a:ext cx="10972800" cy="1143000"/>
          </a:xfrm>
          <a:prstGeom prst="rect">
            <a:avLst/>
          </a:prstGeom>
          <a:noFill/>
          <a:ln>
            <a:noFill/>
          </a:ln>
        </p:spPr>
        <p:txBody>
          <a:bodyPr anchorCtr="0" anchor="ctr" bIns="45700" lIns="91425" spcFirstLastPara="1" rIns="91425" wrap="square" tIns="45700">
            <a:normAutofit/>
          </a:bodyPr>
          <a:lstStyle>
            <a:lvl1pPr lvl="0" rtl="1" algn="ctr">
              <a:lnSpc>
                <a:spcPct val="111111"/>
              </a:lnSpc>
              <a:spcBef>
                <a:spcPts val="0"/>
              </a:spcBef>
              <a:spcAft>
                <a:spcPts val="0"/>
              </a:spcAft>
              <a:buClr>
                <a:srgbClr val="7B3C16"/>
              </a:buClr>
              <a:buSzPts val="4500"/>
              <a:buFont typeface="Tahoma"/>
              <a:buNone/>
              <a:defRPr b="1" sz="45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 type="body"/>
          </p:nvPr>
        </p:nvSpPr>
        <p:spPr>
          <a:xfrm>
            <a:off x="609600" y="328278"/>
            <a:ext cx="5364480" cy="640080"/>
          </a:xfrm>
          <a:prstGeom prst="rect">
            <a:avLst/>
          </a:prstGeom>
          <a:noFill/>
          <a:ln cap="flat" cmpd="sng" w="10775">
            <a:solidFill>
              <a:schemeClr val="lt1"/>
            </a:solidFill>
            <a:prstDash val="solid"/>
            <a:miter lim="800000"/>
            <a:headEnd len="sm" w="sm" type="none"/>
            <a:tailEnd len="sm" w="sm" type="none"/>
          </a:ln>
        </p:spPr>
        <p:txBody>
          <a:bodyPr anchorCtr="0" anchor="ctr" bIns="45700" lIns="91425" spcFirstLastPara="1" rIns="91425" wrap="square" tIns="45700">
            <a:normAutofit/>
          </a:bodyPr>
          <a:lstStyle>
            <a:lvl1pPr indent="-228600" lvl="0" marL="457200" rtl="1" algn="r">
              <a:lnSpc>
                <a:spcPct val="100000"/>
              </a:lnSpc>
              <a:spcBef>
                <a:spcPts val="100"/>
              </a:spcBef>
              <a:spcAft>
                <a:spcPts val="0"/>
              </a:spcAft>
              <a:buSzPts val="1520"/>
              <a:buNone/>
              <a:defRPr b="1" sz="1900">
                <a:solidFill>
                  <a:srgbClr val="345D7E"/>
                </a:solidFill>
              </a:defRPr>
            </a:lvl1pPr>
            <a:lvl2pPr indent="-228600" lvl="1" marL="914400" rtl="1" algn="r">
              <a:lnSpc>
                <a:spcPct val="100000"/>
              </a:lnSpc>
              <a:spcBef>
                <a:spcPts val="550"/>
              </a:spcBef>
              <a:spcAft>
                <a:spcPts val="0"/>
              </a:spcAft>
              <a:buSzPts val="2000"/>
              <a:buNone/>
              <a:defRPr b="1" sz="2000"/>
            </a:lvl2pPr>
            <a:lvl3pPr indent="-228600" lvl="2" marL="1371600" rtl="1" algn="r">
              <a:lnSpc>
                <a:spcPct val="100000"/>
              </a:lnSpc>
              <a:spcBef>
                <a:spcPts val="360"/>
              </a:spcBef>
              <a:spcAft>
                <a:spcPts val="0"/>
              </a:spcAft>
              <a:buSzPts val="1800"/>
              <a:buNone/>
              <a:defRPr b="1" sz="1800"/>
            </a:lvl3pPr>
            <a:lvl4pPr indent="-228600" lvl="3" marL="1828800" rtl="1" algn="r">
              <a:lnSpc>
                <a:spcPct val="100000"/>
              </a:lnSpc>
              <a:spcBef>
                <a:spcPts val="320"/>
              </a:spcBef>
              <a:spcAft>
                <a:spcPts val="0"/>
              </a:spcAft>
              <a:buSzPts val="1600"/>
              <a:buNone/>
              <a:defRPr b="1" sz="1600"/>
            </a:lvl4pPr>
            <a:lvl5pPr indent="-228600" lvl="4" marL="2286000" rtl="1" algn="r">
              <a:lnSpc>
                <a:spcPct val="100000"/>
              </a:lnSpc>
              <a:spcBef>
                <a:spcPts val="320"/>
              </a:spcBef>
              <a:spcAft>
                <a:spcPts val="0"/>
              </a:spcAft>
              <a:buSzPts val="1600"/>
              <a:buNone/>
              <a:defRPr b="1" sz="16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52" name="Google Shape;52;p7"/>
          <p:cNvSpPr txBox="1"/>
          <p:nvPr>
            <p:ph idx="2" type="body"/>
          </p:nvPr>
        </p:nvSpPr>
        <p:spPr>
          <a:xfrm>
            <a:off x="609600" y="969336"/>
            <a:ext cx="5364480" cy="4114800"/>
          </a:xfrm>
          <a:prstGeom prst="rect">
            <a:avLst/>
          </a:prstGeom>
          <a:noFill/>
          <a:ln cap="flat" cmpd="sng" w="10775">
            <a:solidFill>
              <a:schemeClr val="lt1"/>
            </a:solidFill>
            <a:prstDash val="dash"/>
            <a:miter lim="800000"/>
            <a:headEnd len="sm" w="sm" type="none"/>
            <a:tailEnd len="sm" w="sm" type="none"/>
          </a:ln>
        </p:spPr>
        <p:txBody>
          <a:bodyPr anchorCtr="0" anchor="t" bIns="45700" lIns="91425" spcFirstLastPara="1" rIns="91425" wrap="square" tIns="45700">
            <a:normAutofit/>
          </a:bodyPr>
          <a:lstStyle>
            <a:lvl1pPr indent="-350520" lvl="0" marL="457200" rtl="1" algn="r">
              <a:lnSpc>
                <a:spcPct val="100000"/>
              </a:lnSpc>
              <a:spcBef>
                <a:spcPts val="700"/>
              </a:spcBef>
              <a:spcAft>
                <a:spcPts val="0"/>
              </a:spcAft>
              <a:buSzPts val="1920"/>
              <a:buChar char="⚫"/>
              <a:defRPr sz="2400"/>
            </a:lvl1pPr>
            <a:lvl2pPr indent="-355600" lvl="1" marL="914400" rtl="1" algn="r">
              <a:lnSpc>
                <a:spcPct val="100000"/>
              </a:lnSpc>
              <a:spcBef>
                <a:spcPts val="700"/>
              </a:spcBef>
              <a:spcAft>
                <a:spcPts val="0"/>
              </a:spcAft>
              <a:buSzPts val="2000"/>
              <a:buChar char="◦"/>
              <a:defRPr sz="2000"/>
            </a:lvl2pPr>
            <a:lvl3pPr indent="-342900" lvl="2" marL="1371600" rtl="1" algn="r">
              <a:lnSpc>
                <a:spcPct val="100000"/>
              </a:lnSpc>
              <a:spcBef>
                <a:spcPts val="700"/>
              </a:spcBef>
              <a:spcAft>
                <a:spcPts val="0"/>
              </a:spcAft>
              <a:buSzPts val="1800"/>
              <a:buChar char="●"/>
              <a:defRPr sz="1800"/>
            </a:lvl3pPr>
            <a:lvl4pPr indent="-330200" lvl="3" marL="1828800" rtl="1" algn="r">
              <a:lnSpc>
                <a:spcPct val="100000"/>
              </a:lnSpc>
              <a:spcBef>
                <a:spcPts val="700"/>
              </a:spcBef>
              <a:spcAft>
                <a:spcPts val="0"/>
              </a:spcAft>
              <a:buSzPts val="1600"/>
              <a:buChar char="●"/>
              <a:defRPr sz="1600"/>
            </a:lvl4pPr>
            <a:lvl5pPr indent="-330200" lvl="4" marL="2286000" rtl="1" algn="r">
              <a:lnSpc>
                <a:spcPct val="100000"/>
              </a:lnSpc>
              <a:spcBef>
                <a:spcPts val="700"/>
              </a:spcBef>
              <a:spcAft>
                <a:spcPts val="0"/>
              </a:spcAft>
              <a:buSzPts val="1600"/>
              <a:buChar char="●"/>
              <a:defRPr sz="16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53" name="Google Shape;53;p7"/>
          <p:cNvSpPr txBox="1"/>
          <p:nvPr>
            <p:ph idx="3" type="body"/>
          </p:nvPr>
        </p:nvSpPr>
        <p:spPr>
          <a:xfrm>
            <a:off x="6217920" y="328278"/>
            <a:ext cx="5364480" cy="640080"/>
          </a:xfrm>
          <a:prstGeom prst="rect">
            <a:avLst/>
          </a:prstGeom>
          <a:noFill/>
          <a:ln cap="flat" cmpd="sng" w="10775">
            <a:solidFill>
              <a:schemeClr val="lt1"/>
            </a:solidFill>
            <a:prstDash val="solid"/>
            <a:miter lim="800000"/>
            <a:headEnd len="sm" w="sm" type="none"/>
            <a:tailEnd len="sm" w="sm" type="none"/>
          </a:ln>
        </p:spPr>
        <p:txBody>
          <a:bodyPr anchorCtr="0" anchor="ctr" bIns="45700" lIns="91425" spcFirstLastPara="1" rIns="91425" wrap="square" tIns="45700">
            <a:normAutofit/>
          </a:bodyPr>
          <a:lstStyle>
            <a:lvl1pPr indent="-228600" lvl="0" marL="457200" rtl="1" algn="r">
              <a:lnSpc>
                <a:spcPct val="100000"/>
              </a:lnSpc>
              <a:spcBef>
                <a:spcPts val="100"/>
              </a:spcBef>
              <a:spcAft>
                <a:spcPts val="0"/>
              </a:spcAft>
              <a:buSzPts val="1520"/>
              <a:buNone/>
              <a:defRPr b="1" sz="1900">
                <a:solidFill>
                  <a:srgbClr val="345D7E"/>
                </a:solidFill>
              </a:defRPr>
            </a:lvl1pPr>
            <a:lvl2pPr indent="-228600" lvl="1" marL="914400" rtl="1" algn="r">
              <a:lnSpc>
                <a:spcPct val="100000"/>
              </a:lnSpc>
              <a:spcBef>
                <a:spcPts val="550"/>
              </a:spcBef>
              <a:spcAft>
                <a:spcPts val="0"/>
              </a:spcAft>
              <a:buSzPts val="2000"/>
              <a:buNone/>
              <a:defRPr b="1" sz="2000"/>
            </a:lvl2pPr>
            <a:lvl3pPr indent="-228600" lvl="2" marL="1371600" rtl="1" algn="r">
              <a:lnSpc>
                <a:spcPct val="100000"/>
              </a:lnSpc>
              <a:spcBef>
                <a:spcPts val="360"/>
              </a:spcBef>
              <a:spcAft>
                <a:spcPts val="0"/>
              </a:spcAft>
              <a:buSzPts val="1800"/>
              <a:buNone/>
              <a:defRPr b="1" sz="1800"/>
            </a:lvl3pPr>
            <a:lvl4pPr indent="-228600" lvl="3" marL="1828800" rtl="1" algn="r">
              <a:lnSpc>
                <a:spcPct val="100000"/>
              </a:lnSpc>
              <a:spcBef>
                <a:spcPts val="320"/>
              </a:spcBef>
              <a:spcAft>
                <a:spcPts val="0"/>
              </a:spcAft>
              <a:buSzPts val="1600"/>
              <a:buNone/>
              <a:defRPr b="1" sz="1600"/>
            </a:lvl4pPr>
            <a:lvl5pPr indent="-228600" lvl="4" marL="2286000" rtl="1" algn="r">
              <a:lnSpc>
                <a:spcPct val="100000"/>
              </a:lnSpc>
              <a:spcBef>
                <a:spcPts val="320"/>
              </a:spcBef>
              <a:spcAft>
                <a:spcPts val="0"/>
              </a:spcAft>
              <a:buSzPts val="1600"/>
              <a:buNone/>
              <a:defRPr b="1" sz="16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54" name="Google Shape;54;p7"/>
          <p:cNvSpPr txBox="1"/>
          <p:nvPr>
            <p:ph idx="4" type="body"/>
          </p:nvPr>
        </p:nvSpPr>
        <p:spPr>
          <a:xfrm>
            <a:off x="6217920" y="969336"/>
            <a:ext cx="5364480" cy="4114800"/>
          </a:xfrm>
          <a:prstGeom prst="rect">
            <a:avLst/>
          </a:prstGeom>
          <a:noFill/>
          <a:ln cap="flat" cmpd="sng" w="10775">
            <a:solidFill>
              <a:schemeClr val="lt1"/>
            </a:solidFill>
            <a:prstDash val="dash"/>
            <a:miter lim="800000"/>
            <a:headEnd len="sm" w="sm" type="none"/>
            <a:tailEnd len="sm" w="sm" type="none"/>
          </a:ln>
        </p:spPr>
        <p:txBody>
          <a:bodyPr anchorCtr="0" anchor="t" bIns="45700" lIns="91425" spcFirstLastPara="1" rIns="91425" wrap="square" tIns="45700">
            <a:normAutofit/>
          </a:bodyPr>
          <a:lstStyle>
            <a:lvl1pPr indent="-350520" lvl="0" marL="457200" rtl="1" algn="r">
              <a:lnSpc>
                <a:spcPct val="100000"/>
              </a:lnSpc>
              <a:spcBef>
                <a:spcPts val="700"/>
              </a:spcBef>
              <a:spcAft>
                <a:spcPts val="0"/>
              </a:spcAft>
              <a:buSzPts val="1920"/>
              <a:buChar char="⚫"/>
              <a:defRPr sz="2400"/>
            </a:lvl1pPr>
            <a:lvl2pPr indent="-355600" lvl="1" marL="914400" rtl="1" algn="r">
              <a:lnSpc>
                <a:spcPct val="100000"/>
              </a:lnSpc>
              <a:spcBef>
                <a:spcPts val="700"/>
              </a:spcBef>
              <a:spcAft>
                <a:spcPts val="0"/>
              </a:spcAft>
              <a:buSzPts val="2000"/>
              <a:buChar char="◦"/>
              <a:defRPr sz="2000"/>
            </a:lvl2pPr>
            <a:lvl3pPr indent="-342900" lvl="2" marL="1371600" rtl="1" algn="r">
              <a:lnSpc>
                <a:spcPct val="100000"/>
              </a:lnSpc>
              <a:spcBef>
                <a:spcPts val="700"/>
              </a:spcBef>
              <a:spcAft>
                <a:spcPts val="0"/>
              </a:spcAft>
              <a:buSzPts val="1800"/>
              <a:buChar char="●"/>
              <a:defRPr sz="1800"/>
            </a:lvl3pPr>
            <a:lvl4pPr indent="-330200" lvl="3" marL="1828800" rtl="1" algn="r">
              <a:lnSpc>
                <a:spcPct val="100000"/>
              </a:lnSpc>
              <a:spcBef>
                <a:spcPts val="700"/>
              </a:spcBef>
              <a:spcAft>
                <a:spcPts val="0"/>
              </a:spcAft>
              <a:buSzPts val="1600"/>
              <a:buChar char="●"/>
              <a:defRPr sz="1600"/>
            </a:lvl4pPr>
            <a:lvl5pPr indent="-330200" lvl="4" marL="2286000" rtl="1" algn="r">
              <a:lnSpc>
                <a:spcPct val="100000"/>
              </a:lnSpc>
              <a:spcBef>
                <a:spcPts val="700"/>
              </a:spcBef>
              <a:spcAft>
                <a:spcPts val="0"/>
              </a:spcAft>
              <a:buSzPts val="1600"/>
              <a:buChar char="●"/>
              <a:defRPr sz="16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55" name="Google Shape;55;p7"/>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7"/>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7"/>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8" name="Shape 58"/>
        <p:cNvGrpSpPr/>
        <p:nvPr/>
      </p:nvGrpSpPr>
      <p:grpSpPr>
        <a:xfrm>
          <a:off x="0" y="0"/>
          <a:ext cx="0" cy="0"/>
          <a:chOff x="0" y="0"/>
          <a:chExt cx="0" cy="0"/>
        </a:xfrm>
      </p:grpSpPr>
      <p:sp>
        <p:nvSpPr>
          <p:cNvPr id="59" name="Google Shape;59;p8"/>
          <p:cNvSpPr txBox="1"/>
          <p:nvPr>
            <p:ph type="title"/>
          </p:nvPr>
        </p:nvSpPr>
        <p:spPr>
          <a:xfrm>
            <a:off x="282661" y="274320"/>
            <a:ext cx="9997440" cy="1143000"/>
          </a:xfrm>
          <a:prstGeom prst="rect">
            <a:avLst/>
          </a:prstGeom>
          <a:noFill/>
          <a:ln>
            <a:noFill/>
          </a:ln>
        </p:spPr>
        <p:txBody>
          <a:bodyPr anchorCtr="0" anchor="ctr" bIns="45700" lIns="91425" spcFirstLastPara="1" rIns="91425" wrap="square" tIns="45700">
            <a:normAutofit/>
          </a:bodyPr>
          <a:lstStyle>
            <a:lvl1pPr lvl="0" rtl="1" algn="r">
              <a:spcBef>
                <a:spcPts val="0"/>
              </a:spcBef>
              <a:spcAft>
                <a:spcPts val="0"/>
              </a:spcAft>
              <a:buClr>
                <a:srgbClr val="7B3C1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8"/>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2" name="Google Shape;62;p8"/>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bg>
      <p:bgPr>
        <a:solidFill>
          <a:srgbClr val="E0CAA2"/>
        </a:solidFill>
      </p:bgPr>
    </p:bg>
    <p:spTree>
      <p:nvGrpSpPr>
        <p:cNvPr id="63" name="Shape 63"/>
        <p:cNvGrpSpPr/>
        <p:nvPr/>
      </p:nvGrpSpPr>
      <p:grpSpPr>
        <a:xfrm>
          <a:off x="0" y="0"/>
          <a:ext cx="0" cy="0"/>
          <a:chOff x="0" y="0"/>
          <a:chExt cx="0" cy="0"/>
        </a:xfrm>
      </p:grpSpPr>
      <p:sp>
        <p:nvSpPr>
          <p:cNvPr id="64" name="Google Shape;64;p9"/>
          <p:cNvSpPr txBox="1"/>
          <p:nvPr>
            <p:ph type="title"/>
          </p:nvPr>
        </p:nvSpPr>
        <p:spPr>
          <a:xfrm>
            <a:off x="6386289" y="216778"/>
            <a:ext cx="5080000" cy="1162050"/>
          </a:xfrm>
          <a:prstGeom prst="rect">
            <a:avLst/>
          </a:prstGeom>
          <a:noFill/>
          <a:ln>
            <a:noFill/>
          </a:ln>
        </p:spPr>
        <p:txBody>
          <a:bodyPr anchorCtr="0" anchor="b" bIns="45700" lIns="91425" spcFirstLastPara="1" rIns="91425" wrap="square" tIns="45700">
            <a:normAutofit/>
          </a:bodyPr>
          <a:lstStyle>
            <a:lvl1pPr lvl="0" rtl="1" algn="r">
              <a:lnSpc>
                <a:spcPct val="90909"/>
              </a:lnSpc>
              <a:spcBef>
                <a:spcPts val="0"/>
              </a:spcBef>
              <a:spcAft>
                <a:spcPts val="0"/>
              </a:spcAft>
              <a:buClr>
                <a:srgbClr val="7B3C16"/>
              </a:buClr>
              <a:buSzPts val="2200"/>
              <a:buFont typeface="Tahoma"/>
              <a:buNone/>
              <a:defRPr b="1" sz="2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9"/>
          <p:cNvSpPr txBox="1"/>
          <p:nvPr>
            <p:ph idx="1" type="body"/>
          </p:nvPr>
        </p:nvSpPr>
        <p:spPr>
          <a:xfrm>
            <a:off x="6386289" y="1406964"/>
            <a:ext cx="5080000" cy="698500"/>
          </a:xfrm>
          <a:prstGeom prst="rect">
            <a:avLst/>
          </a:prstGeom>
          <a:noFill/>
          <a:ln>
            <a:noFill/>
          </a:ln>
        </p:spPr>
        <p:txBody>
          <a:bodyPr anchorCtr="0" anchor="t" bIns="45700" lIns="91425" spcFirstLastPara="1" rIns="91425" wrap="square" tIns="45700">
            <a:normAutofit/>
          </a:bodyPr>
          <a:lstStyle>
            <a:lvl1pPr indent="-228600" lvl="0" marL="457200" rtl="1" algn="r">
              <a:lnSpc>
                <a:spcPct val="100000"/>
              </a:lnSpc>
              <a:spcBef>
                <a:spcPts val="0"/>
              </a:spcBef>
              <a:spcAft>
                <a:spcPts val="0"/>
              </a:spcAft>
              <a:buSzPts val="1120"/>
              <a:buNone/>
              <a:defRPr sz="1400"/>
            </a:lvl1pPr>
            <a:lvl2pPr indent="-228600" lvl="1" marL="914400" rtl="1" algn="r">
              <a:lnSpc>
                <a:spcPct val="100000"/>
              </a:lnSpc>
              <a:spcBef>
                <a:spcPts val="550"/>
              </a:spcBef>
              <a:spcAft>
                <a:spcPts val="0"/>
              </a:spcAft>
              <a:buSzPts val="1200"/>
              <a:buNone/>
              <a:defRPr sz="1200"/>
            </a:lvl2pPr>
            <a:lvl3pPr indent="-228600" lvl="2" marL="1371600" rtl="1" algn="r">
              <a:lnSpc>
                <a:spcPct val="100000"/>
              </a:lnSpc>
              <a:spcBef>
                <a:spcPts val="200"/>
              </a:spcBef>
              <a:spcAft>
                <a:spcPts val="0"/>
              </a:spcAft>
              <a:buSzPts val="1000"/>
              <a:buNone/>
              <a:defRPr sz="1000"/>
            </a:lvl3pPr>
            <a:lvl4pPr indent="-228600" lvl="3" marL="1828800" rtl="1" algn="r">
              <a:lnSpc>
                <a:spcPct val="100000"/>
              </a:lnSpc>
              <a:spcBef>
                <a:spcPts val="180"/>
              </a:spcBef>
              <a:spcAft>
                <a:spcPts val="0"/>
              </a:spcAft>
              <a:buSzPts val="900"/>
              <a:buNone/>
              <a:defRPr sz="900"/>
            </a:lvl4pPr>
            <a:lvl5pPr indent="-228600" lvl="4" marL="2286000" rtl="1" algn="r">
              <a:lnSpc>
                <a:spcPct val="100000"/>
              </a:lnSpc>
              <a:spcBef>
                <a:spcPts val="180"/>
              </a:spcBef>
              <a:spcAft>
                <a:spcPts val="0"/>
              </a:spcAft>
              <a:buSzPts val="900"/>
              <a:buNone/>
              <a:defRPr sz="9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66" name="Google Shape;66;p9"/>
          <p:cNvSpPr txBox="1"/>
          <p:nvPr>
            <p:ph idx="2" type="body"/>
          </p:nvPr>
        </p:nvSpPr>
        <p:spPr>
          <a:xfrm>
            <a:off x="593124" y="2133601"/>
            <a:ext cx="10871200" cy="3992563"/>
          </a:xfrm>
          <a:prstGeom prst="rect">
            <a:avLst/>
          </a:prstGeom>
          <a:noFill/>
          <a:ln>
            <a:noFill/>
          </a:ln>
        </p:spPr>
        <p:txBody>
          <a:bodyPr anchorCtr="0" anchor="t" bIns="45700" lIns="91425" spcFirstLastPara="1" rIns="91425" wrap="square" tIns="45700">
            <a:normAutofit/>
          </a:bodyPr>
          <a:lstStyle>
            <a:lvl1pPr indent="-391160" lvl="0" marL="457200" rtl="1" algn="r">
              <a:lnSpc>
                <a:spcPct val="100000"/>
              </a:lnSpc>
              <a:spcBef>
                <a:spcPts val="600"/>
              </a:spcBef>
              <a:spcAft>
                <a:spcPts val="0"/>
              </a:spcAft>
              <a:buSzPts val="2560"/>
              <a:buChar char="⚫"/>
              <a:defRPr sz="3200"/>
            </a:lvl1pPr>
            <a:lvl2pPr indent="-406400" lvl="1" marL="914400" rtl="1" algn="r">
              <a:lnSpc>
                <a:spcPct val="100000"/>
              </a:lnSpc>
              <a:spcBef>
                <a:spcPts val="550"/>
              </a:spcBef>
              <a:spcAft>
                <a:spcPts val="0"/>
              </a:spcAft>
              <a:buSzPts val="2800"/>
              <a:buChar char="◦"/>
              <a:defRPr sz="2800"/>
            </a:lvl2pPr>
            <a:lvl3pPr indent="-381000" lvl="2" marL="1371600" rtl="1" algn="r">
              <a:lnSpc>
                <a:spcPct val="100000"/>
              </a:lnSpc>
              <a:spcBef>
                <a:spcPts val="480"/>
              </a:spcBef>
              <a:spcAft>
                <a:spcPts val="0"/>
              </a:spcAft>
              <a:buSzPts val="2400"/>
              <a:buChar char="●"/>
              <a:defRPr sz="2400"/>
            </a:lvl3pPr>
            <a:lvl4pPr indent="-355600" lvl="3" marL="1828800" rtl="1" algn="r">
              <a:lnSpc>
                <a:spcPct val="100000"/>
              </a:lnSpc>
              <a:spcBef>
                <a:spcPts val="400"/>
              </a:spcBef>
              <a:spcAft>
                <a:spcPts val="0"/>
              </a:spcAft>
              <a:buSzPts val="2000"/>
              <a:buChar char="●"/>
              <a:defRPr sz="2000"/>
            </a:lvl4pPr>
            <a:lvl5pPr indent="-355600" lvl="4" marL="2286000" rtl="1" algn="r">
              <a:lnSpc>
                <a:spcPct val="100000"/>
              </a:lnSpc>
              <a:spcBef>
                <a:spcPts val="400"/>
              </a:spcBef>
              <a:spcAft>
                <a:spcPts val="0"/>
              </a:spcAft>
              <a:buSzPts val="2000"/>
              <a:buChar char="●"/>
              <a:defRPr sz="20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67" name="Google Shape;67;p9"/>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9"/>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9" name="Google Shape;69;p9"/>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bg>
      <p:bgPr>
        <a:solidFill>
          <a:srgbClr val="E0CAA2"/>
        </a:solidFill>
      </p:bgPr>
    </p:bg>
    <p:spTree>
      <p:nvGrpSpPr>
        <p:cNvPr id="70" name="Shape 70"/>
        <p:cNvGrpSpPr/>
        <p:nvPr/>
      </p:nvGrpSpPr>
      <p:grpSpPr>
        <a:xfrm>
          <a:off x="0" y="0"/>
          <a:ext cx="0" cy="0"/>
          <a:chOff x="0" y="0"/>
          <a:chExt cx="0" cy="0"/>
        </a:xfrm>
      </p:grpSpPr>
      <p:sp>
        <p:nvSpPr>
          <p:cNvPr id="71" name="Google Shape;71;p10"/>
          <p:cNvSpPr txBox="1"/>
          <p:nvPr>
            <p:ph type="title"/>
          </p:nvPr>
        </p:nvSpPr>
        <p:spPr>
          <a:xfrm>
            <a:off x="685800" y="1066800"/>
            <a:ext cx="3657600" cy="198120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Clr>
                <a:srgbClr val="7B3C16"/>
              </a:buClr>
              <a:buSzPts val="2100"/>
              <a:buFont typeface="Tahoma"/>
              <a:buNone/>
              <a:defRPr b="1"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0"/>
          <p:cNvSpPr/>
          <p:nvPr/>
        </p:nvSpPr>
        <p:spPr>
          <a:xfrm>
            <a:off x="5239667" y="1066800"/>
            <a:ext cx="6096000" cy="4572000"/>
          </a:xfrm>
          <a:prstGeom prst="rect">
            <a:avLst/>
          </a:prstGeom>
          <a:solidFill>
            <a:srgbClr val="FFFFFF"/>
          </a:solidFill>
          <a:ln cap="sq" cmpd="sng" w="88900">
            <a:solidFill>
              <a:srgbClr val="FFFFFF"/>
            </a:solidFill>
            <a:prstDash val="solid"/>
            <a:miter lim="800000"/>
            <a:headEnd len="sm" w="sm" type="none"/>
            <a:tailEnd len="sm" w="sm" type="none"/>
          </a:ln>
          <a:effectLst>
            <a:outerShdw blurRad="55500" rotWithShape="0" algn="tl" dir="5400000" dist="18500">
              <a:srgbClr val="000000">
                <a:alpha val="34902"/>
              </a:srgbClr>
            </a:outerShdw>
          </a:effectLst>
        </p:spPr>
        <p:txBody>
          <a:bodyPr anchorCtr="0" anchor="t" bIns="45700" lIns="91425" spcFirstLastPara="1" rIns="91425" wrap="square" tIns="274300">
            <a:noAutofit/>
          </a:bodyPr>
          <a:lstStyle/>
          <a:p>
            <a:pPr indent="0" lvl="0" marL="0" marR="0" rtl="1" algn="l">
              <a:lnSpc>
                <a:spcPct val="93750"/>
              </a:lnSpc>
              <a:spcBef>
                <a:spcPts val="0"/>
              </a:spcBef>
              <a:spcAft>
                <a:spcPts val="0"/>
              </a:spcAft>
              <a:buClr>
                <a:schemeClr val="accent1"/>
              </a:buClr>
              <a:buSzPts val="2560"/>
              <a:buFont typeface="Noto Sans Symbols"/>
              <a:buNone/>
            </a:pPr>
            <a:r>
              <a:t/>
            </a:r>
            <a:endParaRPr sz="3200">
              <a:solidFill>
                <a:schemeClr val="dk1"/>
              </a:solidFill>
              <a:latin typeface="Century Gothic"/>
              <a:ea typeface="Century Gothic"/>
              <a:cs typeface="Century Gothic"/>
              <a:sym typeface="Century Gothic"/>
            </a:endParaRPr>
          </a:p>
        </p:txBody>
      </p:sp>
      <p:sp>
        <p:nvSpPr>
          <p:cNvPr descr="מציין מיקום ריק להוספת תמונה. לחץ על מציין המיקום ובחר את התמונה שברצונך להוסיף" id="73" name="Google Shape;73;p10"/>
          <p:cNvSpPr/>
          <p:nvPr>
            <p:ph idx="2" type="pic"/>
          </p:nvPr>
        </p:nvSpPr>
        <p:spPr>
          <a:xfrm>
            <a:off x="5341267" y="1143004"/>
            <a:ext cx="5892800" cy="3514531"/>
          </a:xfrm>
          <a:prstGeom prst="roundRect">
            <a:avLst>
              <a:gd fmla="val 783" name="adj"/>
            </a:avLst>
          </a:prstGeom>
          <a:solidFill>
            <a:schemeClr val="lt2"/>
          </a:solidFill>
          <a:ln>
            <a:noFill/>
          </a:ln>
        </p:spPr>
        <p:txBody>
          <a:bodyPr anchorCtr="0" anchor="t" bIns="45700" lIns="91425" spcFirstLastPara="1" rIns="91425" wrap="square" tIns="274300">
            <a:noAutofit/>
          </a:bodyPr>
          <a:lstStyle>
            <a:lvl1pPr lvl="0" marR="0" rtl="1" algn="r">
              <a:lnSpc>
                <a:spcPct val="100000"/>
              </a:lnSpc>
              <a:spcBef>
                <a:spcPts val="600"/>
              </a:spcBef>
              <a:spcAft>
                <a:spcPts val="0"/>
              </a:spcAft>
              <a:buClr>
                <a:srgbClr val="345D7E"/>
              </a:buClr>
              <a:buSzPts val="2560"/>
              <a:buFont typeface="Noto Sans Symbols"/>
              <a:buNone/>
              <a:defRPr b="0" i="0" sz="3200" u="none" cap="none" strike="noStrike">
                <a:solidFill>
                  <a:srgbClr val="59473F"/>
                </a:solidFill>
                <a:latin typeface="Tahoma"/>
                <a:ea typeface="Tahoma"/>
                <a:cs typeface="Tahoma"/>
                <a:sym typeface="Tahoma"/>
              </a:defRPr>
            </a:lvl1pPr>
            <a:lvl2pPr lvl="1" marR="0" rtl="1" algn="r">
              <a:lnSpc>
                <a:spcPct val="100000"/>
              </a:lnSpc>
              <a:spcBef>
                <a:spcPts val="550"/>
              </a:spcBef>
              <a:spcAft>
                <a:spcPts val="0"/>
              </a:spcAft>
              <a:buClr>
                <a:srgbClr val="345D7E"/>
              </a:buClr>
              <a:buSzPts val="2800"/>
              <a:buFont typeface="Verdana"/>
              <a:buChar char="◦"/>
              <a:defRPr b="0" i="0" sz="2800" u="none" cap="none" strike="noStrike">
                <a:solidFill>
                  <a:srgbClr val="59473F"/>
                </a:solidFill>
                <a:latin typeface="Tahoma"/>
                <a:ea typeface="Tahoma"/>
                <a:cs typeface="Tahoma"/>
                <a:sym typeface="Tahoma"/>
              </a:defRPr>
            </a:lvl2pPr>
            <a:lvl3pPr lvl="2" marR="0" rtl="1" algn="r">
              <a:lnSpc>
                <a:spcPct val="100000"/>
              </a:lnSpc>
              <a:spcBef>
                <a:spcPts val="480"/>
              </a:spcBef>
              <a:spcAft>
                <a:spcPts val="0"/>
              </a:spcAft>
              <a:buClr>
                <a:srgbClr val="B85B22"/>
              </a:buClr>
              <a:buSzPts val="2400"/>
              <a:buFont typeface="Noto Sans Symbols"/>
              <a:buChar char="●"/>
              <a:defRPr b="0" i="0" sz="2400" u="none" cap="none" strike="noStrike">
                <a:solidFill>
                  <a:srgbClr val="59473F"/>
                </a:solidFill>
                <a:latin typeface="Tahoma"/>
                <a:ea typeface="Tahoma"/>
                <a:cs typeface="Tahoma"/>
                <a:sym typeface="Tahoma"/>
              </a:defRPr>
            </a:lvl3pPr>
            <a:lvl4pPr lvl="3" marR="0" rtl="1" algn="r">
              <a:lnSpc>
                <a:spcPct val="100000"/>
              </a:lnSpc>
              <a:spcBef>
                <a:spcPts val="400"/>
              </a:spcBef>
              <a:spcAft>
                <a:spcPts val="0"/>
              </a:spcAft>
              <a:buClr>
                <a:srgbClr val="808759"/>
              </a:buClr>
              <a:buSzPts val="2000"/>
              <a:buFont typeface="Noto Sans Symbols"/>
              <a:buChar char="●"/>
              <a:defRPr b="0" i="0" sz="2000" u="none" cap="none" strike="noStrike">
                <a:solidFill>
                  <a:srgbClr val="59473F"/>
                </a:solidFill>
                <a:latin typeface="Tahoma"/>
                <a:ea typeface="Tahoma"/>
                <a:cs typeface="Tahoma"/>
                <a:sym typeface="Tahoma"/>
              </a:defRPr>
            </a:lvl4pPr>
            <a:lvl5pPr lvl="4" marR="0" rtl="1" algn="r">
              <a:lnSpc>
                <a:spcPct val="100000"/>
              </a:lnSpc>
              <a:spcBef>
                <a:spcPts val="400"/>
              </a:spcBef>
              <a:spcAft>
                <a:spcPts val="0"/>
              </a:spcAft>
              <a:buClr>
                <a:srgbClr val="BA8E2C"/>
              </a:buClr>
              <a:buSzPts val="2000"/>
              <a:buFont typeface="Noto Sans Symbols"/>
              <a:buChar char="●"/>
              <a:defRPr b="0" i="0" sz="2000" u="none" cap="none" strike="noStrike">
                <a:solidFill>
                  <a:srgbClr val="59473F"/>
                </a:solidFill>
                <a:latin typeface="Tahoma"/>
                <a:ea typeface="Tahoma"/>
                <a:cs typeface="Tahoma"/>
                <a:sym typeface="Tahoma"/>
              </a:defRPr>
            </a:lvl5pPr>
            <a:lvl6pPr lvl="5" marR="0" rtl="1" algn="r">
              <a:lnSpc>
                <a:spcPct val="100000"/>
              </a:lnSpc>
              <a:spcBef>
                <a:spcPts val="400"/>
              </a:spcBef>
              <a:spcAft>
                <a:spcPts val="0"/>
              </a:spcAft>
              <a:buClr>
                <a:schemeClr val="accent5"/>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6pPr>
            <a:lvl7pPr lvl="6"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7pPr>
            <a:lvl8pPr lvl="7"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8pPr>
            <a:lvl9pPr lvl="8"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9pPr>
          </a:lstStyle>
          <a:p/>
        </p:txBody>
      </p:sp>
      <p:sp>
        <p:nvSpPr>
          <p:cNvPr id="74" name="Google Shape;74;p10"/>
          <p:cNvSpPr/>
          <p:nvPr/>
        </p:nvSpPr>
        <p:spPr>
          <a:xfrm rot="-2131329">
            <a:off x="4752634" y="954341"/>
            <a:ext cx="914400" cy="204310"/>
          </a:xfrm>
          <a:prstGeom prst="flowChartProcess">
            <a:avLst/>
          </a:prstGeom>
          <a:solidFill>
            <a:srgbClr val="FBFBFB">
              <a:alpha val="44706"/>
            </a:srgbClr>
          </a:solidFill>
          <a:ln cap="rnd" cmpd="sng" w="9525">
            <a:solidFill>
              <a:srgbClr val="FFFFFF"/>
            </a:solidFill>
            <a:prstDash val="solid"/>
            <a:miter lim="800000"/>
            <a:headEnd len="sm" w="sm" type="none"/>
            <a:tailEnd len="sm" w="sm" type="none"/>
          </a:ln>
          <a:effectLst>
            <a:outerShdw blurRad="25400" sx="96000" rotWithShape="0" algn="tl" dir="3300000" dist="25400" sy="96000">
              <a:srgbClr val="F3D7A5">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5" name="Google Shape;75;p10"/>
          <p:cNvSpPr/>
          <p:nvPr/>
        </p:nvSpPr>
        <p:spPr>
          <a:xfrm flipH="1" rot="2103354">
            <a:off x="10895223" y="936786"/>
            <a:ext cx="865632" cy="204310"/>
          </a:xfrm>
          <a:prstGeom prst="flowChartProcess">
            <a:avLst/>
          </a:prstGeom>
          <a:solidFill>
            <a:srgbClr val="FBFBFB">
              <a:alpha val="44706"/>
            </a:srgbClr>
          </a:solidFill>
          <a:ln cap="rnd" cmpd="sng" w="9525">
            <a:solidFill>
              <a:srgbClr val="FFFFFF"/>
            </a:solidFill>
            <a:prstDash val="solid"/>
            <a:miter lim="800000"/>
            <a:headEnd len="sm" w="sm" type="none"/>
            <a:tailEnd len="sm" w="sm" type="none"/>
          </a:ln>
          <a:effectLst>
            <a:outerShdw blurRad="25400" sx="96000" rotWithShape="0" algn="tl" dir="3300000" dist="25400" sy="96000">
              <a:schemeClr val="lt2">
                <a:alpha val="20000"/>
              </a:scheme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6" name="Google Shape;76;p10"/>
          <p:cNvSpPr txBox="1"/>
          <p:nvPr>
            <p:ph idx="1" type="body"/>
          </p:nvPr>
        </p:nvSpPr>
        <p:spPr>
          <a:xfrm>
            <a:off x="5341267" y="4800600"/>
            <a:ext cx="5892800" cy="762000"/>
          </a:xfrm>
          <a:prstGeom prst="rect">
            <a:avLst/>
          </a:prstGeom>
          <a:noFill/>
          <a:ln>
            <a:noFill/>
          </a:ln>
        </p:spPr>
        <p:txBody>
          <a:bodyPr anchorCtr="0" anchor="ctr" bIns="45700" lIns="91425" spcFirstLastPara="1" rIns="91425" wrap="square" tIns="45700">
            <a:normAutofit/>
          </a:bodyPr>
          <a:lstStyle>
            <a:lvl1pPr indent="-228600" lvl="0" marL="457200" rtl="1" algn="r">
              <a:lnSpc>
                <a:spcPct val="114285"/>
              </a:lnSpc>
              <a:spcBef>
                <a:spcPts val="0"/>
              </a:spcBef>
              <a:spcAft>
                <a:spcPts val="0"/>
              </a:spcAft>
              <a:buSzPts val="1120"/>
              <a:buNone/>
              <a:defRPr sz="1400">
                <a:solidFill>
                  <a:srgbClr val="777777"/>
                </a:solidFill>
                <a:latin typeface="Tahoma"/>
                <a:ea typeface="Tahoma"/>
                <a:cs typeface="Tahoma"/>
                <a:sym typeface="Tahoma"/>
              </a:defRPr>
            </a:lvl1pPr>
            <a:lvl2pPr indent="-304800" lvl="1" marL="914400" rtl="1" algn="r">
              <a:lnSpc>
                <a:spcPct val="100000"/>
              </a:lnSpc>
              <a:spcBef>
                <a:spcPts val="550"/>
              </a:spcBef>
              <a:spcAft>
                <a:spcPts val="0"/>
              </a:spcAft>
              <a:buSzPts val="1200"/>
              <a:buChar char="◦"/>
              <a:defRPr sz="1200"/>
            </a:lvl2pPr>
            <a:lvl3pPr indent="-292100" lvl="2" marL="1371600" rtl="1" algn="r">
              <a:lnSpc>
                <a:spcPct val="100000"/>
              </a:lnSpc>
              <a:spcBef>
                <a:spcPts val="200"/>
              </a:spcBef>
              <a:spcAft>
                <a:spcPts val="0"/>
              </a:spcAft>
              <a:buSzPts val="1000"/>
              <a:buChar char="●"/>
              <a:defRPr sz="1000"/>
            </a:lvl3pPr>
            <a:lvl4pPr indent="-285750" lvl="3" marL="1828800" rtl="1" algn="r">
              <a:lnSpc>
                <a:spcPct val="100000"/>
              </a:lnSpc>
              <a:spcBef>
                <a:spcPts val="180"/>
              </a:spcBef>
              <a:spcAft>
                <a:spcPts val="0"/>
              </a:spcAft>
              <a:buSzPts val="900"/>
              <a:buChar char="●"/>
              <a:defRPr sz="900"/>
            </a:lvl4pPr>
            <a:lvl5pPr indent="-285750" lvl="4" marL="2286000" rtl="1" algn="r">
              <a:lnSpc>
                <a:spcPct val="100000"/>
              </a:lnSpc>
              <a:spcBef>
                <a:spcPts val="180"/>
              </a:spcBef>
              <a:spcAft>
                <a:spcPts val="0"/>
              </a:spcAft>
              <a:buSzPts val="900"/>
              <a:buChar char="●"/>
              <a:defRPr sz="900"/>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77" name="Google Shape;77;p10"/>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10"/>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10"/>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80" name="Shape 80"/>
        <p:cNvGrpSpPr/>
        <p:nvPr/>
      </p:nvGrpSpPr>
      <p:grpSpPr>
        <a:xfrm>
          <a:off x="0" y="0"/>
          <a:ext cx="0" cy="0"/>
          <a:chOff x="0" y="0"/>
          <a:chExt cx="0" cy="0"/>
        </a:xfrm>
      </p:grpSpPr>
      <p:sp>
        <p:nvSpPr>
          <p:cNvPr id="81" name="Google Shape;81;p11"/>
          <p:cNvSpPr txBox="1"/>
          <p:nvPr>
            <p:ph type="title"/>
          </p:nvPr>
        </p:nvSpPr>
        <p:spPr>
          <a:xfrm>
            <a:off x="270109" y="274638"/>
            <a:ext cx="9997440" cy="1143000"/>
          </a:xfrm>
          <a:prstGeom prst="rect">
            <a:avLst/>
          </a:prstGeom>
          <a:noFill/>
          <a:ln>
            <a:noFill/>
          </a:ln>
        </p:spPr>
        <p:txBody>
          <a:bodyPr anchorCtr="0" anchor="ctr" bIns="45700" lIns="91425" spcFirstLastPara="1" rIns="91425" wrap="square" tIns="45700">
            <a:normAutofit/>
          </a:bodyPr>
          <a:lstStyle>
            <a:lvl1pPr lvl="0" rtl="1" algn="r">
              <a:spcBef>
                <a:spcPts val="0"/>
              </a:spcBef>
              <a:spcAft>
                <a:spcPts val="0"/>
              </a:spcAft>
              <a:buClr>
                <a:srgbClr val="7B3C1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1"/>
          <p:cNvSpPr txBox="1"/>
          <p:nvPr>
            <p:ph idx="1" type="body"/>
          </p:nvPr>
        </p:nvSpPr>
        <p:spPr>
          <a:xfrm rot="-5400000">
            <a:off x="2868529" y="-1150620"/>
            <a:ext cx="4800600" cy="9997440"/>
          </a:xfrm>
          <a:prstGeom prst="rect">
            <a:avLst/>
          </a:prstGeom>
          <a:noFill/>
          <a:ln>
            <a:noFill/>
          </a:ln>
        </p:spPr>
        <p:txBody>
          <a:bodyPr anchorCtr="0" anchor="t" bIns="45700" lIns="91425" spcFirstLastPara="1" rIns="91425" wrap="square" tIns="45700">
            <a:normAutofit/>
          </a:bodyPr>
          <a:lstStyle>
            <a:lvl1pPr indent="-320040" lvl="0" marL="457200" rtl="1" algn="r">
              <a:lnSpc>
                <a:spcPct val="100000"/>
              </a:lnSpc>
              <a:spcBef>
                <a:spcPts val="600"/>
              </a:spcBef>
              <a:spcAft>
                <a:spcPts val="0"/>
              </a:spcAft>
              <a:buSzPts val="1440"/>
              <a:buChar char="⚫"/>
              <a:defRPr/>
            </a:lvl1pPr>
            <a:lvl2pPr indent="-342900" lvl="1" marL="914400" rtl="1" algn="r">
              <a:lnSpc>
                <a:spcPct val="100000"/>
              </a:lnSpc>
              <a:spcBef>
                <a:spcPts val="550"/>
              </a:spcBef>
              <a:spcAft>
                <a:spcPts val="0"/>
              </a:spcAft>
              <a:buSzPts val="1800"/>
              <a:buChar char="◦"/>
              <a:defRPr/>
            </a:lvl2pPr>
            <a:lvl3pPr indent="-342900" lvl="2" marL="1371600" rtl="1" algn="r">
              <a:lnSpc>
                <a:spcPct val="100000"/>
              </a:lnSpc>
              <a:spcBef>
                <a:spcPts val="360"/>
              </a:spcBef>
              <a:spcAft>
                <a:spcPts val="0"/>
              </a:spcAft>
              <a:buSzPts val="1800"/>
              <a:buChar char="●"/>
              <a:defRPr/>
            </a:lvl3pPr>
            <a:lvl4pPr indent="-342900" lvl="3" marL="1828800" rtl="1" algn="r">
              <a:lnSpc>
                <a:spcPct val="100000"/>
              </a:lnSpc>
              <a:spcBef>
                <a:spcPts val="360"/>
              </a:spcBef>
              <a:spcAft>
                <a:spcPts val="0"/>
              </a:spcAft>
              <a:buSzPts val="1800"/>
              <a:buChar char="●"/>
              <a:defRPr/>
            </a:lvl4pPr>
            <a:lvl5pPr indent="-342900" lvl="4" marL="2286000" rtl="1" algn="r">
              <a:lnSpc>
                <a:spcPct val="100000"/>
              </a:lnSpc>
              <a:spcBef>
                <a:spcPts val="360"/>
              </a:spcBef>
              <a:spcAft>
                <a:spcPts val="0"/>
              </a:spcAft>
              <a:buSzPts val="1800"/>
              <a:buChar char="●"/>
              <a:defRPr/>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83" name="Google Shape;83;p11"/>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4" name="Google Shape;84;p11"/>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5" name="Google Shape;85;p11"/>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6" name="Shape 86"/>
        <p:cNvGrpSpPr/>
        <p:nvPr/>
      </p:nvGrpSpPr>
      <p:grpSpPr>
        <a:xfrm>
          <a:off x="0" y="0"/>
          <a:ext cx="0" cy="0"/>
          <a:chOff x="0" y="0"/>
          <a:chExt cx="0" cy="0"/>
        </a:xfrm>
      </p:grpSpPr>
      <p:sp>
        <p:nvSpPr>
          <p:cNvPr id="87" name="Google Shape;87;p12"/>
          <p:cNvSpPr txBox="1"/>
          <p:nvPr>
            <p:ph type="title"/>
          </p:nvPr>
        </p:nvSpPr>
        <p:spPr>
          <a:xfrm flipH="1" rot="5400000">
            <a:off x="-1082451" y="1981202"/>
            <a:ext cx="5851525" cy="2438400"/>
          </a:xfrm>
          <a:prstGeom prst="rect">
            <a:avLst/>
          </a:prstGeom>
          <a:noFill/>
          <a:ln>
            <a:noFill/>
          </a:ln>
        </p:spPr>
        <p:txBody>
          <a:bodyPr anchorCtr="0" anchor="ctr" bIns="45700" lIns="91425" spcFirstLastPara="1" rIns="91425" wrap="square" tIns="45700">
            <a:normAutofit/>
          </a:bodyPr>
          <a:lstStyle>
            <a:lvl1pPr lvl="0" rtl="1" algn="r">
              <a:spcBef>
                <a:spcPts val="0"/>
              </a:spcBef>
              <a:spcAft>
                <a:spcPts val="0"/>
              </a:spcAft>
              <a:buClr>
                <a:srgbClr val="7B3C1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2"/>
          <p:cNvSpPr txBox="1"/>
          <p:nvPr>
            <p:ph idx="1" type="body"/>
          </p:nvPr>
        </p:nvSpPr>
        <p:spPr>
          <a:xfrm flipH="1" rot="5400000">
            <a:off x="4033837" y="-507997"/>
            <a:ext cx="5851525" cy="7416800"/>
          </a:xfrm>
          <a:prstGeom prst="rect">
            <a:avLst/>
          </a:prstGeom>
          <a:noFill/>
          <a:ln>
            <a:noFill/>
          </a:ln>
        </p:spPr>
        <p:txBody>
          <a:bodyPr anchorCtr="0" anchor="t" bIns="45700" lIns="91425" spcFirstLastPara="1" rIns="91425" wrap="square" tIns="45700">
            <a:normAutofit/>
          </a:bodyPr>
          <a:lstStyle>
            <a:lvl1pPr indent="-320040" lvl="0" marL="457200" rtl="1" algn="r">
              <a:lnSpc>
                <a:spcPct val="100000"/>
              </a:lnSpc>
              <a:spcBef>
                <a:spcPts val="600"/>
              </a:spcBef>
              <a:spcAft>
                <a:spcPts val="0"/>
              </a:spcAft>
              <a:buSzPts val="1440"/>
              <a:buChar char="⚫"/>
              <a:defRPr/>
            </a:lvl1pPr>
            <a:lvl2pPr indent="-342900" lvl="1" marL="914400" rtl="1" algn="r">
              <a:lnSpc>
                <a:spcPct val="100000"/>
              </a:lnSpc>
              <a:spcBef>
                <a:spcPts val="550"/>
              </a:spcBef>
              <a:spcAft>
                <a:spcPts val="0"/>
              </a:spcAft>
              <a:buSzPts val="1800"/>
              <a:buChar char="◦"/>
              <a:defRPr/>
            </a:lvl2pPr>
            <a:lvl3pPr indent="-342900" lvl="2" marL="1371600" rtl="1" algn="r">
              <a:lnSpc>
                <a:spcPct val="100000"/>
              </a:lnSpc>
              <a:spcBef>
                <a:spcPts val="360"/>
              </a:spcBef>
              <a:spcAft>
                <a:spcPts val="0"/>
              </a:spcAft>
              <a:buSzPts val="1800"/>
              <a:buChar char="●"/>
              <a:defRPr/>
            </a:lvl3pPr>
            <a:lvl4pPr indent="-342900" lvl="3" marL="1828800" rtl="1" algn="r">
              <a:lnSpc>
                <a:spcPct val="100000"/>
              </a:lnSpc>
              <a:spcBef>
                <a:spcPts val="360"/>
              </a:spcBef>
              <a:spcAft>
                <a:spcPts val="0"/>
              </a:spcAft>
              <a:buSzPts val="1800"/>
              <a:buChar char="●"/>
              <a:defRPr/>
            </a:lvl4pPr>
            <a:lvl5pPr indent="-342900" lvl="4" marL="2286000" rtl="1" algn="r">
              <a:lnSpc>
                <a:spcPct val="100000"/>
              </a:lnSpc>
              <a:spcBef>
                <a:spcPts val="360"/>
              </a:spcBef>
              <a:spcAft>
                <a:spcPts val="0"/>
              </a:spcAft>
              <a:buSzPts val="1800"/>
              <a:buChar char="●"/>
              <a:defRPr/>
            </a:lvl5pPr>
            <a:lvl6pPr indent="-342900" lvl="5" marL="2743200" rtl="1" algn="r">
              <a:lnSpc>
                <a:spcPct val="100000"/>
              </a:lnSpc>
              <a:spcBef>
                <a:spcPts val="360"/>
              </a:spcBef>
              <a:spcAft>
                <a:spcPts val="0"/>
              </a:spcAft>
              <a:buSzPts val="1800"/>
              <a:buChar char="●"/>
              <a:defRPr/>
            </a:lvl6pPr>
            <a:lvl7pPr indent="-342900" lvl="6" marL="3200400" rtl="1" algn="r">
              <a:lnSpc>
                <a:spcPct val="100000"/>
              </a:lnSpc>
              <a:spcBef>
                <a:spcPts val="360"/>
              </a:spcBef>
              <a:spcAft>
                <a:spcPts val="0"/>
              </a:spcAft>
              <a:buSzPts val="1800"/>
              <a:buChar char="●"/>
              <a:defRPr/>
            </a:lvl7pPr>
            <a:lvl8pPr indent="-342900" lvl="7" marL="3657600" rtl="1" algn="r">
              <a:lnSpc>
                <a:spcPct val="100000"/>
              </a:lnSpc>
              <a:spcBef>
                <a:spcPts val="360"/>
              </a:spcBef>
              <a:spcAft>
                <a:spcPts val="0"/>
              </a:spcAft>
              <a:buSzPts val="1800"/>
              <a:buChar char="●"/>
              <a:defRPr/>
            </a:lvl8pPr>
            <a:lvl9pPr indent="-342900" lvl="8" marL="4114800" rtl="1" algn="r">
              <a:lnSpc>
                <a:spcPct val="100000"/>
              </a:lnSpc>
              <a:spcBef>
                <a:spcPts val="360"/>
              </a:spcBef>
              <a:spcAft>
                <a:spcPts val="0"/>
              </a:spcAft>
              <a:buSzPts val="1800"/>
              <a:buChar char="●"/>
              <a:defRPr/>
            </a:lvl9pPr>
          </a:lstStyle>
          <a:p/>
        </p:txBody>
      </p:sp>
      <p:sp>
        <p:nvSpPr>
          <p:cNvPr id="89" name="Google Shape;89;p12"/>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0" name="Google Shape;90;p12"/>
          <p:cNvSpPr txBox="1"/>
          <p:nvPr>
            <p:ph idx="11" type="ftr"/>
          </p:nvPr>
        </p:nvSpPr>
        <p:spPr>
          <a:xfrm>
            <a:off x="713232" y="6305550"/>
            <a:ext cx="3860800" cy="4762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1" name="Google Shape;91;p12"/>
          <p:cNvSpPr txBox="1"/>
          <p:nvPr>
            <p:ph idx="12" type="sldNum"/>
          </p:nvPr>
        </p:nvSpPr>
        <p:spPr>
          <a:xfrm>
            <a:off x="100584" y="6305550"/>
            <a:ext cx="609600" cy="476250"/>
          </a:xfrm>
          <a:prstGeom prst="rect">
            <a:avLst/>
          </a:prstGeom>
          <a:noFill/>
          <a:ln>
            <a:noFill/>
          </a:ln>
        </p:spPr>
        <p:txBody>
          <a:bodyPr anchorCtr="0" anchor="b"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grpSp>
        <p:nvGrpSpPr>
          <p:cNvPr id="10" name="Google Shape;10;p1"/>
          <p:cNvGrpSpPr/>
          <p:nvPr/>
        </p:nvGrpSpPr>
        <p:grpSpPr>
          <a:xfrm flipH="1">
            <a:off x="-4100" y="-54"/>
            <a:ext cx="12188952" cy="6858054"/>
            <a:chOff x="7148" y="-54"/>
            <a:chExt cx="12188952" cy="6858054"/>
          </a:xfrm>
        </p:grpSpPr>
        <p:sp>
          <p:nvSpPr>
            <p:cNvPr id="11" name="Google Shape;11;p1"/>
            <p:cNvSpPr/>
            <p:nvPr/>
          </p:nvSpPr>
          <p:spPr>
            <a:xfrm>
              <a:off x="7148" y="0"/>
              <a:ext cx="12188952" cy="6858000"/>
            </a:xfrm>
            <a:prstGeom prst="rect">
              <a:avLst/>
            </a:prstGeom>
            <a:solidFill>
              <a:srgbClr val="E0CAA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sp>
          <p:nvSpPr>
            <p:cNvPr id="12" name="Google Shape;12;p1"/>
            <p:cNvSpPr/>
            <p:nvPr/>
          </p:nvSpPr>
          <p:spPr>
            <a:xfrm>
              <a:off x="1473566" y="-54"/>
              <a:ext cx="96070" cy="6858054"/>
            </a:xfrm>
            <a:prstGeom prst="rect">
              <a:avLst/>
            </a:prstGeom>
            <a:solidFill>
              <a:srgbClr val="20180A"/>
            </a:solidFill>
            <a:ln>
              <a:noFill/>
            </a:ln>
            <a:effectLst>
              <a:outerShdw blurRad="38550" rotWithShape="0" algn="tl" dir="10800000" dist="38000">
                <a:srgbClr val="726A5C">
                  <a:alpha val="24706"/>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Tahoma"/>
                <a:ea typeface="Tahoma"/>
                <a:cs typeface="Tahoma"/>
                <a:sym typeface="Tahoma"/>
              </a:endParaRPr>
            </a:p>
          </p:txBody>
        </p:sp>
        <p:pic>
          <p:nvPicPr>
            <p:cNvPr id="13" name="Google Shape;13;p1"/>
            <p:cNvPicPr preferRelativeResize="0"/>
            <p:nvPr/>
          </p:nvPicPr>
          <p:blipFill rotWithShape="1">
            <a:blip r:embed="rId1">
              <a:alphaModFix/>
            </a:blip>
            <a:srcRect b="0" l="0" r="0" t="0"/>
            <a:stretch/>
          </p:blipFill>
          <p:spPr>
            <a:xfrm>
              <a:off x="7148" y="0"/>
              <a:ext cx="1495425" cy="6858000"/>
            </a:xfrm>
            <a:prstGeom prst="rect">
              <a:avLst/>
            </a:prstGeom>
            <a:noFill/>
            <a:ln>
              <a:noFill/>
            </a:ln>
          </p:spPr>
        </p:pic>
      </p:grpSp>
      <p:sp>
        <p:nvSpPr>
          <p:cNvPr id="14" name="Google Shape;14;p1"/>
          <p:cNvSpPr txBox="1"/>
          <p:nvPr>
            <p:ph type="title"/>
          </p:nvPr>
        </p:nvSpPr>
        <p:spPr>
          <a:xfrm>
            <a:off x="280416" y="274638"/>
            <a:ext cx="9997440" cy="1143000"/>
          </a:xfrm>
          <a:prstGeom prst="rect">
            <a:avLst/>
          </a:prstGeom>
          <a:noFill/>
          <a:ln>
            <a:noFill/>
          </a:ln>
        </p:spPr>
        <p:txBody>
          <a:bodyPr anchorCtr="0" anchor="ctr" bIns="45700" lIns="91425" spcFirstLastPara="1" rIns="91425" wrap="square" tIns="45700">
            <a:normAutofit/>
          </a:bodyPr>
          <a:lstStyle>
            <a:lvl1pPr lvl="0" marR="0" rtl="1" algn="r">
              <a:spcBef>
                <a:spcPts val="0"/>
              </a:spcBef>
              <a:spcAft>
                <a:spcPts val="0"/>
              </a:spcAft>
              <a:buClr>
                <a:srgbClr val="7B3C16"/>
              </a:buClr>
              <a:buSzPts val="4300"/>
              <a:buFont typeface="Tahoma"/>
              <a:buNone/>
              <a:defRPr b="1" i="0" sz="4300" u="none" cap="none" strike="noStrike">
                <a:solidFill>
                  <a:srgbClr val="7B3C16"/>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1"/>
          <p:cNvSpPr txBox="1"/>
          <p:nvPr>
            <p:ph idx="1" type="body"/>
          </p:nvPr>
        </p:nvSpPr>
        <p:spPr>
          <a:xfrm>
            <a:off x="280416" y="1447800"/>
            <a:ext cx="9997440" cy="4800600"/>
          </a:xfrm>
          <a:prstGeom prst="rect">
            <a:avLst/>
          </a:prstGeom>
          <a:noFill/>
          <a:ln>
            <a:noFill/>
          </a:ln>
        </p:spPr>
        <p:txBody>
          <a:bodyPr anchorCtr="0" anchor="t" bIns="45700" lIns="91425" spcFirstLastPara="1" rIns="91425" wrap="square" tIns="45700">
            <a:normAutofit/>
          </a:bodyPr>
          <a:lstStyle>
            <a:lvl1pPr indent="-391160" lvl="0" marL="457200" marR="0" rtl="1" algn="r">
              <a:lnSpc>
                <a:spcPct val="100000"/>
              </a:lnSpc>
              <a:spcBef>
                <a:spcPts val="600"/>
              </a:spcBef>
              <a:spcAft>
                <a:spcPts val="0"/>
              </a:spcAft>
              <a:buClr>
                <a:srgbClr val="345D7E"/>
              </a:buClr>
              <a:buSzPts val="2560"/>
              <a:buFont typeface="Noto Sans Symbols"/>
              <a:buChar char="⚫"/>
              <a:defRPr b="0" i="0" sz="3200" u="none" cap="none" strike="noStrike">
                <a:solidFill>
                  <a:srgbClr val="59473F"/>
                </a:solidFill>
                <a:latin typeface="Tahoma"/>
                <a:ea typeface="Tahoma"/>
                <a:cs typeface="Tahoma"/>
                <a:sym typeface="Tahoma"/>
              </a:defRPr>
            </a:lvl1pPr>
            <a:lvl2pPr indent="-406400" lvl="1" marL="914400" marR="0" rtl="1" algn="r">
              <a:lnSpc>
                <a:spcPct val="100000"/>
              </a:lnSpc>
              <a:spcBef>
                <a:spcPts val="550"/>
              </a:spcBef>
              <a:spcAft>
                <a:spcPts val="0"/>
              </a:spcAft>
              <a:buClr>
                <a:srgbClr val="345D7E"/>
              </a:buClr>
              <a:buSzPts val="2800"/>
              <a:buFont typeface="Verdana"/>
              <a:buChar char="◦"/>
              <a:defRPr b="0" i="0" sz="2800" u="none" cap="none" strike="noStrike">
                <a:solidFill>
                  <a:srgbClr val="59473F"/>
                </a:solidFill>
                <a:latin typeface="Tahoma"/>
                <a:ea typeface="Tahoma"/>
                <a:cs typeface="Tahoma"/>
                <a:sym typeface="Tahoma"/>
              </a:defRPr>
            </a:lvl2pPr>
            <a:lvl3pPr indent="-381000" lvl="2" marL="1371600" marR="0" rtl="1" algn="r">
              <a:lnSpc>
                <a:spcPct val="100000"/>
              </a:lnSpc>
              <a:spcBef>
                <a:spcPts val="480"/>
              </a:spcBef>
              <a:spcAft>
                <a:spcPts val="0"/>
              </a:spcAft>
              <a:buClr>
                <a:srgbClr val="B85B22"/>
              </a:buClr>
              <a:buSzPts val="2400"/>
              <a:buFont typeface="Noto Sans Symbols"/>
              <a:buChar char="●"/>
              <a:defRPr b="0" i="0" sz="2400" u="none" cap="none" strike="noStrike">
                <a:solidFill>
                  <a:srgbClr val="59473F"/>
                </a:solidFill>
                <a:latin typeface="Tahoma"/>
                <a:ea typeface="Tahoma"/>
                <a:cs typeface="Tahoma"/>
                <a:sym typeface="Tahoma"/>
              </a:defRPr>
            </a:lvl3pPr>
            <a:lvl4pPr indent="-355600" lvl="3" marL="1828800" marR="0" rtl="1" algn="r">
              <a:lnSpc>
                <a:spcPct val="100000"/>
              </a:lnSpc>
              <a:spcBef>
                <a:spcPts val="400"/>
              </a:spcBef>
              <a:spcAft>
                <a:spcPts val="0"/>
              </a:spcAft>
              <a:buClr>
                <a:srgbClr val="808759"/>
              </a:buClr>
              <a:buSzPts val="2000"/>
              <a:buFont typeface="Noto Sans Symbols"/>
              <a:buChar char="●"/>
              <a:defRPr b="0" i="0" sz="2000" u="none" cap="none" strike="noStrike">
                <a:solidFill>
                  <a:srgbClr val="59473F"/>
                </a:solidFill>
                <a:latin typeface="Tahoma"/>
                <a:ea typeface="Tahoma"/>
                <a:cs typeface="Tahoma"/>
                <a:sym typeface="Tahoma"/>
              </a:defRPr>
            </a:lvl4pPr>
            <a:lvl5pPr indent="-355600" lvl="4" marL="2286000" marR="0" rtl="1" algn="r">
              <a:lnSpc>
                <a:spcPct val="100000"/>
              </a:lnSpc>
              <a:spcBef>
                <a:spcPts val="400"/>
              </a:spcBef>
              <a:spcAft>
                <a:spcPts val="0"/>
              </a:spcAft>
              <a:buClr>
                <a:srgbClr val="BA8E2C"/>
              </a:buClr>
              <a:buSzPts val="2000"/>
              <a:buFont typeface="Noto Sans Symbols"/>
              <a:buChar char="●"/>
              <a:defRPr b="0" i="0" sz="2000" u="none" cap="none" strike="noStrike">
                <a:solidFill>
                  <a:srgbClr val="59473F"/>
                </a:solidFill>
                <a:latin typeface="Tahoma"/>
                <a:ea typeface="Tahoma"/>
                <a:cs typeface="Tahoma"/>
                <a:sym typeface="Tahoma"/>
              </a:defRPr>
            </a:lvl5pPr>
            <a:lvl6pPr indent="-355600" lvl="5" marL="2743200" marR="0" rtl="1" algn="r">
              <a:lnSpc>
                <a:spcPct val="100000"/>
              </a:lnSpc>
              <a:spcBef>
                <a:spcPts val="400"/>
              </a:spcBef>
              <a:spcAft>
                <a:spcPts val="0"/>
              </a:spcAft>
              <a:buClr>
                <a:schemeClr val="accent5"/>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6pPr>
            <a:lvl7pPr indent="-355600" lvl="6" marL="3200400"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7pPr>
            <a:lvl8pPr indent="-355600" lvl="7" marL="3657600"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8pPr>
            <a:lvl9pPr indent="-355600" lvl="8" marL="4114800" marR="0" rtl="1" algn="r">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Century Gothic"/>
                <a:ea typeface="Century Gothic"/>
                <a:cs typeface="Century Gothic"/>
                <a:sym typeface="Century Gothic"/>
              </a:defRPr>
            </a:lvl9pPr>
          </a:lstStyle>
          <a:p/>
        </p:txBody>
      </p:sp>
      <p:sp>
        <p:nvSpPr>
          <p:cNvPr id="16" name="Google Shape;16;p1"/>
          <p:cNvSpPr txBox="1"/>
          <p:nvPr>
            <p:ph idx="10" type="dt"/>
          </p:nvPr>
        </p:nvSpPr>
        <p:spPr>
          <a:xfrm>
            <a:off x="4572000" y="6305550"/>
            <a:ext cx="2844800" cy="476250"/>
          </a:xfrm>
          <a:prstGeom prst="rect">
            <a:avLst/>
          </a:prstGeom>
          <a:noFill/>
          <a:ln>
            <a:noFill/>
          </a:ln>
        </p:spPr>
        <p:txBody>
          <a:bodyPr anchorCtr="0" anchor="b" bIns="45700" lIns="91425" spcFirstLastPara="1" rIns="91425" wrap="square" tIns="45700">
            <a:noAutofit/>
          </a:bodyPr>
          <a:lstStyle>
            <a:lvl1pPr lvl="0" marR="0" rtl="1" algn="l">
              <a:spcBef>
                <a:spcPts val="0"/>
              </a:spcBef>
              <a:spcAft>
                <a:spcPts val="0"/>
              </a:spcAft>
              <a:buSzPts val="1400"/>
              <a:buNone/>
              <a:defRPr b="0" i="0" sz="1100" u="none" cap="none" strike="noStrike">
                <a:solidFill>
                  <a:schemeClr val="dk2"/>
                </a:solidFill>
                <a:latin typeface="Tahoma"/>
                <a:ea typeface="Tahoma"/>
                <a:cs typeface="Tahoma"/>
                <a:sym typeface="Tahoma"/>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7" name="Google Shape;17;p1"/>
          <p:cNvSpPr txBox="1"/>
          <p:nvPr>
            <p:ph idx="11" type="ftr"/>
          </p:nvPr>
        </p:nvSpPr>
        <p:spPr>
          <a:xfrm>
            <a:off x="711200" y="6305550"/>
            <a:ext cx="3860800" cy="476250"/>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100" u="none" cap="none" strike="noStrike">
                <a:solidFill>
                  <a:schemeClr val="dk2"/>
                </a:solidFill>
                <a:latin typeface="Tahoma"/>
                <a:ea typeface="Tahoma"/>
                <a:cs typeface="Tahoma"/>
                <a:sym typeface="Tahoma"/>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8" name="Google Shape;18;p1"/>
          <p:cNvSpPr txBox="1"/>
          <p:nvPr>
            <p:ph idx="12" type="sldNum"/>
          </p:nvPr>
        </p:nvSpPr>
        <p:spPr>
          <a:xfrm>
            <a:off x="97536" y="6305550"/>
            <a:ext cx="609600" cy="476250"/>
          </a:xfrm>
          <a:prstGeom prst="rect">
            <a:avLst/>
          </a:prstGeom>
          <a:noFill/>
          <a:ln>
            <a:noFill/>
          </a:ln>
        </p:spPr>
        <p:txBody>
          <a:bodyPr anchorCtr="0" anchor="b" bIns="45700" lIns="91425" spcFirstLastPara="1" rIns="91425" wrap="square" tIns="45700">
            <a:noAutofit/>
          </a:bodyPr>
          <a:lstStyle>
            <a:lvl1pPr indent="0" lvl="0" marL="0" marR="0" rtl="1" algn="ctr">
              <a:spcBef>
                <a:spcPts val="0"/>
              </a:spcBef>
              <a:buNone/>
              <a:defRPr b="0" i="0" sz="1100" u="none" cap="none" strike="noStrike">
                <a:solidFill>
                  <a:schemeClr val="dk2"/>
                </a:solidFill>
                <a:latin typeface="Tahoma"/>
                <a:ea typeface="Tahoma"/>
                <a:cs typeface="Tahoma"/>
                <a:sym typeface="Tahoma"/>
              </a:defRPr>
            </a:lvl1pPr>
            <a:lvl2pPr indent="0" lvl="1" marL="0" marR="0" rtl="1" algn="ctr">
              <a:spcBef>
                <a:spcPts val="0"/>
              </a:spcBef>
              <a:buNone/>
              <a:defRPr b="0" i="0" sz="1100" u="none" cap="none" strike="noStrike">
                <a:solidFill>
                  <a:schemeClr val="dk2"/>
                </a:solidFill>
                <a:latin typeface="Tahoma"/>
                <a:ea typeface="Tahoma"/>
                <a:cs typeface="Tahoma"/>
                <a:sym typeface="Tahoma"/>
              </a:defRPr>
            </a:lvl2pPr>
            <a:lvl3pPr indent="0" lvl="2" marL="0" marR="0" rtl="1" algn="ctr">
              <a:spcBef>
                <a:spcPts val="0"/>
              </a:spcBef>
              <a:buNone/>
              <a:defRPr b="0" i="0" sz="1100" u="none" cap="none" strike="noStrike">
                <a:solidFill>
                  <a:schemeClr val="dk2"/>
                </a:solidFill>
                <a:latin typeface="Tahoma"/>
                <a:ea typeface="Tahoma"/>
                <a:cs typeface="Tahoma"/>
                <a:sym typeface="Tahoma"/>
              </a:defRPr>
            </a:lvl3pPr>
            <a:lvl4pPr indent="0" lvl="3" marL="0" marR="0" rtl="1" algn="ctr">
              <a:spcBef>
                <a:spcPts val="0"/>
              </a:spcBef>
              <a:buNone/>
              <a:defRPr b="0" i="0" sz="1100" u="none" cap="none" strike="noStrike">
                <a:solidFill>
                  <a:schemeClr val="dk2"/>
                </a:solidFill>
                <a:latin typeface="Tahoma"/>
                <a:ea typeface="Tahoma"/>
                <a:cs typeface="Tahoma"/>
                <a:sym typeface="Tahoma"/>
              </a:defRPr>
            </a:lvl4pPr>
            <a:lvl5pPr indent="0" lvl="4" marL="0" marR="0" rtl="1" algn="ctr">
              <a:spcBef>
                <a:spcPts val="0"/>
              </a:spcBef>
              <a:buNone/>
              <a:defRPr b="0" i="0" sz="1100" u="none" cap="none" strike="noStrike">
                <a:solidFill>
                  <a:schemeClr val="dk2"/>
                </a:solidFill>
                <a:latin typeface="Tahoma"/>
                <a:ea typeface="Tahoma"/>
                <a:cs typeface="Tahoma"/>
                <a:sym typeface="Tahoma"/>
              </a:defRPr>
            </a:lvl5pPr>
            <a:lvl6pPr indent="0" lvl="5" marL="0" marR="0" rtl="1" algn="ctr">
              <a:spcBef>
                <a:spcPts val="0"/>
              </a:spcBef>
              <a:buNone/>
              <a:defRPr b="0" i="0" sz="1100" u="none" cap="none" strike="noStrike">
                <a:solidFill>
                  <a:schemeClr val="dk2"/>
                </a:solidFill>
                <a:latin typeface="Tahoma"/>
                <a:ea typeface="Tahoma"/>
                <a:cs typeface="Tahoma"/>
                <a:sym typeface="Tahoma"/>
              </a:defRPr>
            </a:lvl6pPr>
            <a:lvl7pPr indent="0" lvl="6" marL="0" marR="0" rtl="1" algn="ctr">
              <a:spcBef>
                <a:spcPts val="0"/>
              </a:spcBef>
              <a:buNone/>
              <a:defRPr b="0" i="0" sz="1100" u="none" cap="none" strike="noStrike">
                <a:solidFill>
                  <a:schemeClr val="dk2"/>
                </a:solidFill>
                <a:latin typeface="Tahoma"/>
                <a:ea typeface="Tahoma"/>
                <a:cs typeface="Tahoma"/>
                <a:sym typeface="Tahoma"/>
              </a:defRPr>
            </a:lvl7pPr>
            <a:lvl8pPr indent="0" lvl="7" marL="0" marR="0" rtl="1" algn="ctr">
              <a:spcBef>
                <a:spcPts val="0"/>
              </a:spcBef>
              <a:buNone/>
              <a:defRPr b="0" i="0" sz="1100" u="none" cap="none" strike="noStrike">
                <a:solidFill>
                  <a:schemeClr val="dk2"/>
                </a:solidFill>
                <a:latin typeface="Tahoma"/>
                <a:ea typeface="Tahoma"/>
                <a:cs typeface="Tahoma"/>
                <a:sym typeface="Tahoma"/>
              </a:defRPr>
            </a:lvl8pPr>
            <a:lvl9pPr indent="0" lvl="8" marL="0" marR="0" rtl="1" algn="ctr">
              <a:spcBef>
                <a:spcPts val="0"/>
              </a:spcBef>
              <a:buNone/>
              <a:defRPr b="0" i="0" sz="1100" u="none" cap="none" strike="noStrike">
                <a:solidFill>
                  <a:schemeClr val="dk2"/>
                </a:solidFill>
                <a:latin typeface="Tahoma"/>
                <a:ea typeface="Tahoma"/>
                <a:cs typeface="Tahoma"/>
                <a:sym typeface="Tahoma"/>
              </a:defRPr>
            </a:lvl9pPr>
          </a:lstStyle>
          <a:p>
            <a:pPr indent="0" lvl="0" marL="0" rtl="1" algn="ct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7512">
          <p15:clr>
            <a:srgbClr val="F26B43"/>
          </p15:clr>
        </p15:guide>
        <p15:guide id="4" pos="1176">
          <p15:clr>
            <a:srgbClr val="F26B43"/>
          </p15:clr>
        </p15:guide>
        <p15:guide id="5" orient="horz" pos="3936">
          <p15:clr>
            <a:srgbClr val="F26B43"/>
          </p15:clr>
        </p15:guide>
        <p15:guide id="6" orient="horz" pos="888">
          <p15:clr>
            <a:srgbClr val="F26B43"/>
          </p15:clr>
        </p15:guide>
        <p15:guide id="7" orient="horz" pos="1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29.jpg"/><Relationship Id="rId7" Type="http://schemas.openxmlformats.org/officeDocument/2006/relationships/image" Target="../media/image4.jpg"/><Relationship Id="rId8"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21.jpg"/><Relationship Id="rId5"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jpg"/><Relationship Id="rId4" Type="http://schemas.openxmlformats.org/officeDocument/2006/relationships/image" Target="../media/image17.jpg"/><Relationship Id="rId5"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7.jp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4.jp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3"/>
          <p:cNvSpPr txBox="1"/>
          <p:nvPr/>
        </p:nvSpPr>
        <p:spPr>
          <a:xfrm>
            <a:off x="2442757" y="138378"/>
            <a:ext cx="7458890" cy="769441"/>
          </a:xfrm>
          <a:prstGeom prst="rect">
            <a:avLst/>
          </a:prstGeom>
          <a:solidFill>
            <a:schemeClr val="accent4"/>
          </a:solidFill>
          <a:ln cap="flat" cmpd="sng" w="2857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4400" u="none" cap="none" strike="noStrike">
                <a:solidFill>
                  <a:schemeClr val="dk1"/>
                </a:solidFill>
                <a:latin typeface="David"/>
                <a:ea typeface="David"/>
                <a:cs typeface="David"/>
                <a:sym typeface="David"/>
              </a:rPr>
              <a:t>מה ראינו בשני הפרקים הקודמים?</a:t>
            </a:r>
            <a:endParaRPr/>
          </a:p>
        </p:txBody>
      </p:sp>
      <p:sp>
        <p:nvSpPr>
          <p:cNvPr id="98" name="Google Shape;98;p13"/>
          <p:cNvSpPr/>
          <p:nvPr/>
        </p:nvSpPr>
        <p:spPr>
          <a:xfrm>
            <a:off x="8434254" y="1081623"/>
            <a:ext cx="3605350" cy="4694753"/>
          </a:xfrm>
          <a:prstGeom prst="verticalScroll">
            <a:avLst>
              <a:gd fmla="val 12500" name="adj"/>
            </a:avLst>
          </a:prstGeom>
          <a:solidFill>
            <a:srgbClr val="CBBDB7"/>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u="sng">
                <a:solidFill>
                  <a:schemeClr val="dk1"/>
                </a:solidFill>
                <a:latin typeface="David"/>
                <a:ea typeface="David"/>
                <a:cs typeface="David"/>
                <a:sym typeface="David"/>
              </a:rPr>
              <a:t>פרק יג':</a:t>
            </a:r>
            <a:endParaRPr/>
          </a:p>
          <a:p>
            <a:pPr indent="0" lvl="0" marL="0" marR="0" rtl="1" algn="r">
              <a:spcBef>
                <a:spcPts val="0"/>
              </a:spcBef>
              <a:spcAft>
                <a:spcPts val="0"/>
              </a:spcAft>
              <a:buNone/>
            </a:pPr>
            <a:r>
              <a:rPr lang="iw-IL" sz="2800">
                <a:solidFill>
                  <a:schemeClr val="dk1"/>
                </a:solidFill>
                <a:latin typeface="David"/>
                <a:ea typeface="David"/>
                <a:cs typeface="David"/>
                <a:sym typeface="David"/>
              </a:rPr>
              <a:t>מנוח ואשתו קיבלו בשורה שיוולד להם בן</a:t>
            </a:r>
            <a:endParaRPr/>
          </a:p>
          <a:p>
            <a:pPr indent="0" lvl="0" marL="0" marR="0" rtl="1" algn="r">
              <a:spcBef>
                <a:spcPts val="0"/>
              </a:spcBef>
              <a:spcAft>
                <a:spcPts val="0"/>
              </a:spcAft>
              <a:buNone/>
            </a:pPr>
            <a:r>
              <a:rPr b="1" lang="iw-IL" sz="2800">
                <a:solidFill>
                  <a:schemeClr val="dk1"/>
                </a:solidFill>
                <a:highlight>
                  <a:srgbClr val="FFFF00"/>
                </a:highlight>
                <a:latin typeface="David"/>
                <a:ea typeface="David"/>
                <a:cs typeface="David"/>
                <a:sym typeface="David"/>
              </a:rPr>
              <a:t>ויהיה נזיר מהבטן</a:t>
            </a:r>
            <a:r>
              <a:rPr lang="iw-IL" sz="2800">
                <a:solidFill>
                  <a:schemeClr val="dk1"/>
                </a:solidFill>
                <a:highlight>
                  <a:srgbClr val="FFFF00"/>
                </a:highlight>
                <a:latin typeface="David"/>
                <a:ea typeface="David"/>
                <a:cs typeface="David"/>
                <a:sym typeface="David"/>
              </a:rPr>
              <a:t>.</a:t>
            </a:r>
            <a:endParaRPr/>
          </a:p>
          <a:p>
            <a:pPr indent="0" lvl="0" marL="0" marR="0" rtl="1" algn="r">
              <a:spcBef>
                <a:spcPts val="0"/>
              </a:spcBef>
              <a:spcAft>
                <a:spcPts val="0"/>
              </a:spcAft>
              <a:buNone/>
            </a:pPr>
            <a:r>
              <a:rPr lang="iw-IL" sz="2800">
                <a:solidFill>
                  <a:schemeClr val="dk1"/>
                </a:solidFill>
                <a:latin typeface="David"/>
                <a:ea typeface="David"/>
                <a:cs typeface="David"/>
                <a:sym typeface="David"/>
              </a:rPr>
              <a:t>לא לשתות יין ולא לאכול ענבים..</a:t>
            </a:r>
            <a:endParaRPr/>
          </a:p>
          <a:p>
            <a:pPr indent="0" lvl="0" marL="0" marR="0" rtl="1" algn="r">
              <a:spcBef>
                <a:spcPts val="0"/>
              </a:spcBef>
              <a:spcAft>
                <a:spcPts val="0"/>
              </a:spcAft>
              <a:buNone/>
            </a:pPr>
            <a:r>
              <a:rPr lang="iw-IL" sz="2800">
                <a:solidFill>
                  <a:schemeClr val="dk1"/>
                </a:solidFill>
                <a:latin typeface="David"/>
                <a:ea typeface="David"/>
                <a:cs typeface="David"/>
                <a:sym typeface="David"/>
              </a:rPr>
              <a:t>נולד הבן וקראו לו: </a:t>
            </a:r>
            <a:r>
              <a:rPr b="1" lang="iw-IL" sz="2800">
                <a:solidFill>
                  <a:schemeClr val="dk1"/>
                </a:solidFill>
                <a:highlight>
                  <a:srgbClr val="FFFF00"/>
                </a:highlight>
                <a:latin typeface="David"/>
                <a:ea typeface="David"/>
                <a:cs typeface="David"/>
                <a:sym typeface="David"/>
              </a:rPr>
              <a:t>"שמשון"</a:t>
            </a:r>
            <a:endParaRPr/>
          </a:p>
        </p:txBody>
      </p:sp>
      <p:sp>
        <p:nvSpPr>
          <p:cNvPr id="99" name="Google Shape;99;p13"/>
          <p:cNvSpPr/>
          <p:nvPr/>
        </p:nvSpPr>
        <p:spPr>
          <a:xfrm>
            <a:off x="4284617" y="1488646"/>
            <a:ext cx="4506688" cy="4995386"/>
          </a:xfrm>
          <a:prstGeom prst="verticalScroll">
            <a:avLst>
              <a:gd fmla="val 12500" name="adj"/>
            </a:avLst>
          </a:prstGeom>
          <a:solidFill>
            <a:srgbClr val="D3E1EC"/>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u="sng">
                <a:solidFill>
                  <a:schemeClr val="dk1"/>
                </a:solidFill>
                <a:latin typeface="David"/>
                <a:ea typeface="David"/>
                <a:cs typeface="David"/>
                <a:sym typeface="David"/>
              </a:rPr>
              <a:t>פרק יד':</a:t>
            </a:r>
            <a:endParaRPr/>
          </a:p>
          <a:p>
            <a:pPr indent="0" lvl="0" marL="0" marR="0" rtl="1" algn="r">
              <a:spcBef>
                <a:spcPts val="0"/>
              </a:spcBef>
              <a:spcAft>
                <a:spcPts val="0"/>
              </a:spcAft>
              <a:buNone/>
            </a:pPr>
            <a:r>
              <a:rPr lang="iw-IL" sz="2600">
                <a:solidFill>
                  <a:schemeClr val="dk1"/>
                </a:solidFill>
                <a:latin typeface="David"/>
                <a:ea typeface="David"/>
                <a:cs typeface="David"/>
                <a:sym typeface="David"/>
              </a:rPr>
              <a:t>שמשון רוצה להתחתן עם אישה פלישתית.</a:t>
            </a:r>
            <a:endParaRPr/>
          </a:p>
          <a:p>
            <a:pPr indent="0" lvl="0" marL="0" marR="0" rtl="1" algn="r">
              <a:spcBef>
                <a:spcPts val="0"/>
              </a:spcBef>
              <a:spcAft>
                <a:spcPts val="0"/>
              </a:spcAft>
              <a:buNone/>
            </a:pPr>
            <a:r>
              <a:rPr lang="iw-IL" sz="2600">
                <a:solidFill>
                  <a:schemeClr val="dk1"/>
                </a:solidFill>
                <a:latin typeface="David"/>
                <a:ea typeface="David"/>
                <a:cs typeface="David"/>
                <a:sym typeface="David"/>
              </a:rPr>
              <a:t>יורד עם הוריו ובדרך רואה כפיר אריות:</a:t>
            </a:r>
            <a:endParaRPr/>
          </a:p>
          <a:p>
            <a:pPr indent="0" lvl="0" marL="0" marR="0" rtl="1" algn="r">
              <a:spcBef>
                <a:spcPts val="0"/>
              </a:spcBef>
              <a:spcAft>
                <a:spcPts val="0"/>
              </a:spcAft>
              <a:buNone/>
            </a:pPr>
            <a:r>
              <a:rPr b="1" lang="iw-IL" sz="2600">
                <a:solidFill>
                  <a:schemeClr val="dk1"/>
                </a:solidFill>
                <a:highlight>
                  <a:srgbClr val="FFFF00"/>
                </a:highlight>
                <a:latin typeface="David"/>
                <a:ea typeface="David"/>
                <a:cs typeface="David"/>
                <a:sym typeface="David"/>
              </a:rPr>
              <a:t>פותח לו את הפה ולאחר זמן נוצר שם כוורת של דבורים עם דבש.</a:t>
            </a:r>
            <a:endParaRPr/>
          </a:p>
          <a:p>
            <a:pPr indent="0" lvl="0" marL="0" marR="0" rtl="1" algn="r">
              <a:spcBef>
                <a:spcPts val="0"/>
              </a:spcBef>
              <a:spcAft>
                <a:spcPts val="0"/>
              </a:spcAft>
              <a:buNone/>
            </a:pPr>
            <a:r>
              <a:rPr lang="iw-IL" sz="2600">
                <a:solidFill>
                  <a:schemeClr val="dk1"/>
                </a:solidFill>
                <a:latin typeface="David"/>
                <a:ea typeface="David"/>
                <a:cs typeface="David"/>
                <a:sym typeface="David"/>
              </a:rPr>
              <a:t>שמשון אוכל מהדבש ונותן גם להוריו</a:t>
            </a:r>
            <a:endParaRPr/>
          </a:p>
        </p:txBody>
      </p:sp>
      <p:sp>
        <p:nvSpPr>
          <p:cNvPr id="100" name="Google Shape;100;p13"/>
          <p:cNvSpPr/>
          <p:nvPr/>
        </p:nvSpPr>
        <p:spPr>
          <a:xfrm>
            <a:off x="304801" y="1037298"/>
            <a:ext cx="4275913" cy="5650885"/>
          </a:xfrm>
          <a:prstGeom prst="verticalScroll">
            <a:avLst>
              <a:gd fmla="val 12500" name="adj"/>
            </a:avLst>
          </a:prstGeom>
          <a:solidFill>
            <a:srgbClr val="EFE0BC"/>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שמשון עושה משתה ונותן לחברים חידה </a:t>
            </a:r>
            <a:r>
              <a:rPr b="1" lang="iw-IL" sz="2400">
                <a:solidFill>
                  <a:schemeClr val="dk1"/>
                </a:solidFill>
                <a:highlight>
                  <a:srgbClr val="FFFF00"/>
                </a:highlight>
                <a:latin typeface="David"/>
                <a:ea typeface="David"/>
                <a:cs typeface="David"/>
                <a:sym typeface="David"/>
              </a:rPr>
              <a:t>"מהאוכל יצא מאכל ומעז יצא מתוק"</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הפלישתים לא מצליחים לפתור.</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מאיימים על אשת שמשון</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שמשון מגלה לה והיא מגלה לפלישתים.</a:t>
            </a:r>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שמשון הורג 30 פלישתים</a:t>
            </a:r>
            <a:r>
              <a:rPr lang="iw-IL" sz="2400">
                <a:solidFill>
                  <a:schemeClr val="dk1"/>
                </a:solidFill>
                <a:latin typeface="David"/>
                <a:ea typeface="David"/>
                <a:cs typeface="David"/>
                <a:sym typeface="David"/>
              </a:rPr>
              <a:t> ומביא את חליפותיהם למגידי החידה.</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אשת שמשון ניתנת לאישה לאחד מהפלישתים</a:t>
            </a:r>
            <a:endParaRPr/>
          </a:p>
        </p:txBody>
      </p:sp>
    </p:spTree>
  </p:cSld>
  <p:clrMapOvr>
    <a:masterClrMapping/>
  </p:clrMapOvr>
  <mc:AlternateContent>
    <mc:Choice Requires="p14">
      <p:transition spd="slow" p14:dur="16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7"/>
                                        </p:tgtEl>
                                        <p:attrNameLst>
                                          <p:attrName>style.visibility</p:attrName>
                                        </p:attrNameLst>
                                      </p:cBhvr>
                                      <p:to>
                                        <p:strVal val="visible"/>
                                      </p:to>
                                    </p:set>
                                    <p:anim calcmode="lin" valueType="num">
                                      <p:cBhvr additive="base">
                                        <p:cTn dur="500"/>
                                        <p:tgtEl>
                                          <p:spTgt spid="9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5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20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4"/>
          <p:cNvSpPr txBox="1"/>
          <p:nvPr>
            <p:ph type="title"/>
          </p:nvPr>
        </p:nvSpPr>
        <p:spPr>
          <a:xfrm>
            <a:off x="1685108" y="196261"/>
            <a:ext cx="7064393" cy="1143000"/>
          </a:xfrm>
          <a:prstGeom prst="rect">
            <a:avLst/>
          </a:prstGeom>
          <a:solidFill>
            <a:srgbClr val="EAB28F"/>
          </a:solidFill>
          <a:ln>
            <a:noFill/>
          </a:ln>
        </p:spPr>
        <p:txBody>
          <a:bodyPr anchorCtr="0" anchor="ctr" bIns="45700" lIns="91425" spcFirstLastPara="1" rIns="91425" wrap="square" tIns="45700">
            <a:normAutofit/>
          </a:bodyPr>
          <a:lstStyle/>
          <a:p>
            <a:pPr indent="0" lvl="0" marL="0" rtl="1" algn="r">
              <a:spcBef>
                <a:spcPts val="0"/>
              </a:spcBef>
              <a:spcAft>
                <a:spcPts val="0"/>
              </a:spcAft>
              <a:buClr>
                <a:srgbClr val="7B3C16"/>
              </a:buClr>
              <a:buSzPts val="4300"/>
              <a:buFont typeface="Tahoma"/>
              <a:buNone/>
            </a:pPr>
            <a:r>
              <a:rPr lang="iw-IL"/>
              <a:t>פרק טו': הנושאים בפרק:</a:t>
            </a:r>
            <a:endParaRPr/>
          </a:p>
        </p:txBody>
      </p:sp>
      <p:sp>
        <p:nvSpPr>
          <p:cNvPr id="107" name="Google Shape;107;p14"/>
          <p:cNvSpPr/>
          <p:nvPr/>
        </p:nvSpPr>
        <p:spPr>
          <a:xfrm>
            <a:off x="6958151" y="1339261"/>
            <a:ext cx="3200399" cy="2108299"/>
          </a:xfrm>
          <a:prstGeom prst="cloud">
            <a:avLst/>
          </a:prstGeom>
          <a:solidFill>
            <a:srgbClr val="CBBDB7"/>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פסוקים א'-ח':</a:t>
            </a:r>
            <a:endParaRPr/>
          </a:p>
          <a:p>
            <a:pPr indent="0" lvl="0" marL="0" marR="0" rtl="1" algn="r">
              <a:spcBef>
                <a:spcPts val="0"/>
              </a:spcBef>
              <a:spcAft>
                <a:spcPts val="0"/>
              </a:spcAft>
              <a:buNone/>
            </a:pPr>
            <a:r>
              <a:rPr lang="iw-IL" sz="2000">
                <a:solidFill>
                  <a:schemeClr val="dk1"/>
                </a:solidFill>
                <a:latin typeface="David"/>
                <a:ea typeface="David"/>
                <a:cs typeface="David"/>
                <a:sym typeface="David"/>
              </a:rPr>
              <a:t>תחילת מאבק שמשון</a:t>
            </a:r>
            <a:endParaRPr/>
          </a:p>
          <a:p>
            <a:pPr indent="0" lvl="0" marL="0" marR="0" rtl="1" algn="r">
              <a:spcBef>
                <a:spcPts val="0"/>
              </a:spcBef>
              <a:spcAft>
                <a:spcPts val="0"/>
              </a:spcAft>
              <a:buNone/>
            </a:pPr>
            <a:r>
              <a:rPr lang="iw-IL" sz="2000">
                <a:solidFill>
                  <a:schemeClr val="dk1"/>
                </a:solidFill>
                <a:latin typeface="David"/>
                <a:ea typeface="David"/>
                <a:cs typeface="David"/>
                <a:sym typeface="David"/>
              </a:rPr>
              <a:t>בפלישתים</a:t>
            </a:r>
            <a:endParaRPr/>
          </a:p>
        </p:txBody>
      </p:sp>
      <p:sp>
        <p:nvSpPr>
          <p:cNvPr id="108" name="Google Shape;108;p14"/>
          <p:cNvSpPr/>
          <p:nvPr/>
        </p:nvSpPr>
        <p:spPr>
          <a:xfrm>
            <a:off x="3192018" y="3908722"/>
            <a:ext cx="4658760" cy="2421136"/>
          </a:xfrm>
          <a:prstGeom prst="irregularSeal2">
            <a:avLst/>
          </a:prstGeom>
          <a:solidFill>
            <a:schemeClr val="accent2"/>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פסוקים ט'-יג':</a:t>
            </a:r>
            <a:endParaRPr/>
          </a:p>
          <a:p>
            <a:pPr indent="0" lvl="0" marL="0" marR="0" rtl="1" algn="r">
              <a:spcBef>
                <a:spcPts val="0"/>
              </a:spcBef>
              <a:spcAft>
                <a:spcPts val="0"/>
              </a:spcAft>
              <a:buNone/>
            </a:pPr>
            <a:r>
              <a:rPr lang="iw-IL" sz="2000">
                <a:solidFill>
                  <a:schemeClr val="dk1"/>
                </a:solidFill>
                <a:latin typeface="David"/>
                <a:ea typeface="David"/>
                <a:cs typeface="David"/>
                <a:sym typeface="David"/>
              </a:rPr>
              <a:t>שמשון בורח ליהודה</a:t>
            </a:r>
            <a:endParaRPr/>
          </a:p>
        </p:txBody>
      </p:sp>
      <p:sp>
        <p:nvSpPr>
          <p:cNvPr id="109" name="Google Shape;109;p14"/>
          <p:cNvSpPr/>
          <p:nvPr/>
        </p:nvSpPr>
        <p:spPr>
          <a:xfrm>
            <a:off x="531389" y="1341883"/>
            <a:ext cx="4452256" cy="3025378"/>
          </a:xfrm>
          <a:prstGeom prst="irregularSeal1">
            <a:avLst/>
          </a:prstGeom>
          <a:solidFill>
            <a:schemeClr val="accent5"/>
          </a:solidFill>
          <a:ln cap="flat" cmpd="sng" w="2857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פסוקים יד'-כ':</a:t>
            </a:r>
            <a:endParaRPr/>
          </a:p>
          <a:p>
            <a:pPr indent="0" lvl="0" marL="0" marR="0" rtl="1" algn="r">
              <a:spcBef>
                <a:spcPts val="0"/>
              </a:spcBef>
              <a:spcAft>
                <a:spcPts val="0"/>
              </a:spcAft>
              <a:buNone/>
            </a:pPr>
            <a:r>
              <a:rPr lang="iw-IL" sz="2000">
                <a:solidFill>
                  <a:schemeClr val="dk1"/>
                </a:solidFill>
                <a:latin typeface="David"/>
                <a:ea typeface="David"/>
                <a:cs typeface="David"/>
                <a:sym typeface="David"/>
              </a:rPr>
              <a:t>שמשון הורג אלף פלישתים בלחי חמור</a:t>
            </a:r>
            <a:endParaRPr/>
          </a:p>
        </p:txBody>
      </p:sp>
      <p:cxnSp>
        <p:nvCxnSpPr>
          <p:cNvPr id="110" name="Google Shape;110;p14"/>
          <p:cNvCxnSpPr/>
          <p:nvPr/>
        </p:nvCxnSpPr>
        <p:spPr>
          <a:xfrm flipH="1">
            <a:off x="6518366" y="3200400"/>
            <a:ext cx="1332412" cy="1166861"/>
          </a:xfrm>
          <a:prstGeom prst="straightConnector1">
            <a:avLst/>
          </a:prstGeom>
          <a:noFill/>
          <a:ln cap="flat" cmpd="sng" w="19050">
            <a:solidFill>
              <a:schemeClr val="dk1"/>
            </a:solidFill>
            <a:prstDash val="solid"/>
            <a:miter lim="800000"/>
            <a:headEnd len="sm" w="sm" type="none"/>
            <a:tailEnd len="med" w="med" type="triangle"/>
          </a:ln>
        </p:spPr>
      </p:cxnSp>
      <p:cxnSp>
        <p:nvCxnSpPr>
          <p:cNvPr id="111" name="Google Shape;111;p14"/>
          <p:cNvCxnSpPr/>
          <p:nvPr/>
        </p:nvCxnSpPr>
        <p:spPr>
          <a:xfrm rot="10800000">
            <a:off x="3331029" y="3447560"/>
            <a:ext cx="1138809" cy="1198463"/>
          </a:xfrm>
          <a:prstGeom prst="straightConnector1">
            <a:avLst/>
          </a:prstGeom>
          <a:noFill/>
          <a:ln cap="flat" cmpd="sng" w="19050">
            <a:solidFill>
              <a:schemeClr val="dk1"/>
            </a:solidFill>
            <a:prstDash val="solid"/>
            <a:miter lim="800000"/>
            <a:headEnd len="sm" w="sm" type="none"/>
            <a:tailEnd len="med" w="med" type="triangle"/>
          </a:ln>
        </p:spPr>
      </p:cxnSp>
      <p:pic>
        <p:nvPicPr>
          <p:cNvPr descr="שמשון הגיבור - שיעור תורה בספר הזהר הקדוש מפי הרב יצחק כהן שליט&quot;א - YouTube" id="112" name="Google Shape;112;p14"/>
          <p:cNvPicPr preferRelativeResize="0"/>
          <p:nvPr/>
        </p:nvPicPr>
        <p:blipFill rotWithShape="1">
          <a:blip r:embed="rId3">
            <a:alphaModFix/>
          </a:blip>
          <a:srcRect b="0" l="0" r="0" t="0"/>
          <a:stretch/>
        </p:blipFill>
        <p:spPr>
          <a:xfrm>
            <a:off x="7850778" y="5119290"/>
            <a:ext cx="2573386" cy="1441096"/>
          </a:xfrm>
          <a:prstGeom prst="rect">
            <a:avLst/>
          </a:prstGeom>
          <a:noFill/>
          <a:ln>
            <a:noFill/>
          </a:ln>
        </p:spPr>
      </p:pic>
    </p:spTree>
  </p:cSld>
  <p:clrMapOvr>
    <a:masterClrMapping/>
  </p:clrMapOvr>
  <mc:AlternateContent>
    <mc:Choice Requires="p14">
      <p:transition spd="slow" p14:dur="14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500"/>
                                        <p:tgtEl>
                                          <p:spTgt spid="1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500"/>
                                        <p:tgtEl>
                                          <p:spTgt spid="1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500"/>
                                        <p:tgtEl>
                                          <p:spTgt spid="1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2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500"/>
                                        <p:tgtEl>
                                          <p:spTgt spid="109"/>
                                        </p:tgtEl>
                                        <p:attrNameLst>
                                          <p:attrName>ppt_w</p:attrName>
                                        </p:attrNameLst>
                                      </p:cBhvr>
                                      <p:tavLst>
                                        <p:tav fmla="" tm="0">
                                          <p:val>
                                            <p:strVal val="0"/>
                                          </p:val>
                                        </p:tav>
                                        <p:tav fmla="" tm="100000">
                                          <p:val>
                                            <p:strVal val="#ppt_w"/>
                                          </p:val>
                                        </p:tav>
                                      </p:tavLst>
                                    </p:anim>
                                    <p:anim calcmode="lin" valueType="num">
                                      <p:cBhvr additive="base">
                                        <p:cTn dur="500"/>
                                        <p:tgtEl>
                                          <p:spTgt spid="10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5"/>
          <p:cNvSpPr/>
          <p:nvPr/>
        </p:nvSpPr>
        <p:spPr>
          <a:xfrm>
            <a:off x="4458790" y="203202"/>
            <a:ext cx="6096000" cy="3539430"/>
          </a:xfrm>
          <a:prstGeom prst="rect">
            <a:avLst/>
          </a:prstGeom>
          <a:solidFill>
            <a:srgbClr val="D0AF72"/>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א</a:t>
            </a:r>
            <a:r>
              <a:rPr lang="iw-IL" sz="3200">
                <a:solidFill>
                  <a:srgbClr val="000000"/>
                </a:solidFill>
                <a:latin typeface="David"/>
                <a:ea typeface="David"/>
                <a:cs typeface="David"/>
                <a:sym typeface="David"/>
              </a:rPr>
              <a:t> וַיְהִי מִיָּמִים </a:t>
            </a:r>
            <a:r>
              <a:rPr b="1" lang="iw-IL" sz="3200">
                <a:solidFill>
                  <a:srgbClr val="000000"/>
                </a:solidFill>
                <a:highlight>
                  <a:srgbClr val="FFFF00"/>
                </a:highlight>
                <a:latin typeface="David"/>
                <a:ea typeface="David"/>
                <a:cs typeface="David"/>
                <a:sym typeface="David"/>
              </a:rPr>
              <a:t>בִּימֵי קְצִיר-חִטִּים</a:t>
            </a:r>
            <a:r>
              <a:rPr lang="iw-IL" sz="3200">
                <a:solidFill>
                  <a:srgbClr val="000000"/>
                </a:solidFill>
                <a:latin typeface="David"/>
                <a:ea typeface="David"/>
                <a:cs typeface="David"/>
                <a:sym typeface="David"/>
              </a:rPr>
              <a:t>, </a:t>
            </a:r>
            <a:r>
              <a:rPr b="1" lang="iw-IL" sz="3200">
                <a:solidFill>
                  <a:srgbClr val="000000"/>
                </a:solidFill>
                <a:highlight>
                  <a:srgbClr val="FFFF00"/>
                </a:highlight>
                <a:latin typeface="David"/>
                <a:ea typeface="David"/>
                <a:cs typeface="David"/>
                <a:sym typeface="David"/>
              </a:rPr>
              <a:t>וַיִּפְקֹד </a:t>
            </a:r>
            <a:r>
              <a:rPr lang="iw-IL" sz="3200">
                <a:solidFill>
                  <a:srgbClr val="000000"/>
                </a:solidFill>
                <a:latin typeface="David"/>
                <a:ea typeface="David"/>
                <a:cs typeface="David"/>
                <a:sym typeface="David"/>
              </a:rPr>
              <a:t>שִׁמְשׁוֹן אֶת-אִשְׁתּוֹ </a:t>
            </a:r>
            <a:r>
              <a:rPr b="1" lang="iw-IL" sz="3200">
                <a:solidFill>
                  <a:srgbClr val="000000"/>
                </a:solidFill>
                <a:highlight>
                  <a:srgbClr val="FFFF00"/>
                </a:highlight>
                <a:latin typeface="David"/>
                <a:ea typeface="David"/>
                <a:cs typeface="David"/>
                <a:sym typeface="David"/>
              </a:rPr>
              <a:t>בִּגְדִי עִזִּים</a:t>
            </a:r>
            <a:r>
              <a:rPr lang="iw-IL" sz="3200">
                <a:solidFill>
                  <a:srgbClr val="000000"/>
                </a:solidFill>
                <a:latin typeface="David"/>
                <a:ea typeface="David"/>
                <a:cs typeface="David"/>
                <a:sym typeface="David"/>
              </a:rPr>
              <a:t>, וַיֹּאמֶר, אָבֹאָה אֶל-אִשְׁתִּי הֶחָדְרָה; </a:t>
            </a:r>
            <a:r>
              <a:rPr b="1" lang="iw-IL" sz="3200">
                <a:solidFill>
                  <a:srgbClr val="000000"/>
                </a:solidFill>
                <a:latin typeface="David"/>
                <a:ea typeface="David"/>
                <a:cs typeface="David"/>
                <a:sym typeface="David"/>
              </a:rPr>
              <a:t>וְלֹא-נְתָנוֹ אָבִיהָ, לָבוֹא.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ב</a:t>
            </a:r>
            <a:r>
              <a:rPr lang="iw-IL" sz="3200">
                <a:solidFill>
                  <a:srgbClr val="000000"/>
                </a:solidFill>
                <a:latin typeface="David"/>
                <a:ea typeface="David"/>
                <a:cs typeface="David"/>
                <a:sym typeface="David"/>
              </a:rPr>
              <a:t> וַיֹּאמֶר אָבִיהָ, אָמֹר אָמַרְתִּי כִּי-שָׂנֹא שְׂנֵאתָהּ, וָאֶתְּנֶנָּה, לְמֵרֵעֶךָ; </a:t>
            </a:r>
            <a:r>
              <a:rPr b="1" lang="iw-IL" sz="3200">
                <a:solidFill>
                  <a:srgbClr val="000000"/>
                </a:solidFill>
                <a:highlight>
                  <a:srgbClr val="FFFF00"/>
                </a:highlight>
                <a:latin typeface="David"/>
                <a:ea typeface="David"/>
                <a:cs typeface="David"/>
                <a:sym typeface="David"/>
              </a:rPr>
              <a:t>הֲלֹא אֲחוֹתָהּ הַקְּטַנָּה טוֹבָה מִמֶּנָּה</a:t>
            </a:r>
            <a:r>
              <a:rPr lang="iw-IL" sz="3200">
                <a:solidFill>
                  <a:srgbClr val="000000"/>
                </a:solidFill>
                <a:latin typeface="David"/>
                <a:ea typeface="David"/>
                <a:cs typeface="David"/>
                <a:sym typeface="David"/>
              </a:rPr>
              <a:t>, תְּהִי-נָא לְךָ תַּחְתֶּיהָ</a:t>
            </a:r>
            <a:endParaRPr sz="3200">
              <a:solidFill>
                <a:schemeClr val="dk1"/>
              </a:solidFill>
              <a:latin typeface="Century Gothic"/>
              <a:ea typeface="Century Gothic"/>
              <a:cs typeface="Century Gothic"/>
              <a:sym typeface="Century Gothic"/>
            </a:endParaRPr>
          </a:p>
        </p:txBody>
      </p:sp>
      <p:sp>
        <p:nvSpPr>
          <p:cNvPr id="119" name="Google Shape;119;p15"/>
          <p:cNvSpPr txBox="1"/>
          <p:nvPr/>
        </p:nvSpPr>
        <p:spPr>
          <a:xfrm>
            <a:off x="378824" y="365761"/>
            <a:ext cx="3788228" cy="2677656"/>
          </a:xfrm>
          <a:prstGeom prst="rect">
            <a:avLst/>
          </a:prstGeom>
          <a:solidFill>
            <a:srgbClr val="C9DBD7"/>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א. לאחר זמן מה נרגע שמשון מכעסו , </a:t>
            </a:r>
            <a:r>
              <a:rPr b="1" lang="iw-IL" sz="2400">
                <a:solidFill>
                  <a:schemeClr val="dk1"/>
                </a:solidFill>
                <a:highlight>
                  <a:srgbClr val="FFFF00"/>
                </a:highlight>
                <a:latin typeface="David"/>
                <a:ea typeface="David"/>
                <a:cs typeface="David"/>
                <a:sym typeface="David"/>
              </a:rPr>
              <a:t>החליט שמשון לחזור לאשתו, שמשון לקח אתו גדי עיזים כדי להביא לה,</a:t>
            </a:r>
            <a:r>
              <a:rPr lang="iw-IL" sz="2400">
                <a:solidFill>
                  <a:schemeClr val="dk1"/>
                </a:solidFill>
                <a:latin typeface="David"/>
                <a:ea typeface="David"/>
                <a:cs typeface="David"/>
                <a:sym typeface="David"/>
              </a:rPr>
              <a:t> הוא בא לבית חותנו ובקש להיכנס לחדר שלה. אבל </a:t>
            </a:r>
            <a:r>
              <a:rPr b="1" lang="iw-IL" sz="2400">
                <a:solidFill>
                  <a:schemeClr val="dk1"/>
                </a:solidFill>
                <a:highlight>
                  <a:srgbClr val="FFFF00"/>
                </a:highlight>
                <a:latin typeface="David"/>
                <a:ea typeface="David"/>
                <a:cs typeface="David"/>
                <a:sym typeface="David"/>
              </a:rPr>
              <a:t>אביה לא נתן לו להיכנס לחדרה. </a:t>
            </a:r>
            <a:endParaRPr/>
          </a:p>
        </p:txBody>
      </p:sp>
      <p:sp>
        <p:nvSpPr>
          <p:cNvPr id="120" name="Google Shape;120;p15"/>
          <p:cNvSpPr txBox="1"/>
          <p:nvPr/>
        </p:nvSpPr>
        <p:spPr>
          <a:xfrm>
            <a:off x="5611823" y="3977142"/>
            <a:ext cx="4815840" cy="2677656"/>
          </a:xfrm>
          <a:prstGeom prst="rect">
            <a:avLst/>
          </a:prstGeom>
          <a:solidFill>
            <a:srgbClr val="D4D0D0"/>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ב. </a:t>
            </a:r>
            <a:r>
              <a:rPr b="1" lang="iw-IL" sz="2400" u="sng">
                <a:solidFill>
                  <a:schemeClr val="dk1"/>
                </a:solidFill>
                <a:latin typeface="David"/>
                <a:ea typeface="David"/>
                <a:cs typeface="David"/>
                <a:sym typeface="David"/>
              </a:rPr>
              <a:t>הסביר אביה: </a:t>
            </a:r>
            <a:r>
              <a:rPr lang="iw-IL" sz="2400">
                <a:solidFill>
                  <a:schemeClr val="dk1"/>
                </a:solidFill>
                <a:latin typeface="David"/>
                <a:ea typeface="David"/>
                <a:cs typeface="David"/>
                <a:sym typeface="David"/>
              </a:rPr>
              <a:t>כאשר ראיתי שכעסת על זה שגלתה את החידה שלך, </a:t>
            </a:r>
            <a:r>
              <a:rPr b="1" lang="iw-IL" sz="2400">
                <a:solidFill>
                  <a:schemeClr val="dk1"/>
                </a:solidFill>
                <a:highlight>
                  <a:srgbClr val="FFFF00"/>
                </a:highlight>
                <a:latin typeface="David"/>
                <a:ea typeface="David"/>
                <a:cs typeface="David"/>
                <a:sym typeface="David"/>
              </a:rPr>
              <a:t>אמרתי לעצמי כנראה אתה שונא אותה</a:t>
            </a:r>
            <a:r>
              <a:rPr lang="iw-IL" sz="2400">
                <a:solidFill>
                  <a:schemeClr val="dk1"/>
                </a:solidFill>
                <a:latin typeface="David"/>
                <a:ea typeface="David"/>
                <a:cs typeface="David"/>
                <a:sym typeface="David"/>
              </a:rPr>
              <a:t> ולא רוצה אותה עוד. </a:t>
            </a:r>
            <a:r>
              <a:rPr b="1" lang="iw-IL" sz="2400">
                <a:solidFill>
                  <a:schemeClr val="dk1"/>
                </a:solidFill>
                <a:highlight>
                  <a:srgbClr val="FFFF00"/>
                </a:highlight>
                <a:latin typeface="David"/>
                <a:ea typeface="David"/>
                <a:cs typeface="David"/>
                <a:sym typeface="David"/>
              </a:rPr>
              <a:t>לכן, נתתי אותה לאחד מהשושבינים שהיו לך. </a:t>
            </a:r>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אבל הנה אחותה הקטנה יותר טובה ממנה, קח אותה לאישה במקומה.</a:t>
            </a:r>
            <a:endParaRPr/>
          </a:p>
        </p:txBody>
      </p:sp>
      <p:pic>
        <p:nvPicPr>
          <p:cNvPr descr="פורטל הדף היומי: צאן - &quot;גדיא באודניה...&quot; (בכורות לה ע&quot;א)" id="121" name="Google Shape;121;p15"/>
          <p:cNvPicPr preferRelativeResize="0"/>
          <p:nvPr/>
        </p:nvPicPr>
        <p:blipFill rotWithShape="1">
          <a:blip r:embed="rId3">
            <a:alphaModFix/>
          </a:blip>
          <a:srcRect b="0" l="0" r="0" t="0"/>
          <a:stretch/>
        </p:blipFill>
        <p:spPr>
          <a:xfrm>
            <a:off x="2643539" y="4768569"/>
            <a:ext cx="2681264" cy="1723670"/>
          </a:xfrm>
          <a:prstGeom prst="rect">
            <a:avLst/>
          </a:prstGeom>
          <a:noFill/>
          <a:ln cap="sq" cmpd="thickThin" w="228600">
            <a:solidFill>
              <a:srgbClr val="000000"/>
            </a:solidFill>
            <a:prstDash val="solid"/>
            <a:miter lim="800000"/>
            <a:headEnd len="sm" w="sm" type="none"/>
            <a:tailEnd len="sm" w="sm" type="none"/>
          </a:ln>
        </p:spPr>
      </p:pic>
      <p:pic>
        <p:nvPicPr>
          <p:cNvPr descr="צפה בתמונה שונא טירות חול - וינס" id="122" name="Google Shape;122;p15"/>
          <p:cNvPicPr preferRelativeResize="0"/>
          <p:nvPr/>
        </p:nvPicPr>
        <p:blipFill rotWithShape="1">
          <a:blip r:embed="rId4">
            <a:alphaModFix/>
          </a:blip>
          <a:srcRect b="-1" l="0" r="-16" t="523"/>
          <a:stretch/>
        </p:blipFill>
        <p:spPr>
          <a:xfrm>
            <a:off x="251376" y="3174274"/>
            <a:ext cx="2962087" cy="1960056"/>
          </a:xfrm>
          <a:prstGeom prst="rect">
            <a:avLst/>
          </a:prstGeom>
          <a:noFill/>
          <a:ln>
            <a:noFill/>
          </a:ln>
        </p:spPr>
      </p:pic>
      <p:sp>
        <p:nvSpPr>
          <p:cNvPr id="123" name="Google Shape;123;p15"/>
          <p:cNvSpPr txBox="1"/>
          <p:nvPr/>
        </p:nvSpPr>
        <p:spPr>
          <a:xfrm>
            <a:off x="1972491" y="3174274"/>
            <a:ext cx="1240972" cy="1283675"/>
          </a:xfrm>
          <a:prstGeom prst="rect">
            <a:avLst/>
          </a:prstGeom>
          <a:solidFill>
            <a:srgbClr val="E0CAA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5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2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6"/>
          <p:cNvSpPr/>
          <p:nvPr/>
        </p:nvSpPr>
        <p:spPr>
          <a:xfrm>
            <a:off x="4302034" y="320768"/>
            <a:ext cx="6096000" cy="2554545"/>
          </a:xfrm>
          <a:prstGeom prst="rect">
            <a:avLst/>
          </a:prstGeom>
          <a:solidFill>
            <a:srgbClr val="CBBDB7"/>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ג</a:t>
            </a:r>
            <a:r>
              <a:rPr lang="iw-IL" sz="3200">
                <a:solidFill>
                  <a:srgbClr val="000000"/>
                </a:solidFill>
                <a:latin typeface="David"/>
                <a:ea typeface="David"/>
                <a:cs typeface="David"/>
                <a:sym typeface="David"/>
              </a:rPr>
              <a:t> וַיֹּאמֶר לָהֶם שִׁמְשׁוֹן, </a:t>
            </a:r>
            <a:r>
              <a:rPr b="1" lang="iw-IL" sz="3200">
                <a:solidFill>
                  <a:srgbClr val="000000"/>
                </a:solidFill>
                <a:highlight>
                  <a:srgbClr val="FFFF00"/>
                </a:highlight>
                <a:latin typeface="David"/>
                <a:ea typeface="David"/>
                <a:cs typeface="David"/>
                <a:sym typeface="David"/>
              </a:rPr>
              <a:t>נִקֵּיתִי הַפַּעַם </a:t>
            </a:r>
            <a:r>
              <a:rPr lang="iw-IL" sz="3200">
                <a:solidFill>
                  <a:srgbClr val="000000"/>
                </a:solidFill>
                <a:latin typeface="David"/>
                <a:ea typeface="David"/>
                <a:cs typeface="David"/>
                <a:sym typeface="David"/>
              </a:rPr>
              <a:t>מִפְּלִשְׁתִּים:  כִּי-עֹשֶׂה אֲנִי עִמָּם, רָעָה.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ד</a:t>
            </a:r>
            <a:r>
              <a:rPr lang="iw-IL" sz="3200">
                <a:solidFill>
                  <a:srgbClr val="000000"/>
                </a:solidFill>
                <a:latin typeface="David"/>
                <a:ea typeface="David"/>
                <a:cs typeface="David"/>
                <a:sym typeface="David"/>
              </a:rPr>
              <a:t> וַיֵּלֶךְ שִׁמְשׁוֹן, וַיִּלְכֹּד </a:t>
            </a:r>
            <a:r>
              <a:rPr b="1" lang="iw-IL" sz="3200">
                <a:solidFill>
                  <a:srgbClr val="000000"/>
                </a:solidFill>
                <a:highlight>
                  <a:srgbClr val="FFFF00"/>
                </a:highlight>
                <a:latin typeface="David"/>
                <a:ea typeface="David"/>
                <a:cs typeface="David"/>
                <a:sym typeface="David"/>
              </a:rPr>
              <a:t>שְׁלֹשׁ-מֵאוֹת שׁוּעָלִים</a:t>
            </a:r>
            <a:r>
              <a:rPr lang="iw-IL" sz="3200">
                <a:solidFill>
                  <a:srgbClr val="000000"/>
                </a:solidFill>
                <a:latin typeface="David"/>
                <a:ea typeface="David"/>
                <a:cs typeface="David"/>
                <a:sym typeface="David"/>
              </a:rPr>
              <a:t>; וַיִּקַּח </a:t>
            </a:r>
            <a:r>
              <a:rPr b="1" lang="iw-IL" sz="3200">
                <a:solidFill>
                  <a:srgbClr val="000000"/>
                </a:solidFill>
                <a:highlight>
                  <a:srgbClr val="FFFF00"/>
                </a:highlight>
                <a:latin typeface="David"/>
                <a:ea typeface="David"/>
                <a:cs typeface="David"/>
                <a:sym typeface="David"/>
              </a:rPr>
              <a:t>לַפִּדִים, </a:t>
            </a:r>
            <a:r>
              <a:rPr lang="iw-IL" sz="3200">
                <a:solidFill>
                  <a:srgbClr val="000000"/>
                </a:solidFill>
                <a:latin typeface="David"/>
                <a:ea typeface="David"/>
                <a:cs typeface="David"/>
                <a:sym typeface="David"/>
              </a:rPr>
              <a:t>וַיֶּפֶן זָנָב אֶל-זָנָב, וַיָּשֶׂם לַפִּיד אֶחָד בֵּין-שְׁנֵי הַזְּנָבוֹת,</a:t>
            </a:r>
            <a:r>
              <a:rPr b="1" lang="iw-IL" sz="3200">
                <a:solidFill>
                  <a:srgbClr val="000000"/>
                </a:solidFill>
                <a:highlight>
                  <a:srgbClr val="FFFF00"/>
                </a:highlight>
                <a:latin typeface="David"/>
                <a:ea typeface="David"/>
                <a:cs typeface="David"/>
                <a:sym typeface="David"/>
              </a:rPr>
              <a:t> בַּתָּוֶךְ</a:t>
            </a:r>
            <a:r>
              <a:rPr lang="iw-IL" sz="3200">
                <a:solidFill>
                  <a:srgbClr val="000000"/>
                </a:solidFill>
                <a:latin typeface="David"/>
                <a:ea typeface="David"/>
                <a:cs typeface="David"/>
                <a:sym typeface="David"/>
              </a:rPr>
              <a:t>.  </a:t>
            </a:r>
            <a:endParaRPr/>
          </a:p>
        </p:txBody>
      </p:sp>
      <p:sp>
        <p:nvSpPr>
          <p:cNvPr id="130" name="Google Shape;130;p16"/>
          <p:cNvSpPr txBox="1"/>
          <p:nvPr/>
        </p:nvSpPr>
        <p:spPr>
          <a:xfrm>
            <a:off x="684563" y="359958"/>
            <a:ext cx="3396343" cy="1569660"/>
          </a:xfrm>
          <a:prstGeom prst="rect">
            <a:avLst/>
          </a:prstGeom>
          <a:solidFill>
            <a:srgbClr val="EAB28F"/>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ג. אמר שמשון </a:t>
            </a:r>
            <a:r>
              <a:rPr b="1" lang="iw-IL" sz="2400">
                <a:solidFill>
                  <a:schemeClr val="dk1"/>
                </a:solidFill>
                <a:highlight>
                  <a:srgbClr val="FFFF00"/>
                </a:highlight>
                <a:latin typeface="David"/>
                <a:ea typeface="David"/>
                <a:cs typeface="David"/>
                <a:sym typeface="David"/>
              </a:rPr>
              <a:t>אין לי אשמה הפעם מפלישתים </a:t>
            </a:r>
            <a:r>
              <a:rPr lang="iw-IL" sz="2400">
                <a:solidFill>
                  <a:schemeClr val="dk1"/>
                </a:solidFill>
                <a:latin typeface="David"/>
                <a:ea typeface="David"/>
                <a:cs typeface="David"/>
                <a:sym typeface="David"/>
              </a:rPr>
              <a:t>כי ראוי עשות להם רע מכיוון שנתנו את אשתי לאדם אחר.</a:t>
            </a:r>
            <a:endParaRPr/>
          </a:p>
        </p:txBody>
      </p:sp>
      <p:sp>
        <p:nvSpPr>
          <p:cNvPr id="131" name="Google Shape;131;p16"/>
          <p:cNvSpPr txBox="1"/>
          <p:nvPr/>
        </p:nvSpPr>
        <p:spPr>
          <a:xfrm>
            <a:off x="149930" y="2090483"/>
            <a:ext cx="3709849" cy="1569660"/>
          </a:xfrm>
          <a:prstGeom prst="rect">
            <a:avLst/>
          </a:prstGeom>
          <a:solidFill>
            <a:srgbClr val="BED2E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ד. הלך שמשון ותפס 300 שועלים ולקח 150 לפידים והפנה כל זוג שועלים זנב לזנב ושם לפיד ביניהם </a:t>
            </a:r>
            <a:r>
              <a:rPr b="1" lang="iw-IL" sz="2400">
                <a:solidFill>
                  <a:schemeClr val="dk1"/>
                </a:solidFill>
                <a:highlight>
                  <a:srgbClr val="FFFF00"/>
                </a:highlight>
                <a:latin typeface="David"/>
                <a:ea typeface="David"/>
                <a:cs typeface="David"/>
                <a:sym typeface="David"/>
              </a:rPr>
              <a:t>באמצע</a:t>
            </a:r>
            <a:endParaRPr/>
          </a:p>
        </p:txBody>
      </p:sp>
      <p:pic>
        <p:nvPicPr>
          <p:cNvPr descr="שועל החולות" id="132" name="Google Shape;132;p16"/>
          <p:cNvPicPr preferRelativeResize="0"/>
          <p:nvPr/>
        </p:nvPicPr>
        <p:blipFill rotWithShape="1">
          <a:blip r:embed="rId3">
            <a:alphaModFix/>
          </a:blip>
          <a:srcRect b="0" l="0" r="0" t="0"/>
          <a:stretch/>
        </p:blipFill>
        <p:spPr>
          <a:xfrm>
            <a:off x="6270171" y="4782279"/>
            <a:ext cx="3005642" cy="2272937"/>
          </a:xfrm>
          <a:prstGeom prst="rect">
            <a:avLst/>
          </a:prstGeom>
          <a:noFill/>
          <a:ln>
            <a:noFill/>
          </a:ln>
        </p:spPr>
      </p:pic>
      <p:pic>
        <p:nvPicPr>
          <p:cNvPr descr="לחיות עם שועלים" id="133" name="Google Shape;133;p16"/>
          <p:cNvPicPr preferRelativeResize="0"/>
          <p:nvPr/>
        </p:nvPicPr>
        <p:blipFill rotWithShape="1">
          <a:blip r:embed="rId4">
            <a:alphaModFix/>
          </a:blip>
          <a:srcRect b="0" l="0" r="0" t="0"/>
          <a:stretch/>
        </p:blipFill>
        <p:spPr>
          <a:xfrm>
            <a:off x="7798894" y="4835773"/>
            <a:ext cx="3198030" cy="2147582"/>
          </a:xfrm>
          <a:prstGeom prst="rect">
            <a:avLst/>
          </a:prstGeom>
          <a:noFill/>
          <a:ln>
            <a:noFill/>
          </a:ln>
        </p:spPr>
      </p:pic>
      <p:pic>
        <p:nvPicPr>
          <p:cNvPr descr="אור בשכונות ובמרכזים הקהילתיים" id="134" name="Google Shape;134;p16"/>
          <p:cNvPicPr preferRelativeResize="0"/>
          <p:nvPr/>
        </p:nvPicPr>
        <p:blipFill rotWithShape="1">
          <a:blip r:embed="rId5">
            <a:alphaModFix/>
          </a:blip>
          <a:srcRect b="0" l="0" r="0" t="0"/>
          <a:stretch/>
        </p:blipFill>
        <p:spPr>
          <a:xfrm>
            <a:off x="7512717" y="4459708"/>
            <a:ext cx="2000250" cy="2276475"/>
          </a:xfrm>
          <a:prstGeom prst="rect">
            <a:avLst/>
          </a:prstGeom>
          <a:noFill/>
          <a:ln>
            <a:noFill/>
          </a:ln>
        </p:spPr>
      </p:pic>
      <p:sp>
        <p:nvSpPr>
          <p:cNvPr id="135" name="Google Shape;135;p16"/>
          <p:cNvSpPr txBox="1"/>
          <p:nvPr/>
        </p:nvSpPr>
        <p:spPr>
          <a:xfrm>
            <a:off x="6270171" y="3077979"/>
            <a:ext cx="4127863" cy="1446550"/>
          </a:xfrm>
          <a:prstGeom prst="rect">
            <a:avLst/>
          </a:prstGeom>
          <a:solidFill>
            <a:srgbClr val="BED2E3"/>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מדוע שמשון הביא שועלים?</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 </a:t>
            </a:r>
            <a:r>
              <a:rPr lang="iw-IL" sz="2800">
                <a:solidFill>
                  <a:schemeClr val="dk1"/>
                </a:solidFill>
                <a:latin typeface="David"/>
                <a:ea typeface="David"/>
                <a:cs typeface="David"/>
                <a:sym typeface="David"/>
              </a:rPr>
              <a:t>לרמוז שהתחמקו משבועתם כמו שועל שמתחמק</a:t>
            </a:r>
            <a:endParaRPr sz="3200">
              <a:solidFill>
                <a:schemeClr val="dk1"/>
              </a:solidFill>
              <a:latin typeface="David"/>
              <a:ea typeface="David"/>
              <a:cs typeface="David"/>
              <a:sym typeface="David"/>
            </a:endParaRPr>
          </a:p>
        </p:txBody>
      </p:sp>
      <p:sp>
        <p:nvSpPr>
          <p:cNvPr id="136" name="Google Shape;136;p16"/>
          <p:cNvSpPr txBox="1"/>
          <p:nvPr/>
        </p:nvSpPr>
        <p:spPr>
          <a:xfrm>
            <a:off x="332399" y="3821008"/>
            <a:ext cx="4693267" cy="2862322"/>
          </a:xfrm>
          <a:prstGeom prst="rect">
            <a:avLst/>
          </a:prstGeom>
          <a:solidFill>
            <a:srgbClr val="BED2E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4000" u="sng">
                <a:solidFill>
                  <a:schemeClr val="dk1"/>
                </a:solidFill>
                <a:latin typeface="David"/>
                <a:ea typeface="David"/>
                <a:cs typeface="David"/>
                <a:sym typeface="David"/>
              </a:rPr>
              <a:t>השועלים:</a:t>
            </a:r>
            <a:endParaRPr/>
          </a:p>
          <a:p>
            <a:pPr indent="0" lvl="0" marL="0" marR="0" rtl="1" algn="r">
              <a:spcBef>
                <a:spcPts val="0"/>
              </a:spcBef>
              <a:spcAft>
                <a:spcPts val="0"/>
              </a:spcAft>
              <a:buNone/>
            </a:pPr>
            <a:r>
              <a:rPr lang="iw-IL" sz="2800">
                <a:solidFill>
                  <a:schemeClr val="dk1"/>
                </a:solidFill>
                <a:latin typeface="David"/>
                <a:ea typeface="David"/>
                <a:cs typeface="David"/>
                <a:sym typeface="David"/>
              </a:rPr>
              <a:t>פקחים שבחיות וערמומים</a:t>
            </a:r>
            <a:endParaRPr sz="2800">
              <a:solidFill>
                <a:schemeClr val="dk1"/>
              </a:solidFill>
              <a:latin typeface="David"/>
              <a:ea typeface="David"/>
              <a:cs typeface="David"/>
              <a:sym typeface="David"/>
            </a:endParaRPr>
          </a:p>
          <a:p>
            <a:pPr indent="0" lvl="0" marL="0" marR="0" rtl="1" algn="r">
              <a:spcBef>
                <a:spcPts val="0"/>
              </a:spcBef>
              <a:spcAft>
                <a:spcPts val="0"/>
              </a:spcAft>
              <a:buNone/>
            </a:pPr>
            <a:r>
              <a:rPr lang="iw-IL" sz="2800">
                <a:solidFill>
                  <a:schemeClr val="dk1"/>
                </a:solidFill>
                <a:latin typeface="David"/>
                <a:ea typeface="David"/>
                <a:cs typeface="David"/>
                <a:sym typeface="David"/>
              </a:rPr>
              <a:t>ויודעים להתחמק בערמומיות.</a:t>
            </a:r>
            <a:endParaRPr/>
          </a:p>
          <a:p>
            <a:pPr indent="0" lvl="0" marL="0" marR="0" rtl="1" algn="r">
              <a:spcBef>
                <a:spcPts val="0"/>
              </a:spcBef>
              <a:spcAft>
                <a:spcPts val="0"/>
              </a:spcAft>
              <a:buNone/>
            </a:pPr>
            <a:r>
              <a:rPr lang="iw-IL" sz="2800">
                <a:solidFill>
                  <a:schemeClr val="dk1"/>
                </a:solidFill>
                <a:latin typeface="David"/>
                <a:ea typeface="David"/>
                <a:cs typeface="David"/>
                <a:sym typeface="David"/>
              </a:rPr>
              <a:t>השועל, מנהגו לחזור אחורנית, לכן השועלים יחזרו אחורנית, והלפיד לא יפול ויבעיר את התבואה</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9"/>
                                        </p:tgtEl>
                                        <p:attrNameLst>
                                          <p:attrName>style.visibility</p:attrName>
                                        </p:attrNameLst>
                                      </p:cBhvr>
                                      <p:to>
                                        <p:strVal val="visible"/>
                                      </p:to>
                                    </p:set>
                                    <p:anim calcmode="lin" valueType="num">
                                      <p:cBhvr additive="base">
                                        <p:cTn dur="500"/>
                                        <p:tgtEl>
                                          <p:spTgt spid="1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2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descr="שועל החולות" id="142" name="Google Shape;142;p17"/>
          <p:cNvPicPr preferRelativeResize="0"/>
          <p:nvPr/>
        </p:nvPicPr>
        <p:blipFill rotWithShape="1">
          <a:blip r:embed="rId3">
            <a:alphaModFix/>
          </a:blip>
          <a:srcRect b="0" l="0" r="0" t="0"/>
          <a:stretch/>
        </p:blipFill>
        <p:spPr>
          <a:xfrm>
            <a:off x="6049019" y="4919570"/>
            <a:ext cx="3005642" cy="2272937"/>
          </a:xfrm>
          <a:prstGeom prst="rect">
            <a:avLst/>
          </a:prstGeom>
          <a:noFill/>
          <a:ln>
            <a:noFill/>
          </a:ln>
        </p:spPr>
      </p:pic>
      <p:pic>
        <p:nvPicPr>
          <p:cNvPr descr="לחיות עם שועלים" id="143" name="Google Shape;143;p17"/>
          <p:cNvPicPr preferRelativeResize="0"/>
          <p:nvPr/>
        </p:nvPicPr>
        <p:blipFill rotWithShape="1">
          <a:blip r:embed="rId4">
            <a:alphaModFix/>
          </a:blip>
          <a:srcRect b="0" l="0" r="0" t="0"/>
          <a:stretch/>
        </p:blipFill>
        <p:spPr>
          <a:xfrm>
            <a:off x="7799992" y="5085883"/>
            <a:ext cx="3198030" cy="2147582"/>
          </a:xfrm>
          <a:prstGeom prst="rect">
            <a:avLst/>
          </a:prstGeom>
          <a:noFill/>
          <a:ln>
            <a:noFill/>
          </a:ln>
        </p:spPr>
      </p:pic>
      <p:pic>
        <p:nvPicPr>
          <p:cNvPr descr="אור בשכונות ובמרכזים הקהילתיים" id="144" name="Google Shape;144;p17"/>
          <p:cNvPicPr preferRelativeResize="0"/>
          <p:nvPr/>
        </p:nvPicPr>
        <p:blipFill rotWithShape="1">
          <a:blip r:embed="rId5">
            <a:alphaModFix/>
          </a:blip>
          <a:srcRect b="0" l="0" r="0" t="0"/>
          <a:stretch/>
        </p:blipFill>
        <p:spPr>
          <a:xfrm>
            <a:off x="7527401" y="4581525"/>
            <a:ext cx="2000250" cy="2276475"/>
          </a:xfrm>
          <a:prstGeom prst="rect">
            <a:avLst/>
          </a:prstGeom>
          <a:noFill/>
          <a:ln>
            <a:noFill/>
          </a:ln>
        </p:spPr>
      </p:pic>
      <p:sp>
        <p:nvSpPr>
          <p:cNvPr id="145" name="Google Shape;145;p17"/>
          <p:cNvSpPr txBox="1"/>
          <p:nvPr/>
        </p:nvSpPr>
        <p:spPr>
          <a:xfrm>
            <a:off x="3418060" y="140092"/>
            <a:ext cx="5355879" cy="2431435"/>
          </a:xfrm>
          <a:prstGeom prst="rect">
            <a:avLst/>
          </a:prstGeom>
          <a:solidFill>
            <a:srgbClr val="E4DEDB"/>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3200">
                <a:solidFill>
                  <a:schemeClr val="dk1"/>
                </a:solidFill>
                <a:latin typeface="David"/>
                <a:ea typeface="David"/>
                <a:cs typeface="David"/>
                <a:sym typeface="David"/>
              </a:rPr>
              <a:t>השועל :</a:t>
            </a:r>
            <a:endParaRPr/>
          </a:p>
          <a:p>
            <a:pPr indent="0" lvl="0" marL="0" marR="0" rtl="1" algn="r">
              <a:spcBef>
                <a:spcPts val="0"/>
              </a:spcBef>
              <a:spcAft>
                <a:spcPts val="0"/>
              </a:spcAft>
              <a:buNone/>
            </a:pPr>
            <a:r>
              <a:rPr lang="iw-IL" sz="2000">
                <a:solidFill>
                  <a:schemeClr val="dk1"/>
                </a:solidFill>
                <a:latin typeface="David"/>
                <a:ea typeface="David"/>
                <a:cs typeface="David"/>
                <a:sym typeface="David"/>
              </a:rPr>
              <a:t>הוא טורף ממשפחת הכלביים, אפו מחודד, אוזניו גדולות, זנבו ארוך ושעיר. פעיל בעיקר בלילות, בשעות הבקר המוקדמות ובין הערביים. בשעות היום נח במחילה שחופר לעצמו. ניזון מאכילת מכרסמים וחרקים שונים. בארץ מוכרים שלושה מינים:</a:t>
            </a:r>
            <a:endParaRPr/>
          </a:p>
          <a:p>
            <a:pPr indent="0" lvl="0" marL="0" marR="0" rtl="1" algn="r">
              <a:spcBef>
                <a:spcPts val="0"/>
              </a:spcBef>
              <a:spcAft>
                <a:spcPts val="0"/>
              </a:spcAft>
              <a:buNone/>
            </a:pPr>
            <a:r>
              <a:rPr b="1" lang="iw-IL" sz="2000">
                <a:solidFill>
                  <a:schemeClr val="dk1"/>
                </a:solidFill>
                <a:latin typeface="David"/>
                <a:ea typeface="David"/>
                <a:cs typeface="David"/>
                <a:sym typeface="David"/>
              </a:rPr>
              <a:t>שועל מצוי, שועל חולות, שועל הצוקים</a:t>
            </a:r>
            <a:endParaRPr/>
          </a:p>
        </p:txBody>
      </p:sp>
      <p:pic>
        <p:nvPicPr>
          <p:cNvPr descr="שועל מצוי: מידע אודות שועלים ומינים מתפרצים באתר המארג" id="146" name="Google Shape;146;p17"/>
          <p:cNvPicPr preferRelativeResize="0"/>
          <p:nvPr/>
        </p:nvPicPr>
        <p:blipFill rotWithShape="1">
          <a:blip r:embed="rId6">
            <a:alphaModFix/>
          </a:blip>
          <a:srcRect b="0" l="0" r="0" t="0"/>
          <a:stretch/>
        </p:blipFill>
        <p:spPr>
          <a:xfrm>
            <a:off x="727112" y="2994229"/>
            <a:ext cx="3178906" cy="2174981"/>
          </a:xfrm>
          <a:prstGeom prst="rect">
            <a:avLst/>
          </a:prstGeom>
          <a:noFill/>
          <a:ln>
            <a:noFill/>
          </a:ln>
        </p:spPr>
      </p:pic>
      <p:cxnSp>
        <p:nvCxnSpPr>
          <p:cNvPr id="147" name="Google Shape;147;p17"/>
          <p:cNvCxnSpPr/>
          <p:nvPr/>
        </p:nvCxnSpPr>
        <p:spPr>
          <a:xfrm flipH="1" rot="10800000">
            <a:off x="3592231" y="2398292"/>
            <a:ext cx="4349986" cy="1389937"/>
          </a:xfrm>
          <a:prstGeom prst="straightConnector1">
            <a:avLst/>
          </a:prstGeom>
          <a:noFill/>
          <a:ln cap="flat" cmpd="sng" w="9525">
            <a:solidFill>
              <a:schemeClr val="accent1"/>
            </a:solidFill>
            <a:prstDash val="solid"/>
            <a:miter lim="800000"/>
            <a:headEnd len="sm" w="sm" type="none"/>
            <a:tailEnd len="med" w="med" type="triangle"/>
          </a:ln>
        </p:spPr>
      </p:cxnSp>
      <p:pic>
        <p:nvPicPr>
          <p:cNvPr descr="שועל החולות – ויקיפדיה" id="148" name="Google Shape;148;p17"/>
          <p:cNvPicPr preferRelativeResize="0"/>
          <p:nvPr/>
        </p:nvPicPr>
        <p:blipFill rotWithShape="1">
          <a:blip r:embed="rId7">
            <a:alphaModFix/>
          </a:blip>
          <a:srcRect b="0" l="0" r="0" t="0"/>
          <a:stretch/>
        </p:blipFill>
        <p:spPr>
          <a:xfrm>
            <a:off x="4106686" y="3088157"/>
            <a:ext cx="3056812" cy="2045285"/>
          </a:xfrm>
          <a:prstGeom prst="rect">
            <a:avLst/>
          </a:prstGeom>
          <a:noFill/>
          <a:ln>
            <a:noFill/>
          </a:ln>
        </p:spPr>
      </p:pic>
      <p:cxnSp>
        <p:nvCxnSpPr>
          <p:cNvPr id="149" name="Google Shape;149;p17"/>
          <p:cNvCxnSpPr/>
          <p:nvPr/>
        </p:nvCxnSpPr>
        <p:spPr>
          <a:xfrm flipH="1" rot="10800000">
            <a:off x="5810853" y="2401714"/>
            <a:ext cx="1165336" cy="1386515"/>
          </a:xfrm>
          <a:prstGeom prst="straightConnector1">
            <a:avLst/>
          </a:prstGeom>
          <a:noFill/>
          <a:ln cap="flat" cmpd="sng" w="9525">
            <a:solidFill>
              <a:schemeClr val="accent1"/>
            </a:solidFill>
            <a:prstDash val="solid"/>
            <a:miter lim="800000"/>
            <a:headEnd len="sm" w="sm" type="none"/>
            <a:tailEnd len="med" w="med" type="triangle"/>
          </a:ln>
        </p:spPr>
      </p:cxnSp>
      <p:pic>
        <p:nvPicPr>
          <p:cNvPr descr="החברה להגנת הטבע - שׁוּעַל-צוּקִים*" id="150" name="Google Shape;150;p17"/>
          <p:cNvPicPr preferRelativeResize="0"/>
          <p:nvPr/>
        </p:nvPicPr>
        <p:blipFill rotWithShape="1">
          <a:blip r:embed="rId8">
            <a:alphaModFix/>
          </a:blip>
          <a:srcRect b="0" l="0" r="0" t="0"/>
          <a:stretch/>
        </p:blipFill>
        <p:spPr>
          <a:xfrm>
            <a:off x="7762004" y="2675149"/>
            <a:ext cx="2492942" cy="2133877"/>
          </a:xfrm>
          <a:prstGeom prst="rect">
            <a:avLst/>
          </a:prstGeom>
          <a:noFill/>
          <a:ln>
            <a:noFill/>
          </a:ln>
        </p:spPr>
      </p:pic>
      <p:cxnSp>
        <p:nvCxnSpPr>
          <p:cNvPr id="151" name="Google Shape;151;p17"/>
          <p:cNvCxnSpPr/>
          <p:nvPr/>
        </p:nvCxnSpPr>
        <p:spPr>
          <a:xfrm>
            <a:off x="5368834" y="2398292"/>
            <a:ext cx="3866136" cy="1559754"/>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2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20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500"/>
                                        <p:tgtEl>
                                          <p:spTgt spid="150"/>
                                        </p:tgtEl>
                                        <p:attrNameLst>
                                          <p:attrName>ppt_w</p:attrName>
                                        </p:attrNameLst>
                                      </p:cBhvr>
                                      <p:tavLst>
                                        <p:tav fmla="" tm="0">
                                          <p:val>
                                            <p:strVal val="0"/>
                                          </p:val>
                                        </p:tav>
                                        <p:tav fmla="" tm="100000">
                                          <p:val>
                                            <p:strVal val="#ppt_w"/>
                                          </p:val>
                                        </p:tav>
                                      </p:tavLst>
                                    </p:anim>
                                    <p:anim calcmode="lin" valueType="num">
                                      <p:cBhvr additive="base">
                                        <p:cTn dur="500"/>
                                        <p:tgtEl>
                                          <p:spTgt spid="15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8"/>
          <p:cNvSpPr/>
          <p:nvPr/>
        </p:nvSpPr>
        <p:spPr>
          <a:xfrm>
            <a:off x="4302034" y="320768"/>
            <a:ext cx="6096000" cy="1754326"/>
          </a:xfrm>
          <a:prstGeom prst="rect">
            <a:avLst/>
          </a:prstGeom>
          <a:solidFill>
            <a:srgbClr val="CBBDB7"/>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lang="iw-IL" sz="3200">
                <a:solidFill>
                  <a:srgbClr val="000000"/>
                </a:solidFill>
                <a:latin typeface="David"/>
                <a:ea typeface="David"/>
                <a:cs typeface="David"/>
                <a:sym typeface="David"/>
              </a:rPr>
              <a:t>  </a:t>
            </a:r>
            <a:r>
              <a:rPr b="1" lang="iw-IL" sz="3600">
                <a:solidFill>
                  <a:srgbClr val="000000"/>
                </a:solidFill>
                <a:latin typeface="David"/>
                <a:ea typeface="David"/>
                <a:cs typeface="David"/>
                <a:sym typeface="David"/>
              </a:rPr>
              <a:t>ה</a:t>
            </a:r>
            <a:r>
              <a:rPr lang="iw-IL" sz="3600">
                <a:solidFill>
                  <a:srgbClr val="000000"/>
                </a:solidFill>
                <a:latin typeface="David"/>
                <a:ea typeface="David"/>
                <a:cs typeface="David"/>
                <a:sym typeface="David"/>
              </a:rPr>
              <a:t> וַיַּבְעֶר-אֵשׁ בַּלַּפִּידִים, וַיְשַׁלַּח </a:t>
            </a:r>
            <a:r>
              <a:rPr b="1" lang="iw-IL" sz="3600">
                <a:solidFill>
                  <a:srgbClr val="000000"/>
                </a:solidFill>
                <a:highlight>
                  <a:srgbClr val="FFFF00"/>
                </a:highlight>
                <a:latin typeface="David"/>
                <a:ea typeface="David"/>
                <a:cs typeface="David"/>
                <a:sym typeface="David"/>
              </a:rPr>
              <a:t>בְּקָמוֹת</a:t>
            </a:r>
            <a:r>
              <a:rPr lang="iw-IL" sz="3600">
                <a:solidFill>
                  <a:srgbClr val="000000"/>
                </a:solidFill>
                <a:latin typeface="David"/>
                <a:ea typeface="David"/>
                <a:cs typeface="David"/>
                <a:sym typeface="David"/>
              </a:rPr>
              <a:t> פְּלִשְׁתִּים; וַיַּבְעֵר </a:t>
            </a:r>
            <a:r>
              <a:rPr b="1" lang="iw-IL" sz="3600">
                <a:solidFill>
                  <a:srgbClr val="000000"/>
                </a:solidFill>
                <a:highlight>
                  <a:srgbClr val="FFFF00"/>
                </a:highlight>
                <a:latin typeface="David"/>
                <a:ea typeface="David"/>
                <a:cs typeface="David"/>
                <a:sym typeface="David"/>
              </a:rPr>
              <a:t>מִגָּדִישׁ</a:t>
            </a:r>
            <a:r>
              <a:rPr lang="iw-IL" sz="3600">
                <a:solidFill>
                  <a:srgbClr val="000000"/>
                </a:solidFill>
                <a:latin typeface="David"/>
                <a:ea typeface="David"/>
                <a:cs typeface="David"/>
                <a:sym typeface="David"/>
              </a:rPr>
              <a:t> וְעַד-</a:t>
            </a:r>
            <a:r>
              <a:rPr b="1" lang="iw-IL" sz="3600">
                <a:solidFill>
                  <a:srgbClr val="000000"/>
                </a:solidFill>
                <a:highlight>
                  <a:srgbClr val="FFFF00"/>
                </a:highlight>
                <a:latin typeface="David"/>
                <a:ea typeface="David"/>
                <a:cs typeface="David"/>
                <a:sym typeface="David"/>
              </a:rPr>
              <a:t>קָמָה</a:t>
            </a:r>
            <a:r>
              <a:rPr lang="iw-IL" sz="3600">
                <a:solidFill>
                  <a:srgbClr val="000000"/>
                </a:solidFill>
                <a:latin typeface="David"/>
                <a:ea typeface="David"/>
                <a:cs typeface="David"/>
                <a:sym typeface="David"/>
              </a:rPr>
              <a:t>, וְעַד-</a:t>
            </a:r>
            <a:r>
              <a:rPr b="1" lang="iw-IL" sz="3600">
                <a:solidFill>
                  <a:srgbClr val="000000"/>
                </a:solidFill>
                <a:highlight>
                  <a:srgbClr val="FFFF00"/>
                </a:highlight>
                <a:latin typeface="David"/>
                <a:ea typeface="David"/>
                <a:cs typeface="David"/>
                <a:sym typeface="David"/>
              </a:rPr>
              <a:t>כֶּרֶם זָיִת</a:t>
            </a:r>
            <a:endParaRPr b="1" sz="3200">
              <a:solidFill>
                <a:schemeClr val="dk1"/>
              </a:solidFill>
              <a:highlight>
                <a:srgbClr val="FFFF00"/>
              </a:highlight>
              <a:latin typeface="Century Gothic"/>
              <a:ea typeface="Century Gothic"/>
              <a:cs typeface="Century Gothic"/>
              <a:sym typeface="Century Gothic"/>
            </a:endParaRPr>
          </a:p>
        </p:txBody>
      </p:sp>
      <p:sp>
        <p:nvSpPr>
          <p:cNvPr id="158" name="Google Shape;158;p18"/>
          <p:cNvSpPr txBox="1"/>
          <p:nvPr/>
        </p:nvSpPr>
        <p:spPr>
          <a:xfrm>
            <a:off x="235131" y="320768"/>
            <a:ext cx="3853543" cy="2308324"/>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ה. שחרר שמשון את השועלים </a:t>
            </a:r>
            <a:r>
              <a:rPr b="1" lang="iw-IL" sz="2400">
                <a:solidFill>
                  <a:schemeClr val="dk1"/>
                </a:solidFill>
                <a:highlight>
                  <a:srgbClr val="FFFF00"/>
                </a:highlight>
                <a:latin typeface="David"/>
                <a:ea typeface="David"/>
                <a:cs typeface="David"/>
                <a:sym typeface="David"/>
              </a:rPr>
              <a:t>בקמות (שדות) </a:t>
            </a:r>
            <a:r>
              <a:rPr lang="iw-IL" sz="2400">
                <a:solidFill>
                  <a:schemeClr val="dk1"/>
                </a:solidFill>
                <a:latin typeface="David"/>
                <a:ea typeface="David"/>
                <a:cs typeface="David"/>
                <a:sym typeface="David"/>
              </a:rPr>
              <a:t>פלישתים והם שרפו </a:t>
            </a:r>
            <a:r>
              <a:rPr b="1" lang="iw-IL" sz="2400">
                <a:solidFill>
                  <a:schemeClr val="dk1"/>
                </a:solidFill>
                <a:highlight>
                  <a:srgbClr val="FFFF00"/>
                </a:highlight>
                <a:latin typeface="David"/>
                <a:ea typeface="David"/>
                <a:cs typeface="David"/>
                <a:sym typeface="David"/>
              </a:rPr>
              <a:t>גדיש (ערימת תבואה קצורה)</a:t>
            </a:r>
            <a:r>
              <a:rPr lang="iw-IL" sz="2400">
                <a:solidFill>
                  <a:schemeClr val="dk1"/>
                </a:solidFill>
                <a:latin typeface="David"/>
                <a:ea typeface="David"/>
                <a:cs typeface="David"/>
                <a:sym typeface="David"/>
              </a:rPr>
              <a:t> </a:t>
            </a:r>
            <a:r>
              <a:rPr b="1" lang="iw-IL" sz="2400">
                <a:solidFill>
                  <a:schemeClr val="dk1"/>
                </a:solidFill>
                <a:highlight>
                  <a:srgbClr val="FFFF00"/>
                </a:highlight>
                <a:latin typeface="David"/>
                <a:ea typeface="David"/>
                <a:cs typeface="David"/>
                <a:sym typeface="David"/>
              </a:rPr>
              <a:t>וקמה (תבואה שעדיין מחוברת לאדמה) וכן כרם (עצים ) של זיתים. </a:t>
            </a:r>
            <a:endParaRPr/>
          </a:p>
        </p:txBody>
      </p:sp>
      <p:sp>
        <p:nvSpPr>
          <p:cNvPr id="159" name="Google Shape;159;p18"/>
          <p:cNvSpPr txBox="1"/>
          <p:nvPr/>
        </p:nvSpPr>
        <p:spPr>
          <a:xfrm>
            <a:off x="496389" y="2838259"/>
            <a:ext cx="2625636"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כרם זית</a:t>
            </a:r>
            <a:r>
              <a:rPr b="1" lang="iw-IL" sz="2400">
                <a:solidFill>
                  <a:schemeClr val="dk1"/>
                </a:solidFill>
                <a:latin typeface="David"/>
                <a:ea typeface="David"/>
                <a:cs typeface="David"/>
                <a:sym typeface="David"/>
              </a:rPr>
              <a:t>= עצי זיתים</a:t>
            </a:r>
            <a:endParaRPr/>
          </a:p>
        </p:txBody>
      </p:sp>
      <p:pic>
        <p:nvPicPr>
          <p:cNvPr descr="זית אירופי - מגדיר הצמחים של טיולי - טיולי" id="160" name="Google Shape;160;p18"/>
          <p:cNvPicPr preferRelativeResize="0"/>
          <p:nvPr/>
        </p:nvPicPr>
        <p:blipFill rotWithShape="1">
          <a:blip r:embed="rId3">
            <a:alphaModFix/>
          </a:blip>
          <a:srcRect b="0" l="0" r="0" t="0"/>
          <a:stretch/>
        </p:blipFill>
        <p:spPr>
          <a:xfrm>
            <a:off x="742950" y="3371058"/>
            <a:ext cx="2326822" cy="3106427"/>
          </a:xfrm>
          <a:prstGeom prst="rect">
            <a:avLst/>
          </a:prstGeom>
          <a:noFill/>
          <a:ln>
            <a:noFill/>
          </a:ln>
        </p:spPr>
      </p:pic>
      <p:pic>
        <p:nvPicPr>
          <p:cNvPr descr="כל ימות השנה קציר - יצא קציר שעורים ובא קציר חיטים - קשר סבתא" id="161" name="Google Shape;161;p18"/>
          <p:cNvPicPr preferRelativeResize="0"/>
          <p:nvPr/>
        </p:nvPicPr>
        <p:blipFill rotWithShape="1">
          <a:blip r:embed="rId4">
            <a:alphaModFix/>
          </a:blip>
          <a:srcRect b="0" l="0" r="0" t="0"/>
          <a:stretch/>
        </p:blipFill>
        <p:spPr>
          <a:xfrm>
            <a:off x="7145383" y="3823144"/>
            <a:ext cx="3252651" cy="2288858"/>
          </a:xfrm>
          <a:prstGeom prst="rect">
            <a:avLst/>
          </a:prstGeom>
          <a:noFill/>
          <a:ln>
            <a:noFill/>
          </a:ln>
        </p:spPr>
      </p:pic>
      <p:pic>
        <p:nvPicPr>
          <p:cNvPr descr="חיטה – ויקיפדיה" id="162" name="Google Shape;162;p18"/>
          <p:cNvPicPr preferRelativeResize="0"/>
          <p:nvPr/>
        </p:nvPicPr>
        <p:blipFill rotWithShape="1">
          <a:blip r:embed="rId5">
            <a:alphaModFix/>
          </a:blip>
          <a:srcRect b="0" l="0" r="0" t="0"/>
          <a:stretch/>
        </p:blipFill>
        <p:spPr>
          <a:xfrm>
            <a:off x="3712004" y="3823144"/>
            <a:ext cx="3043694" cy="2288858"/>
          </a:xfrm>
          <a:prstGeom prst="rect">
            <a:avLst/>
          </a:prstGeom>
          <a:noFill/>
          <a:ln>
            <a:noFill/>
          </a:ln>
        </p:spPr>
      </p:pic>
      <p:sp>
        <p:nvSpPr>
          <p:cNvPr id="163" name="Google Shape;163;p18"/>
          <p:cNvSpPr txBox="1"/>
          <p:nvPr/>
        </p:nvSpPr>
        <p:spPr>
          <a:xfrm>
            <a:off x="7350034" y="3299924"/>
            <a:ext cx="3000104"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גדיש</a:t>
            </a:r>
            <a:r>
              <a:rPr b="1" lang="iw-IL" sz="2800">
                <a:solidFill>
                  <a:schemeClr val="dk1"/>
                </a:solidFill>
                <a:latin typeface="David"/>
                <a:ea typeface="David"/>
                <a:cs typeface="David"/>
                <a:sym typeface="David"/>
              </a:rPr>
              <a:t>= תבואה קצורה</a:t>
            </a:r>
            <a:endParaRPr b="1" sz="2800">
              <a:solidFill>
                <a:schemeClr val="dk1"/>
              </a:solidFill>
              <a:latin typeface="David"/>
              <a:ea typeface="David"/>
              <a:cs typeface="David"/>
              <a:sym typeface="David"/>
            </a:endParaRPr>
          </a:p>
        </p:txBody>
      </p:sp>
      <p:sp>
        <p:nvSpPr>
          <p:cNvPr id="164" name="Google Shape;164;p18"/>
          <p:cNvSpPr txBox="1"/>
          <p:nvPr/>
        </p:nvSpPr>
        <p:spPr>
          <a:xfrm>
            <a:off x="3511732" y="3371899"/>
            <a:ext cx="3531326" cy="46166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קמה</a:t>
            </a:r>
            <a:r>
              <a:rPr b="1" lang="iw-IL" sz="2400">
                <a:solidFill>
                  <a:schemeClr val="dk1"/>
                </a:solidFill>
                <a:latin typeface="David"/>
                <a:ea typeface="David"/>
                <a:cs typeface="David"/>
                <a:sym typeface="David"/>
              </a:rPr>
              <a:t> = חיטים שעדיין באדמה</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500"/>
                                        <p:tgtEl>
                                          <p:spTgt spid="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500"/>
                                        <p:tgtEl>
                                          <p:spTgt spid="1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2000"/>
                                        <p:tgtEl>
                                          <p:spTgt spid="1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2000"/>
                                        <p:tgtEl>
                                          <p:spTgt spid="1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5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p:nvPr/>
        </p:nvSpPr>
        <p:spPr>
          <a:xfrm>
            <a:off x="4315097" y="234519"/>
            <a:ext cx="6096000" cy="4524315"/>
          </a:xfrm>
          <a:prstGeom prst="rect">
            <a:avLst/>
          </a:prstGeom>
          <a:solidFill>
            <a:srgbClr val="BED2E3"/>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ו</a:t>
            </a:r>
            <a:r>
              <a:rPr lang="iw-IL" sz="3200">
                <a:solidFill>
                  <a:srgbClr val="000000"/>
                </a:solidFill>
                <a:latin typeface="David"/>
                <a:ea typeface="David"/>
                <a:cs typeface="David"/>
                <a:sym typeface="David"/>
              </a:rPr>
              <a:t> וַיֹּאמְרוּ פְלִשְׁתִּים, מִי עָשָׂה זֹאת, וַיֹּאמְרוּ שִׁמְשׁוֹן </a:t>
            </a:r>
            <a:r>
              <a:rPr b="1" lang="iw-IL" sz="3200">
                <a:solidFill>
                  <a:srgbClr val="000000"/>
                </a:solidFill>
                <a:highlight>
                  <a:srgbClr val="FFFF00"/>
                </a:highlight>
                <a:latin typeface="David"/>
                <a:ea typeface="David"/>
                <a:cs typeface="David"/>
                <a:sym typeface="David"/>
              </a:rPr>
              <a:t>חֲתַן הַתִּמְנִי</a:t>
            </a:r>
            <a:r>
              <a:rPr lang="iw-IL" sz="3200">
                <a:solidFill>
                  <a:srgbClr val="000000"/>
                </a:solidFill>
                <a:latin typeface="David"/>
                <a:ea typeface="David"/>
                <a:cs typeface="David"/>
                <a:sym typeface="David"/>
              </a:rPr>
              <a:t>, כִּי לָקַח אֶת-אִשְׁתּוֹ וַיִּתְּנָהּ </a:t>
            </a:r>
            <a:r>
              <a:rPr b="1" lang="iw-IL" sz="3200">
                <a:solidFill>
                  <a:srgbClr val="000000"/>
                </a:solidFill>
                <a:highlight>
                  <a:srgbClr val="FFFF00"/>
                </a:highlight>
                <a:latin typeface="David"/>
                <a:ea typeface="David"/>
                <a:cs typeface="David"/>
                <a:sym typeface="David"/>
              </a:rPr>
              <a:t>לְמֵרֵעֵהוּ</a:t>
            </a:r>
            <a:r>
              <a:rPr lang="iw-IL" sz="3200">
                <a:solidFill>
                  <a:srgbClr val="000000"/>
                </a:solidFill>
                <a:latin typeface="David"/>
                <a:ea typeface="David"/>
                <a:cs typeface="David"/>
                <a:sym typeface="David"/>
              </a:rPr>
              <a:t>; וַיַּעֲלוּ פְלִשְׁתִּים, </a:t>
            </a:r>
            <a:r>
              <a:rPr b="1" lang="iw-IL" sz="3200">
                <a:solidFill>
                  <a:srgbClr val="000000"/>
                </a:solidFill>
                <a:latin typeface="David"/>
                <a:ea typeface="David"/>
                <a:cs typeface="David"/>
                <a:sym typeface="David"/>
              </a:rPr>
              <a:t>וַיִּשְׂרְפוּ אוֹתָהּ וְאֶת-אָבִיהָ בָּאֵשׁ.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ז</a:t>
            </a:r>
            <a:r>
              <a:rPr lang="iw-IL" sz="3200">
                <a:solidFill>
                  <a:srgbClr val="000000"/>
                </a:solidFill>
                <a:latin typeface="David"/>
                <a:ea typeface="David"/>
                <a:cs typeface="David"/>
                <a:sym typeface="David"/>
              </a:rPr>
              <a:t> וַיֹּאמֶר לָהֶם שִׁמְשׁוֹן, אִם-תַּעֲשׂוּן כָּזֹאת:  כִּי אִם-נִקַּמְתִּי בָכֶם, וְאַחַר אֶחְדָּל.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ח</a:t>
            </a:r>
            <a:r>
              <a:rPr lang="iw-IL" sz="3200">
                <a:solidFill>
                  <a:srgbClr val="000000"/>
                </a:solidFill>
                <a:latin typeface="David"/>
                <a:ea typeface="David"/>
                <a:cs typeface="David"/>
                <a:sym typeface="David"/>
              </a:rPr>
              <a:t> וַיַּךְ אוֹתָם שׁוֹק עַל-יָרֵךְ, מַכָּה גְדוֹלָה; וַיֵּרֶד </a:t>
            </a:r>
            <a:r>
              <a:rPr b="1" lang="iw-IL" sz="3200">
                <a:solidFill>
                  <a:srgbClr val="000000"/>
                </a:solidFill>
                <a:latin typeface="David"/>
                <a:ea typeface="David"/>
                <a:cs typeface="David"/>
                <a:sym typeface="David"/>
              </a:rPr>
              <a:t>וַיֵּשֶׁב, בִּסְעִיף סֶלַע עֵיטָם</a:t>
            </a:r>
            <a:r>
              <a:rPr lang="iw-IL" sz="3200">
                <a:solidFill>
                  <a:srgbClr val="000000"/>
                </a:solidFill>
                <a:latin typeface="David"/>
                <a:ea typeface="David"/>
                <a:cs typeface="David"/>
                <a:sym typeface="David"/>
              </a:rPr>
              <a:t>.</a:t>
            </a:r>
            <a:endParaRPr sz="3200">
              <a:solidFill>
                <a:schemeClr val="dk1"/>
              </a:solidFill>
              <a:latin typeface="Century Gothic"/>
              <a:ea typeface="Century Gothic"/>
              <a:cs typeface="Century Gothic"/>
              <a:sym typeface="Century Gothic"/>
            </a:endParaRPr>
          </a:p>
        </p:txBody>
      </p:sp>
      <p:sp>
        <p:nvSpPr>
          <p:cNvPr id="171" name="Google Shape;171;p19"/>
          <p:cNvSpPr txBox="1"/>
          <p:nvPr/>
        </p:nvSpPr>
        <p:spPr>
          <a:xfrm>
            <a:off x="130628" y="234519"/>
            <a:ext cx="4040777" cy="3046988"/>
          </a:xfrm>
          <a:prstGeom prst="rect">
            <a:avLst/>
          </a:prstGeom>
          <a:solidFill>
            <a:srgbClr val="F1CBB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ו. </a:t>
            </a:r>
            <a:r>
              <a:rPr b="1" lang="iw-IL" sz="2400" u="sng">
                <a:solidFill>
                  <a:schemeClr val="dk1"/>
                </a:solidFill>
                <a:latin typeface="David"/>
                <a:ea typeface="David"/>
                <a:cs typeface="David"/>
                <a:sym typeface="David"/>
              </a:rPr>
              <a:t>אמרו פלישתים</a:t>
            </a:r>
            <a:r>
              <a:rPr lang="iw-IL" sz="2400">
                <a:solidFill>
                  <a:schemeClr val="dk1"/>
                </a:solidFill>
                <a:latin typeface="David"/>
                <a:ea typeface="David"/>
                <a:cs typeface="David"/>
                <a:sym typeface="David"/>
              </a:rPr>
              <a:t>: מי עשה זאת? את כל השריפה הזאת. </a:t>
            </a:r>
            <a:r>
              <a:rPr b="1" lang="iw-IL" sz="2400" u="sng">
                <a:solidFill>
                  <a:schemeClr val="dk1"/>
                </a:solidFill>
                <a:latin typeface="David"/>
                <a:ea typeface="David"/>
                <a:cs typeface="David"/>
                <a:sym typeface="David"/>
              </a:rPr>
              <a:t>אמרו: </a:t>
            </a:r>
            <a:r>
              <a:rPr lang="iw-IL" sz="2400">
                <a:solidFill>
                  <a:schemeClr val="dk1"/>
                </a:solidFill>
                <a:latin typeface="David"/>
                <a:ea typeface="David"/>
                <a:cs typeface="David"/>
                <a:sym typeface="David"/>
              </a:rPr>
              <a:t>חתנו של הפלישתי שגר בתימנת, ועשה זאת כי האבא לקח את אשתו ונתן אותה למשהו אחר.</a:t>
            </a:r>
            <a:endParaRPr/>
          </a:p>
          <a:p>
            <a:pPr indent="0" lvl="0" marL="0" marR="0" rtl="1" algn="r">
              <a:spcBef>
                <a:spcPts val="0"/>
              </a:spcBef>
              <a:spcAft>
                <a:spcPts val="0"/>
              </a:spcAft>
              <a:buNone/>
            </a:pPr>
            <a:r>
              <a:rPr b="1" lang="iw-IL" sz="2400" u="sng">
                <a:solidFill>
                  <a:schemeClr val="dk1"/>
                </a:solidFill>
                <a:latin typeface="David"/>
                <a:ea typeface="David"/>
                <a:cs typeface="David"/>
                <a:sym typeface="David"/>
              </a:rPr>
              <a:t>מה עשו הפלישתים? </a:t>
            </a:r>
            <a:r>
              <a:rPr lang="iw-IL" sz="2400">
                <a:solidFill>
                  <a:schemeClr val="dk1"/>
                </a:solidFill>
                <a:latin typeface="David"/>
                <a:ea typeface="David"/>
                <a:cs typeface="David"/>
                <a:sym typeface="David"/>
              </a:rPr>
              <a:t>שרפו את הכלה ואביה באש בתוך ביתם. (כדי לפייס את שמשון).</a:t>
            </a:r>
            <a:endParaRPr/>
          </a:p>
        </p:txBody>
      </p:sp>
      <p:sp>
        <p:nvSpPr>
          <p:cNvPr id="172" name="Google Shape;172;p19"/>
          <p:cNvSpPr txBox="1"/>
          <p:nvPr/>
        </p:nvSpPr>
        <p:spPr>
          <a:xfrm>
            <a:off x="3849189" y="4758834"/>
            <a:ext cx="6561908" cy="1938992"/>
          </a:xfrm>
          <a:prstGeom prst="rect">
            <a:avLst/>
          </a:prstGeom>
          <a:solidFill>
            <a:srgbClr val="F8E5D9"/>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ז. שמשון לא התפייס בכך ואמר: אני אעשה עוד נקמה אחת בכם ואז אפסיק. </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ח. שמשון הכה בהם מכה גדולה והכה "שוק"- חיל פרשים. "ירך"- חיל רגלים. ואז הלך </a:t>
            </a:r>
            <a:r>
              <a:rPr b="1" lang="iw-IL" sz="2400">
                <a:solidFill>
                  <a:schemeClr val="dk1"/>
                </a:solidFill>
                <a:highlight>
                  <a:srgbClr val="FFFF00"/>
                </a:highlight>
                <a:latin typeface="David"/>
                <a:ea typeface="David"/>
                <a:cs typeface="David"/>
                <a:sym typeface="David"/>
              </a:rPr>
              <a:t>והתישב בעיטם </a:t>
            </a:r>
            <a:r>
              <a:rPr lang="iw-IL" sz="2400">
                <a:solidFill>
                  <a:schemeClr val="dk1"/>
                </a:solidFill>
                <a:latin typeface="David"/>
                <a:ea typeface="David"/>
                <a:cs typeface="David"/>
                <a:sym typeface="David"/>
              </a:rPr>
              <a:t>שהייתה נחלת יהודה.</a:t>
            </a:r>
            <a:endParaRPr/>
          </a:p>
        </p:txBody>
      </p:sp>
      <p:pic>
        <p:nvPicPr>
          <p:cNvPr descr="N12 - תיעוד: בית הכנסת במנהטן עולה באש" id="173" name="Google Shape;173;p19"/>
          <p:cNvPicPr preferRelativeResize="0"/>
          <p:nvPr/>
        </p:nvPicPr>
        <p:blipFill rotWithShape="1">
          <a:blip r:embed="rId3">
            <a:alphaModFix/>
          </a:blip>
          <a:srcRect b="0" l="0" r="0" t="0"/>
          <a:stretch/>
        </p:blipFill>
        <p:spPr>
          <a:xfrm>
            <a:off x="290241" y="3752841"/>
            <a:ext cx="3325884" cy="2491203"/>
          </a:xfrm>
          <a:prstGeom prst="rect">
            <a:avLst/>
          </a:prstGeom>
          <a:noFill/>
          <a:ln>
            <a:noFill/>
          </a:ln>
        </p:spPr>
      </p:pic>
      <p:cxnSp>
        <p:nvCxnSpPr>
          <p:cNvPr id="174" name="Google Shape;174;p19"/>
          <p:cNvCxnSpPr/>
          <p:nvPr/>
        </p:nvCxnSpPr>
        <p:spPr>
          <a:xfrm flipH="1">
            <a:off x="3749040" y="1528354"/>
            <a:ext cx="1632857" cy="2560320"/>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500"/>
                                        <p:tgtEl>
                                          <p:spTgt spid="1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20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2000"/>
                                        <p:tgtEl>
                                          <p:spTgt spid="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0"/>
          <p:cNvSpPr/>
          <p:nvPr/>
        </p:nvSpPr>
        <p:spPr>
          <a:xfrm>
            <a:off x="4484915" y="299833"/>
            <a:ext cx="6096000" cy="5016758"/>
          </a:xfrm>
          <a:prstGeom prst="rect">
            <a:avLst/>
          </a:prstGeom>
          <a:solidFill>
            <a:srgbClr val="EAB28F"/>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ט</a:t>
            </a:r>
            <a:r>
              <a:rPr lang="iw-IL" sz="3200">
                <a:solidFill>
                  <a:srgbClr val="000000"/>
                </a:solidFill>
                <a:latin typeface="David"/>
                <a:ea typeface="David"/>
                <a:cs typeface="David"/>
                <a:sym typeface="David"/>
              </a:rPr>
              <a:t> וַיַּעֲלוּ פְלִשְׁתִּים, וַיַּחֲנוּ בִּיהוּדָה; </a:t>
            </a:r>
            <a:r>
              <a:rPr b="1" lang="iw-IL" sz="3200">
                <a:solidFill>
                  <a:srgbClr val="000000"/>
                </a:solidFill>
                <a:highlight>
                  <a:srgbClr val="FFFF00"/>
                </a:highlight>
                <a:latin typeface="David"/>
                <a:ea typeface="David"/>
                <a:cs typeface="David"/>
                <a:sym typeface="David"/>
              </a:rPr>
              <a:t>וַיִּנָּטְשׁוּ, בַּלֶּחִי.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י</a:t>
            </a:r>
            <a:r>
              <a:rPr lang="iw-IL" sz="3200">
                <a:solidFill>
                  <a:srgbClr val="000000"/>
                </a:solidFill>
                <a:latin typeface="David"/>
                <a:ea typeface="David"/>
                <a:cs typeface="David"/>
                <a:sym typeface="David"/>
              </a:rPr>
              <a:t> וַיֹּאמְרוּ אִישׁ יְהוּדָה, לָמָה עֲלִיתֶם עָלֵינוּ; וַיֹּאמְרוּ, לֶאֱסוֹר אֶת-שִׁמְשׁוֹן עָלִינוּ, לַעֲשׂוֹת לוֹ, כַּאֲשֶׁר עָשָׂה לָנוּ.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יא</a:t>
            </a:r>
            <a:r>
              <a:rPr lang="iw-IL" sz="3200">
                <a:solidFill>
                  <a:srgbClr val="000000"/>
                </a:solidFill>
                <a:latin typeface="David"/>
                <a:ea typeface="David"/>
                <a:cs typeface="David"/>
                <a:sym typeface="David"/>
              </a:rPr>
              <a:t> </a:t>
            </a:r>
            <a:r>
              <a:rPr b="1" lang="iw-IL" sz="3200">
                <a:solidFill>
                  <a:srgbClr val="000000"/>
                </a:solidFill>
                <a:highlight>
                  <a:srgbClr val="FFFF00"/>
                </a:highlight>
                <a:latin typeface="David"/>
                <a:ea typeface="David"/>
                <a:cs typeface="David"/>
                <a:sym typeface="David"/>
              </a:rPr>
              <a:t>וַיֵּרְדוּ שְׁלֹשֶׁת אֲלָפִים אִישׁ מִיהוּדָה</a:t>
            </a:r>
            <a:r>
              <a:rPr lang="iw-IL" sz="3200">
                <a:solidFill>
                  <a:srgbClr val="000000"/>
                </a:solidFill>
                <a:latin typeface="David"/>
                <a:ea typeface="David"/>
                <a:cs typeface="David"/>
                <a:sym typeface="David"/>
              </a:rPr>
              <a:t>, אֶל-סְעִיף סֶלַע עֵיטָם, וַיֹּאמְרוּ לְשִׁמְשׁוֹן הֲלֹא יָדַעְתָּ כִּי-מֹשְׁלִים בָּנוּ פְּלִשְׁתִּים, וּמַה-זֹּאת עָשִׂיתָ לָּנוּ; וַיֹּאמֶר לָהֶם--</a:t>
            </a:r>
            <a:r>
              <a:rPr b="1" lang="iw-IL" sz="3200">
                <a:solidFill>
                  <a:srgbClr val="000000"/>
                </a:solidFill>
                <a:highlight>
                  <a:srgbClr val="FFFF00"/>
                </a:highlight>
                <a:latin typeface="David"/>
                <a:ea typeface="David"/>
                <a:cs typeface="David"/>
                <a:sym typeface="David"/>
              </a:rPr>
              <a:t>כַּאֲשֶׁר עָשׂוּ לִי, כֵּן עָשִׂיתִי לָהֶם</a:t>
            </a:r>
            <a:endParaRPr b="1" sz="3200">
              <a:solidFill>
                <a:schemeClr val="dk1"/>
              </a:solidFill>
              <a:highlight>
                <a:srgbClr val="FFFF00"/>
              </a:highlight>
              <a:latin typeface="Century Gothic"/>
              <a:ea typeface="Century Gothic"/>
              <a:cs typeface="Century Gothic"/>
              <a:sym typeface="Century Gothic"/>
            </a:endParaRPr>
          </a:p>
        </p:txBody>
      </p:sp>
      <p:sp>
        <p:nvSpPr>
          <p:cNvPr id="181" name="Google Shape;181;p20"/>
          <p:cNvSpPr txBox="1"/>
          <p:nvPr/>
        </p:nvSpPr>
        <p:spPr>
          <a:xfrm>
            <a:off x="779417" y="299833"/>
            <a:ext cx="3396343" cy="6186309"/>
          </a:xfrm>
          <a:prstGeom prst="rect">
            <a:avLst/>
          </a:prstGeom>
          <a:no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200" u="sng">
                <a:solidFill>
                  <a:schemeClr val="dk1"/>
                </a:solidFill>
                <a:latin typeface="David"/>
                <a:ea typeface="David"/>
                <a:cs typeface="David"/>
                <a:sym typeface="David"/>
              </a:rPr>
              <a:t>ט</a:t>
            </a:r>
            <a:r>
              <a:rPr lang="iw-IL" sz="2200">
                <a:solidFill>
                  <a:schemeClr val="dk1"/>
                </a:solidFill>
                <a:latin typeface="David"/>
                <a:ea typeface="David"/>
                <a:cs typeface="David"/>
                <a:sym typeface="David"/>
              </a:rPr>
              <a:t>. הפלישתים עלו לנחלת יהודה, </a:t>
            </a:r>
            <a:r>
              <a:rPr b="1" lang="iw-IL" sz="2200">
                <a:solidFill>
                  <a:schemeClr val="dk1"/>
                </a:solidFill>
                <a:highlight>
                  <a:srgbClr val="FFFF00"/>
                </a:highlight>
                <a:latin typeface="David"/>
                <a:ea typeface="David"/>
                <a:cs typeface="David"/>
                <a:sym typeface="David"/>
              </a:rPr>
              <a:t>והתפזרו</a:t>
            </a:r>
            <a:r>
              <a:rPr lang="iw-IL" sz="2200">
                <a:solidFill>
                  <a:schemeClr val="dk1"/>
                </a:solidFill>
                <a:latin typeface="David"/>
                <a:ea typeface="David"/>
                <a:cs typeface="David"/>
                <a:sym typeface="David"/>
              </a:rPr>
              <a:t> במקום שנקרא בהמשך "</a:t>
            </a:r>
            <a:r>
              <a:rPr b="1" lang="iw-IL" sz="2200">
                <a:solidFill>
                  <a:schemeClr val="dk1"/>
                </a:solidFill>
                <a:latin typeface="David"/>
                <a:ea typeface="David"/>
                <a:cs typeface="David"/>
                <a:sym typeface="David"/>
              </a:rPr>
              <a:t>רמת לחי" </a:t>
            </a:r>
            <a:endParaRPr/>
          </a:p>
          <a:p>
            <a:pPr indent="0" lvl="0" marL="0" marR="0" rtl="1" algn="r">
              <a:spcBef>
                <a:spcPts val="0"/>
              </a:spcBef>
              <a:spcAft>
                <a:spcPts val="0"/>
              </a:spcAft>
              <a:buNone/>
            </a:pPr>
            <a:r>
              <a:t/>
            </a:r>
            <a:endParaRPr b="1" sz="2200">
              <a:solidFill>
                <a:schemeClr val="dk1"/>
              </a:solidFill>
              <a:latin typeface="David"/>
              <a:ea typeface="David"/>
              <a:cs typeface="David"/>
              <a:sym typeface="David"/>
            </a:endParaRPr>
          </a:p>
          <a:p>
            <a:pPr indent="0" lvl="0" marL="0" marR="0" rtl="1" algn="r">
              <a:spcBef>
                <a:spcPts val="0"/>
              </a:spcBef>
              <a:spcAft>
                <a:spcPts val="0"/>
              </a:spcAft>
              <a:buNone/>
            </a:pPr>
            <a:r>
              <a:rPr b="1" lang="iw-IL" sz="2200" u="sng">
                <a:solidFill>
                  <a:schemeClr val="dk1"/>
                </a:solidFill>
                <a:latin typeface="David"/>
                <a:ea typeface="David"/>
                <a:cs typeface="David"/>
                <a:sym typeface="David"/>
              </a:rPr>
              <a:t>י. </a:t>
            </a:r>
            <a:r>
              <a:rPr lang="iw-IL" sz="2200">
                <a:solidFill>
                  <a:schemeClr val="dk1"/>
                </a:solidFill>
                <a:latin typeface="David"/>
                <a:ea typeface="David"/>
                <a:cs typeface="David"/>
                <a:sym typeface="David"/>
              </a:rPr>
              <a:t>ראו אותם אנשי יהודה ושאלו ואתם: למה עליתם אלינו לפה? הלא אנחנו עבדים וכנועים לכם. ענו הפלישתים: באנו לבקש מכם לאסור ולתפוס את שמשון ולהסגיר אותו כדי שנעשה לו מה שעשה לנו.</a:t>
            </a:r>
            <a:endParaRPr/>
          </a:p>
          <a:p>
            <a:pPr indent="0" lvl="0" marL="0" marR="0" rtl="1" algn="r">
              <a:spcBef>
                <a:spcPts val="0"/>
              </a:spcBef>
              <a:spcAft>
                <a:spcPts val="0"/>
              </a:spcAft>
              <a:buNone/>
            </a:pPr>
            <a:r>
              <a:t/>
            </a:r>
            <a:endParaRPr b="1" sz="2200">
              <a:solidFill>
                <a:schemeClr val="dk1"/>
              </a:solidFill>
              <a:latin typeface="David"/>
              <a:ea typeface="David"/>
              <a:cs typeface="David"/>
              <a:sym typeface="David"/>
            </a:endParaRPr>
          </a:p>
          <a:p>
            <a:pPr indent="0" lvl="0" marL="0" marR="0" rtl="1" algn="r">
              <a:spcBef>
                <a:spcPts val="0"/>
              </a:spcBef>
              <a:spcAft>
                <a:spcPts val="0"/>
              </a:spcAft>
              <a:buNone/>
            </a:pPr>
            <a:r>
              <a:rPr b="1" lang="iw-IL" sz="2200" u="sng">
                <a:solidFill>
                  <a:schemeClr val="dk1"/>
                </a:solidFill>
                <a:latin typeface="David"/>
                <a:ea typeface="David"/>
                <a:cs typeface="David"/>
                <a:sym typeface="David"/>
              </a:rPr>
              <a:t>יא</a:t>
            </a:r>
            <a:r>
              <a:rPr lang="iw-IL" sz="2200">
                <a:solidFill>
                  <a:schemeClr val="dk1"/>
                </a:solidFill>
                <a:latin typeface="David"/>
                <a:ea typeface="David"/>
                <a:cs typeface="David"/>
                <a:sym typeface="David"/>
              </a:rPr>
              <a:t>. ירדו 3000 איש מיהודה לסלע עיטם ואמרו לשמשון: הרי אתה יודע שפלישתים מושלים בנו למה גרמת לנו למריבה ? אמר להם זה משהו אישי שלא נוגע אליכם</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10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10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10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Effect filter="fade" transition="in">
                                      <p:cBhvr>
                                        <p:cTn dur="500"/>
                                        <p:tgtEl>
                                          <p:spTgt spid="1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animEffect filter="fade" transition="in">
                                      <p:cBhvr>
                                        <p:cTn dur="500"/>
                                        <p:tgtEl>
                                          <p:spTgt spid="1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2" st="2"/>
                                            </p:txEl>
                                          </p:spTgt>
                                        </p:tgtEl>
                                        <p:attrNameLst>
                                          <p:attrName>style.visibility</p:attrName>
                                        </p:attrNameLst>
                                      </p:cBhvr>
                                      <p:to>
                                        <p:strVal val="visible"/>
                                      </p:to>
                                    </p:set>
                                    <p:animEffect filter="fade" transition="in">
                                      <p:cBhvr>
                                        <p:cTn dur="500"/>
                                        <p:tgtEl>
                                          <p:spTgt spid="1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3" st="3"/>
                                            </p:txEl>
                                          </p:spTgt>
                                        </p:tgtEl>
                                        <p:attrNameLst>
                                          <p:attrName>style.visibility</p:attrName>
                                        </p:attrNameLst>
                                      </p:cBhvr>
                                      <p:to>
                                        <p:strVal val="visible"/>
                                      </p:to>
                                    </p:set>
                                    <p:animEffect filter="fade" transition="in">
                                      <p:cBhvr>
                                        <p:cTn dur="500"/>
                                        <p:tgtEl>
                                          <p:spTgt spid="1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4" st="4"/>
                                            </p:txEl>
                                          </p:spTgt>
                                        </p:tgtEl>
                                        <p:attrNameLst>
                                          <p:attrName>style.visibility</p:attrName>
                                        </p:attrNameLst>
                                      </p:cBhvr>
                                      <p:to>
                                        <p:strVal val="visible"/>
                                      </p:to>
                                    </p:set>
                                    <p:animEffect filter="fade" transition="in">
                                      <p:cBhvr>
                                        <p:cTn dur="500"/>
                                        <p:tgtEl>
                                          <p:spTgt spid="18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1"/>
          <p:cNvSpPr txBox="1"/>
          <p:nvPr/>
        </p:nvSpPr>
        <p:spPr>
          <a:xfrm>
            <a:off x="4032070" y="352084"/>
            <a:ext cx="6004561" cy="2677656"/>
          </a:xfrm>
          <a:prstGeom prst="rect">
            <a:avLst/>
          </a:prstGeom>
          <a:solidFill>
            <a:srgbClr val="C8CCB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4000" u="sng">
                <a:solidFill>
                  <a:schemeClr val="dk1"/>
                </a:solidFill>
                <a:latin typeface="David"/>
                <a:ea typeface="David"/>
                <a:cs typeface="David"/>
                <a:sym typeface="David"/>
              </a:rPr>
              <a:t>עמוד 79:</a:t>
            </a:r>
            <a:endParaRPr/>
          </a:p>
          <a:p>
            <a:pPr indent="-457200" lvl="0" marL="457200" marR="0" rtl="1" algn="r">
              <a:spcBef>
                <a:spcPts val="0"/>
              </a:spcBef>
              <a:spcAft>
                <a:spcPts val="0"/>
              </a:spcAft>
              <a:buClr>
                <a:schemeClr val="dk1"/>
              </a:buClr>
              <a:buSzPts val="3200"/>
              <a:buFont typeface="David"/>
              <a:buAutoNum type="arabicPeriod"/>
            </a:pPr>
            <a:r>
              <a:rPr b="1" lang="iw-IL" sz="3200" u="sng">
                <a:solidFill>
                  <a:schemeClr val="dk1"/>
                </a:solidFill>
                <a:latin typeface="David"/>
                <a:ea typeface="David"/>
                <a:cs typeface="David"/>
                <a:sym typeface="David"/>
              </a:rPr>
              <a:t>לאן מגיע שמשון?</a:t>
            </a:r>
            <a:endParaRPr/>
          </a:p>
          <a:p>
            <a:pPr indent="0" lvl="0" marL="0" marR="0" rtl="1" algn="r">
              <a:spcBef>
                <a:spcPts val="0"/>
              </a:spcBef>
              <a:spcAft>
                <a:spcPts val="0"/>
              </a:spcAft>
              <a:buNone/>
            </a:pPr>
            <a:r>
              <a:rPr lang="iw-IL" sz="3200">
                <a:solidFill>
                  <a:schemeClr val="dk1"/>
                </a:solidFill>
                <a:highlight>
                  <a:srgbClr val="FFFF00"/>
                </a:highlight>
                <a:latin typeface="David"/>
                <a:ea typeface="David"/>
                <a:cs typeface="David"/>
                <a:sym typeface="David"/>
              </a:rPr>
              <a:t>חזרה לתמנת לבית חותנו</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2. </a:t>
            </a:r>
            <a:r>
              <a:rPr b="1" lang="iw-IL" sz="3200" u="sng">
                <a:solidFill>
                  <a:schemeClr val="dk1"/>
                </a:solidFill>
                <a:latin typeface="David"/>
                <a:ea typeface="David"/>
                <a:cs typeface="David"/>
                <a:sym typeface="David"/>
              </a:rPr>
              <a:t>מה העוולה שנעשתה לו?</a:t>
            </a:r>
            <a:endParaRPr/>
          </a:p>
          <a:p>
            <a:pPr indent="0" lvl="0" marL="0" marR="0" rtl="1" algn="r">
              <a:spcBef>
                <a:spcPts val="0"/>
              </a:spcBef>
              <a:spcAft>
                <a:spcPts val="0"/>
              </a:spcAft>
              <a:buNone/>
            </a:pPr>
            <a:r>
              <a:rPr lang="iw-IL" sz="3200">
                <a:solidFill>
                  <a:schemeClr val="dk1"/>
                </a:solidFill>
                <a:highlight>
                  <a:srgbClr val="FFFF00"/>
                </a:highlight>
                <a:latin typeface="David"/>
                <a:ea typeface="David"/>
                <a:cs typeface="David"/>
                <a:sym typeface="David"/>
              </a:rPr>
              <a:t>נתנו את אשתו לפלישתי אחר לאישה</a:t>
            </a:r>
            <a:endParaRPr/>
          </a:p>
        </p:txBody>
      </p:sp>
      <p:sp>
        <p:nvSpPr>
          <p:cNvPr id="188" name="Google Shape;188;p21"/>
          <p:cNvSpPr txBox="1"/>
          <p:nvPr/>
        </p:nvSpPr>
        <p:spPr>
          <a:xfrm>
            <a:off x="927463" y="3335817"/>
            <a:ext cx="7907384" cy="3170099"/>
          </a:xfrm>
          <a:prstGeom prst="rect">
            <a:avLst/>
          </a:prstGeom>
          <a:solidFill>
            <a:srgbClr val="D0AF72"/>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4000" u="sng">
                <a:solidFill>
                  <a:schemeClr val="dk1"/>
                </a:solidFill>
                <a:latin typeface="David"/>
                <a:ea typeface="David"/>
                <a:cs typeface="David"/>
                <a:sym typeface="David"/>
              </a:rPr>
              <a:t>עמוד 80:</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א. </a:t>
            </a:r>
            <a:r>
              <a:rPr b="1" lang="iw-IL" sz="3200" u="sng">
                <a:solidFill>
                  <a:schemeClr val="dk1"/>
                </a:solidFill>
                <a:latin typeface="David"/>
                <a:ea typeface="David"/>
                <a:cs typeface="David"/>
                <a:sym typeface="David"/>
              </a:rPr>
              <a:t>מדוע בחר שמשון להשתמש בשועלים?</a:t>
            </a:r>
            <a:endParaRPr/>
          </a:p>
          <a:p>
            <a:pPr indent="0" lvl="0" marL="0" marR="0" rtl="1" algn="r">
              <a:spcBef>
                <a:spcPts val="0"/>
              </a:spcBef>
              <a:spcAft>
                <a:spcPts val="0"/>
              </a:spcAft>
              <a:buNone/>
            </a:pPr>
            <a:r>
              <a:rPr lang="iw-IL" sz="3200">
                <a:solidFill>
                  <a:schemeClr val="dk1"/>
                </a:solidFill>
                <a:highlight>
                  <a:srgbClr val="FFFF00"/>
                </a:highlight>
                <a:latin typeface="David"/>
                <a:ea typeface="David"/>
                <a:cs typeface="David"/>
                <a:sym typeface="David"/>
              </a:rPr>
              <a:t>כי הם התחמקו משבועתם כמו השועל שמתחמק</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ב. </a:t>
            </a:r>
            <a:r>
              <a:rPr b="1" lang="iw-IL" sz="3200" u="sng">
                <a:solidFill>
                  <a:schemeClr val="dk1"/>
                </a:solidFill>
                <a:latin typeface="David"/>
                <a:ea typeface="David"/>
                <a:cs typeface="David"/>
                <a:sym typeface="David"/>
              </a:rPr>
              <a:t>הסבירו מה עשה שמשון עם השועלים?</a:t>
            </a:r>
            <a:endParaRPr/>
          </a:p>
          <a:p>
            <a:pPr indent="0" lvl="0" marL="0" marR="0" rtl="1" algn="r">
              <a:spcBef>
                <a:spcPts val="0"/>
              </a:spcBef>
              <a:spcAft>
                <a:spcPts val="0"/>
              </a:spcAft>
              <a:buNone/>
            </a:pPr>
            <a:r>
              <a:rPr lang="iw-IL" sz="3200">
                <a:solidFill>
                  <a:schemeClr val="dk1"/>
                </a:solidFill>
                <a:highlight>
                  <a:srgbClr val="FFFF00"/>
                </a:highlight>
                <a:latin typeface="David"/>
                <a:ea typeface="David"/>
                <a:cs typeface="David"/>
                <a:sym typeface="David"/>
              </a:rPr>
              <a:t>חיבר שני שועלים זנב לזנב ושם לפיד באמצע והלכו ושרפו בשדות פלישתים</a:t>
            </a:r>
            <a:endParaRPr/>
          </a:p>
        </p:txBody>
      </p:sp>
      <p:pic>
        <p:nvPicPr>
          <p:cNvPr descr="תורת אמת - שופטים" id="189" name="Google Shape;189;p21"/>
          <p:cNvPicPr preferRelativeResize="0"/>
          <p:nvPr/>
        </p:nvPicPr>
        <p:blipFill rotWithShape="1">
          <a:blip r:embed="rId3">
            <a:alphaModFix/>
          </a:blip>
          <a:srcRect b="0" l="0" r="0" t="0"/>
          <a:stretch/>
        </p:blipFill>
        <p:spPr>
          <a:xfrm>
            <a:off x="753292" y="111283"/>
            <a:ext cx="2146662" cy="29292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animEffect filter="fade" transition="in">
                                      <p:cBhvr>
                                        <p:cTn dur="500"/>
                                        <p:tgtEl>
                                          <p:spTgt spid="1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animEffect filter="fade" transition="in">
                                      <p:cBhvr>
                                        <p:cTn dur="500"/>
                                        <p:tgtEl>
                                          <p:spTgt spid="1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2" st="2"/>
                                            </p:txEl>
                                          </p:spTgt>
                                        </p:tgtEl>
                                        <p:attrNameLst>
                                          <p:attrName>style.visibility</p:attrName>
                                        </p:attrNameLst>
                                      </p:cBhvr>
                                      <p:to>
                                        <p:strVal val="visible"/>
                                      </p:to>
                                    </p:set>
                                    <p:animEffect filter="fade" transition="in">
                                      <p:cBhvr>
                                        <p:cTn dur="500"/>
                                        <p:tgtEl>
                                          <p:spTgt spid="1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3" st="3"/>
                                            </p:txEl>
                                          </p:spTgt>
                                        </p:tgtEl>
                                        <p:attrNameLst>
                                          <p:attrName>style.visibility</p:attrName>
                                        </p:attrNameLst>
                                      </p:cBhvr>
                                      <p:to>
                                        <p:strVal val="visible"/>
                                      </p:to>
                                    </p:set>
                                    <p:animEffect filter="fade" transition="in">
                                      <p:cBhvr>
                                        <p:cTn dur="500"/>
                                        <p:tgtEl>
                                          <p:spTgt spid="1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4" st="4"/>
                                            </p:txEl>
                                          </p:spTgt>
                                        </p:tgtEl>
                                        <p:attrNameLst>
                                          <p:attrName>style.visibility</p:attrName>
                                        </p:attrNameLst>
                                      </p:cBhvr>
                                      <p:to>
                                        <p:strVal val="visible"/>
                                      </p:to>
                                    </p:set>
                                    <p:animEffect filter="fade" transition="in">
                                      <p:cBhvr>
                                        <p:cTn dur="500"/>
                                        <p:tgtEl>
                                          <p:spTgt spid="18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animEffect filter="fade" transition="in">
                                      <p:cBhvr>
                                        <p:cTn dur="500"/>
                                        <p:tgtEl>
                                          <p:spTgt spid="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animEffect filter="fade" transition="in">
                                      <p:cBhvr>
                                        <p:cTn dur="500"/>
                                        <p:tgtEl>
                                          <p:spTgt spid="18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animEffect filter="fade" transition="in">
                                      <p:cBhvr>
                                        <p:cTn dur="500"/>
                                        <p:tgtEl>
                                          <p:spTgt spid="18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3" st="3"/>
                                            </p:txEl>
                                          </p:spTgt>
                                        </p:tgtEl>
                                        <p:attrNameLst>
                                          <p:attrName>style.visibility</p:attrName>
                                        </p:attrNameLst>
                                      </p:cBhvr>
                                      <p:to>
                                        <p:strVal val="visible"/>
                                      </p:to>
                                    </p:set>
                                    <p:animEffect filter="fade" transition="in">
                                      <p:cBhvr>
                                        <p:cTn dur="500"/>
                                        <p:tgtEl>
                                          <p:spTgt spid="18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4" st="4"/>
                                            </p:txEl>
                                          </p:spTgt>
                                        </p:tgtEl>
                                        <p:attrNameLst>
                                          <p:attrName>style.visibility</p:attrName>
                                        </p:attrNameLst>
                                      </p:cBhvr>
                                      <p:to>
                                        <p:strVal val="visible"/>
                                      </p:to>
                                    </p:set>
                                    <p:animEffect filter="fade" transition="in">
                                      <p:cBhvr>
                                        <p:cTn dur="500"/>
                                        <p:tgtEl>
                                          <p:spTgt spid="18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2"/>
          <p:cNvSpPr txBox="1"/>
          <p:nvPr/>
        </p:nvSpPr>
        <p:spPr>
          <a:xfrm>
            <a:off x="796835" y="439170"/>
            <a:ext cx="9252858" cy="4647426"/>
          </a:xfrm>
          <a:prstGeom prst="rect">
            <a:avLst/>
          </a:prstGeom>
          <a:solidFill>
            <a:srgbClr val="BED2E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4000" u="sng">
                <a:solidFill>
                  <a:schemeClr val="dk1"/>
                </a:solidFill>
                <a:latin typeface="David"/>
                <a:ea typeface="David"/>
                <a:cs typeface="David"/>
                <a:sym typeface="David"/>
              </a:rPr>
              <a:t>עמוד 81: סמנו מה המשפטים הנכונים!</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א. </a:t>
            </a:r>
            <a:r>
              <a:rPr lang="iw-IL" sz="3200">
                <a:solidFill>
                  <a:schemeClr val="dk1"/>
                </a:solidFill>
                <a:highlight>
                  <a:srgbClr val="FFFF00"/>
                </a:highlight>
                <a:latin typeface="David"/>
                <a:ea typeface="David"/>
                <a:cs typeface="David"/>
                <a:sym typeface="David"/>
              </a:rPr>
              <a:t>הפלישתים עולים ומגיעים אל שבט יהודה</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ב. אנשי יהודה יוצאים להילחם בפלישתים</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ג. </a:t>
            </a:r>
            <a:r>
              <a:rPr lang="iw-IL" sz="3200">
                <a:solidFill>
                  <a:schemeClr val="dk1"/>
                </a:solidFill>
                <a:highlight>
                  <a:srgbClr val="FFFF00"/>
                </a:highlight>
                <a:latin typeface="David"/>
                <a:ea typeface="David"/>
                <a:cs typeface="David"/>
                <a:sym typeface="David"/>
              </a:rPr>
              <a:t>אנשי יהודה שואלים את הפלישתים: מדוע הגעתם לכאן.</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ד. </a:t>
            </a:r>
            <a:r>
              <a:rPr lang="iw-IL" sz="3200">
                <a:solidFill>
                  <a:schemeClr val="dk1"/>
                </a:solidFill>
                <a:highlight>
                  <a:srgbClr val="FFFF00"/>
                </a:highlight>
                <a:latin typeface="David"/>
                <a:ea typeface="David"/>
                <a:cs typeface="David"/>
                <a:sym typeface="David"/>
              </a:rPr>
              <a:t>הפלישתים מבקשים לתפוס את שמשון</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ה. אנשי יהודה לא מעוניינים לדבר עם שמשון</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ו. </a:t>
            </a:r>
            <a:r>
              <a:rPr lang="iw-IL" sz="3200">
                <a:solidFill>
                  <a:schemeClr val="dk1"/>
                </a:solidFill>
                <a:highlight>
                  <a:srgbClr val="FFFF00"/>
                </a:highlight>
                <a:latin typeface="David"/>
                <a:ea typeface="David"/>
                <a:cs typeface="David"/>
                <a:sym typeface="David"/>
              </a:rPr>
              <a:t>אנשי יהודה שולחים כשלושת אלפי איש אל שמשון</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ז. </a:t>
            </a:r>
            <a:r>
              <a:rPr lang="iw-IL" sz="3200">
                <a:solidFill>
                  <a:schemeClr val="dk1"/>
                </a:solidFill>
                <a:highlight>
                  <a:srgbClr val="FFFF00"/>
                </a:highlight>
                <a:latin typeface="David"/>
                <a:ea typeface="David"/>
                <a:cs typeface="David"/>
                <a:sym typeface="David"/>
              </a:rPr>
              <a:t>אנשי יהודה שואלים את שמשון :מה זאת עשית לנו?</a:t>
            </a:r>
            <a:endParaRPr/>
          </a:p>
          <a:p>
            <a:pPr indent="0" lvl="0" marL="0" marR="0" rtl="1" algn="r">
              <a:spcBef>
                <a:spcPts val="0"/>
              </a:spcBef>
              <a:spcAft>
                <a:spcPts val="0"/>
              </a:spcAft>
              <a:buNone/>
            </a:pPr>
            <a:r>
              <a:t/>
            </a:r>
            <a:endParaRPr b="1" sz="3200" u="sng">
              <a:solidFill>
                <a:schemeClr val="dk1"/>
              </a:solidFill>
              <a:latin typeface="David"/>
              <a:ea typeface="David"/>
              <a:cs typeface="David"/>
              <a:sym typeface="David"/>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0" st="0"/>
                                            </p:txEl>
                                          </p:spTgt>
                                        </p:tgtEl>
                                        <p:attrNameLst>
                                          <p:attrName>style.visibility</p:attrName>
                                        </p:attrNameLst>
                                      </p:cBhvr>
                                      <p:to>
                                        <p:strVal val="visible"/>
                                      </p:to>
                                    </p:set>
                                    <p:animEffect filter="fade" transition="in">
                                      <p:cBhvr>
                                        <p:cTn dur="500"/>
                                        <p:tgtEl>
                                          <p:spTgt spid="19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1" st="1"/>
                                            </p:txEl>
                                          </p:spTgt>
                                        </p:tgtEl>
                                        <p:attrNameLst>
                                          <p:attrName>style.visibility</p:attrName>
                                        </p:attrNameLst>
                                      </p:cBhvr>
                                      <p:to>
                                        <p:strVal val="visible"/>
                                      </p:to>
                                    </p:set>
                                    <p:animEffect filter="fade" transition="in">
                                      <p:cBhvr>
                                        <p:cTn dur="500"/>
                                        <p:tgtEl>
                                          <p:spTgt spid="19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2" st="2"/>
                                            </p:txEl>
                                          </p:spTgt>
                                        </p:tgtEl>
                                        <p:attrNameLst>
                                          <p:attrName>style.visibility</p:attrName>
                                        </p:attrNameLst>
                                      </p:cBhvr>
                                      <p:to>
                                        <p:strVal val="visible"/>
                                      </p:to>
                                    </p:set>
                                    <p:animEffect filter="fade" transition="in">
                                      <p:cBhvr>
                                        <p:cTn dur="500"/>
                                        <p:tgtEl>
                                          <p:spTgt spid="19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3" st="3"/>
                                            </p:txEl>
                                          </p:spTgt>
                                        </p:tgtEl>
                                        <p:attrNameLst>
                                          <p:attrName>style.visibility</p:attrName>
                                        </p:attrNameLst>
                                      </p:cBhvr>
                                      <p:to>
                                        <p:strVal val="visible"/>
                                      </p:to>
                                    </p:set>
                                    <p:animEffect filter="fade" transition="in">
                                      <p:cBhvr>
                                        <p:cTn dur="500"/>
                                        <p:tgtEl>
                                          <p:spTgt spid="19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4" st="4"/>
                                            </p:txEl>
                                          </p:spTgt>
                                        </p:tgtEl>
                                        <p:attrNameLst>
                                          <p:attrName>style.visibility</p:attrName>
                                        </p:attrNameLst>
                                      </p:cBhvr>
                                      <p:to>
                                        <p:strVal val="visible"/>
                                      </p:to>
                                    </p:set>
                                    <p:animEffect filter="fade" transition="in">
                                      <p:cBhvr>
                                        <p:cTn dur="500"/>
                                        <p:tgtEl>
                                          <p:spTgt spid="19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5" st="5"/>
                                            </p:txEl>
                                          </p:spTgt>
                                        </p:tgtEl>
                                        <p:attrNameLst>
                                          <p:attrName>style.visibility</p:attrName>
                                        </p:attrNameLst>
                                      </p:cBhvr>
                                      <p:to>
                                        <p:strVal val="visible"/>
                                      </p:to>
                                    </p:set>
                                    <p:animEffect filter="fade" transition="in">
                                      <p:cBhvr>
                                        <p:cTn dur="500"/>
                                        <p:tgtEl>
                                          <p:spTgt spid="19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6" st="6"/>
                                            </p:txEl>
                                          </p:spTgt>
                                        </p:tgtEl>
                                        <p:attrNameLst>
                                          <p:attrName>style.visibility</p:attrName>
                                        </p:attrNameLst>
                                      </p:cBhvr>
                                      <p:to>
                                        <p:strVal val="visible"/>
                                      </p:to>
                                    </p:set>
                                    <p:animEffect filter="fade" transition="in">
                                      <p:cBhvr>
                                        <p:cTn dur="500"/>
                                        <p:tgtEl>
                                          <p:spTgt spid="19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7" st="7"/>
                                            </p:txEl>
                                          </p:spTgt>
                                        </p:tgtEl>
                                        <p:attrNameLst>
                                          <p:attrName>style.visibility</p:attrName>
                                        </p:attrNameLst>
                                      </p:cBhvr>
                                      <p:to>
                                        <p:strVal val="visible"/>
                                      </p:to>
                                    </p:set>
                                    <p:animEffect filter="fade" transition="in">
                                      <p:cBhvr>
                                        <p:cTn dur="500"/>
                                        <p:tgtEl>
                                          <p:spTgt spid="19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xEl>
                                              <p:pRg end="8" st="8"/>
                                            </p:txEl>
                                          </p:spTgt>
                                        </p:tgtEl>
                                        <p:attrNameLst>
                                          <p:attrName>style.visibility</p:attrName>
                                        </p:attrNameLst>
                                      </p:cBhvr>
                                      <p:to>
                                        <p:strVal val="visible"/>
                                      </p:to>
                                    </p:set>
                                    <p:animEffect filter="fade" transition="in">
                                      <p:cBhvr>
                                        <p:cTn dur="500"/>
                                        <p:tgtEl>
                                          <p:spTgt spid="19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3"/>
          <p:cNvSpPr txBox="1"/>
          <p:nvPr/>
        </p:nvSpPr>
        <p:spPr>
          <a:xfrm>
            <a:off x="1881052" y="300168"/>
            <a:ext cx="7267302" cy="3046988"/>
          </a:xfrm>
          <a:prstGeom prst="rect">
            <a:avLst/>
          </a:prstGeom>
          <a:solidFill>
            <a:srgbClr val="B29C9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9600">
                <a:solidFill>
                  <a:schemeClr val="dk1"/>
                </a:solidFill>
                <a:latin typeface="David"/>
                <a:ea typeface="David"/>
                <a:cs typeface="David"/>
                <a:sym typeface="David"/>
              </a:rPr>
              <a:t>המשך פרק טו: פסוקים יב'-כ'</a:t>
            </a:r>
            <a:r>
              <a:rPr b="1" lang="iw-IL" sz="2400">
                <a:solidFill>
                  <a:schemeClr val="dk1"/>
                </a:solidFill>
                <a:latin typeface="David"/>
                <a:ea typeface="David"/>
                <a:cs typeface="David"/>
                <a:sym typeface="David"/>
              </a:rPr>
              <a:t>'</a:t>
            </a:r>
            <a:endParaRPr/>
          </a:p>
        </p:txBody>
      </p:sp>
      <p:pic>
        <p:nvPicPr>
          <p:cNvPr descr="Bidspirit auction | נשק שמשון הגיבור, לחי של" id="201" name="Google Shape;201;p23"/>
          <p:cNvPicPr preferRelativeResize="0"/>
          <p:nvPr/>
        </p:nvPicPr>
        <p:blipFill rotWithShape="1">
          <a:blip r:embed="rId3">
            <a:alphaModFix/>
          </a:blip>
          <a:srcRect b="0" l="0" r="0" t="0"/>
          <a:stretch/>
        </p:blipFill>
        <p:spPr>
          <a:xfrm>
            <a:off x="522514" y="3746045"/>
            <a:ext cx="3822823" cy="2863427"/>
          </a:xfrm>
          <a:prstGeom prst="rect">
            <a:avLst/>
          </a:prstGeom>
          <a:noFill/>
          <a:ln>
            <a:noFill/>
          </a:ln>
        </p:spPr>
      </p:pic>
      <p:pic>
        <p:nvPicPr>
          <p:cNvPr descr="המעיינות הכי יפים בארץ | מעיינות סודיים" id="202" name="Google Shape;202;p23"/>
          <p:cNvPicPr preferRelativeResize="0"/>
          <p:nvPr/>
        </p:nvPicPr>
        <p:blipFill rotWithShape="1">
          <a:blip r:embed="rId4">
            <a:alphaModFix/>
          </a:blip>
          <a:srcRect b="0" l="0" r="0" t="0"/>
          <a:stretch/>
        </p:blipFill>
        <p:spPr>
          <a:xfrm>
            <a:off x="7589520" y="3664882"/>
            <a:ext cx="2349409" cy="3025754"/>
          </a:xfrm>
          <a:prstGeom prst="rect">
            <a:avLst/>
          </a:prstGeom>
          <a:noFill/>
          <a:ln>
            <a:noFill/>
          </a:ln>
        </p:spPr>
      </p:pic>
      <p:sp>
        <p:nvSpPr>
          <p:cNvPr id="203" name="Google Shape;203;p23"/>
          <p:cNvSpPr txBox="1"/>
          <p:nvPr/>
        </p:nvSpPr>
        <p:spPr>
          <a:xfrm>
            <a:off x="4648080" y="4014251"/>
            <a:ext cx="2656356" cy="2062103"/>
          </a:xfrm>
          <a:prstGeom prst="rect">
            <a:avLst/>
          </a:prstGeom>
          <a:solidFill>
            <a:srgbClr val="F8E5D9"/>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3200">
                <a:solidFill>
                  <a:schemeClr val="dk1"/>
                </a:solidFill>
                <a:latin typeface="David"/>
                <a:ea typeface="David"/>
                <a:cs typeface="David"/>
                <a:sym typeface="David"/>
              </a:rPr>
              <a:t>במהלך השיעור נגלה מה קשורים תמונות אלו!!</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500"/>
                                        <p:tgtEl>
                                          <p:spTgt spid="2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5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2"/>
                                        </p:tgtEl>
                                        <p:attrNameLst>
                                          <p:attrName>style.visibility</p:attrName>
                                        </p:attrNameLst>
                                      </p:cBhvr>
                                      <p:to>
                                        <p:strVal val="visible"/>
                                      </p:to>
                                    </p:set>
                                    <p:anim calcmode="lin" valueType="num">
                                      <p:cBhvr additive="base">
                                        <p:cTn dur="500"/>
                                        <p:tgtEl>
                                          <p:spTgt spid="20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1"/>
                                        </p:tgtEl>
                                        <p:attrNameLst>
                                          <p:attrName>style.visibility</p:attrName>
                                        </p:attrNameLst>
                                      </p:cBhvr>
                                      <p:to>
                                        <p:strVal val="visible"/>
                                      </p:to>
                                    </p:set>
                                    <p:anim calcmode="lin" valueType="num">
                                      <p:cBhvr additive="base">
                                        <p:cTn dur="500"/>
                                        <p:tgtEl>
                                          <p:spTgt spid="20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4"/>
          <p:cNvSpPr/>
          <p:nvPr/>
        </p:nvSpPr>
        <p:spPr>
          <a:xfrm>
            <a:off x="5503820" y="188428"/>
            <a:ext cx="4946466" cy="4031873"/>
          </a:xfrm>
          <a:prstGeom prst="rect">
            <a:avLst/>
          </a:prstGeom>
          <a:solidFill>
            <a:srgbClr val="CBBDB7"/>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יב</a:t>
            </a:r>
            <a:r>
              <a:rPr lang="iw-IL" sz="3200">
                <a:solidFill>
                  <a:srgbClr val="000000"/>
                </a:solidFill>
                <a:latin typeface="David"/>
                <a:ea typeface="David"/>
                <a:cs typeface="David"/>
                <a:sym typeface="David"/>
              </a:rPr>
              <a:t> וַיֹּאמְרוּ לוֹ </a:t>
            </a:r>
            <a:r>
              <a:rPr b="1" lang="iw-IL" sz="3200">
                <a:solidFill>
                  <a:srgbClr val="000000"/>
                </a:solidFill>
                <a:highlight>
                  <a:srgbClr val="FFFF00"/>
                </a:highlight>
                <a:latin typeface="David"/>
                <a:ea typeface="David"/>
                <a:cs typeface="David"/>
                <a:sym typeface="David"/>
              </a:rPr>
              <a:t>לֶאֱסָרְךָ יָרַדְנוּ</a:t>
            </a:r>
            <a:r>
              <a:rPr lang="iw-IL" sz="3200">
                <a:solidFill>
                  <a:srgbClr val="000000"/>
                </a:solidFill>
                <a:latin typeface="David"/>
                <a:ea typeface="David"/>
                <a:cs typeface="David"/>
                <a:sym typeface="David"/>
              </a:rPr>
              <a:t>, לְתִתְּךָ בְּיַד-פְּלִשְׁתִּים; וַיֹּאמֶר לָהֶם, שִׁמְשׁוֹן, </a:t>
            </a:r>
            <a:r>
              <a:rPr b="1" lang="iw-IL" sz="3200">
                <a:solidFill>
                  <a:srgbClr val="000000"/>
                </a:solidFill>
                <a:highlight>
                  <a:srgbClr val="FFFF00"/>
                </a:highlight>
                <a:latin typeface="David"/>
                <a:ea typeface="David"/>
                <a:cs typeface="David"/>
                <a:sym typeface="David"/>
              </a:rPr>
              <a:t>הִשָּׁבְעוּ לִי, פֶּן-תִּפְגְּעוּן בִּי אַתֶּם. </a:t>
            </a:r>
            <a:r>
              <a:rPr lang="iw-IL" sz="3200">
                <a:solidFill>
                  <a:srgbClr val="000000"/>
                </a:solidFill>
                <a:latin typeface="David"/>
                <a:ea typeface="David"/>
                <a:cs typeface="David"/>
                <a:sym typeface="David"/>
              </a:rPr>
              <a:t>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יג</a:t>
            </a:r>
            <a:r>
              <a:rPr lang="iw-IL" sz="3200">
                <a:solidFill>
                  <a:srgbClr val="000000"/>
                </a:solidFill>
                <a:latin typeface="David"/>
                <a:ea typeface="David"/>
                <a:cs typeface="David"/>
                <a:sym typeface="David"/>
              </a:rPr>
              <a:t> וַיֹּאמְרוּ לוֹ לֵאמֹר, לֹא כִּי-אָסֹר נֶאֱסָרְךָ וּנְתַנּוּךָ בְיָדָם, וְהָמֵת, לֹא נְמִיתֶךָ; וַיַּאַסְרֻהוּ, </a:t>
            </a:r>
            <a:r>
              <a:rPr b="1" lang="iw-IL" sz="3200">
                <a:solidFill>
                  <a:srgbClr val="000000"/>
                </a:solidFill>
                <a:highlight>
                  <a:srgbClr val="FFFF00"/>
                </a:highlight>
                <a:latin typeface="David"/>
                <a:ea typeface="David"/>
                <a:cs typeface="David"/>
                <a:sym typeface="David"/>
              </a:rPr>
              <a:t>בִּשְׁנַיִם עֲבֹתִים חֲדָשִׁים, </a:t>
            </a:r>
            <a:r>
              <a:rPr lang="iw-IL" sz="3200">
                <a:solidFill>
                  <a:srgbClr val="000000"/>
                </a:solidFill>
                <a:latin typeface="David"/>
                <a:ea typeface="David"/>
                <a:cs typeface="David"/>
                <a:sym typeface="David"/>
              </a:rPr>
              <a:t>וַיַּעֲלוּהוּ, מִן-הַסָּלַע.</a:t>
            </a:r>
            <a:endParaRPr sz="3200">
              <a:solidFill>
                <a:schemeClr val="dk1"/>
              </a:solidFill>
              <a:latin typeface="Century Gothic"/>
              <a:ea typeface="Century Gothic"/>
              <a:cs typeface="Century Gothic"/>
              <a:sym typeface="Century Gothic"/>
            </a:endParaRPr>
          </a:p>
        </p:txBody>
      </p:sp>
      <p:sp>
        <p:nvSpPr>
          <p:cNvPr id="209" name="Google Shape;209;p24"/>
          <p:cNvSpPr txBox="1"/>
          <p:nvPr/>
        </p:nvSpPr>
        <p:spPr>
          <a:xfrm>
            <a:off x="8347165" y="5427151"/>
            <a:ext cx="1889767" cy="830997"/>
          </a:xfrm>
          <a:prstGeom prst="rect">
            <a:avLst/>
          </a:prstGeom>
          <a:solidFill>
            <a:srgbClr val="C8CCB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קשרו את ידיו בחבל</a:t>
            </a:r>
            <a:endParaRPr/>
          </a:p>
        </p:txBody>
      </p:sp>
      <p:sp>
        <p:nvSpPr>
          <p:cNvPr id="210" name="Google Shape;210;p24"/>
          <p:cNvSpPr txBox="1"/>
          <p:nvPr/>
        </p:nvSpPr>
        <p:spPr>
          <a:xfrm>
            <a:off x="798244" y="188428"/>
            <a:ext cx="4497981" cy="3908762"/>
          </a:xfrm>
          <a:prstGeom prst="rect">
            <a:avLst/>
          </a:prstGeom>
          <a:solidFill>
            <a:srgbClr val="C8CCB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יב</a:t>
            </a:r>
            <a:r>
              <a:rPr lang="iw-IL" sz="2400">
                <a:solidFill>
                  <a:schemeClr val="dk1"/>
                </a:solidFill>
                <a:latin typeface="David"/>
                <a:ea typeface="David"/>
                <a:cs typeface="David"/>
                <a:sym typeface="David"/>
              </a:rPr>
              <a:t>. </a:t>
            </a:r>
            <a:r>
              <a:rPr b="1" lang="iw-IL" sz="2400" u="sng">
                <a:solidFill>
                  <a:schemeClr val="dk1"/>
                </a:solidFill>
                <a:latin typeface="David"/>
                <a:ea typeface="David"/>
                <a:cs typeface="David"/>
                <a:sym typeface="David"/>
              </a:rPr>
              <a:t>אמרו לו בני יהודה לשמשון- </a:t>
            </a:r>
            <a:r>
              <a:rPr lang="iw-IL" sz="2400">
                <a:solidFill>
                  <a:schemeClr val="dk1"/>
                </a:solidFill>
                <a:latin typeface="David"/>
                <a:ea typeface="David"/>
                <a:cs typeface="David"/>
                <a:sym typeface="David"/>
              </a:rPr>
              <a:t>באנו לכאן כדי לאסור אותך ולהסגיר אותך לפלישתים .</a:t>
            </a:r>
            <a:endParaRPr/>
          </a:p>
          <a:p>
            <a:pPr indent="0" lvl="0" marL="0" marR="0" rtl="1" algn="r">
              <a:spcBef>
                <a:spcPts val="0"/>
              </a:spcBef>
              <a:spcAft>
                <a:spcPts val="0"/>
              </a:spcAft>
              <a:buNone/>
            </a:pPr>
            <a:r>
              <a:rPr b="1" lang="iw-IL" sz="2400" u="sng">
                <a:solidFill>
                  <a:schemeClr val="dk1"/>
                </a:solidFill>
                <a:latin typeface="David"/>
                <a:ea typeface="David"/>
                <a:cs typeface="David"/>
                <a:sym typeface="David"/>
              </a:rPr>
              <a:t>אמר להם שמשון- </a:t>
            </a:r>
            <a:r>
              <a:rPr lang="iw-IL" sz="2400">
                <a:solidFill>
                  <a:schemeClr val="dk1"/>
                </a:solidFill>
                <a:latin typeface="David"/>
                <a:ea typeface="David"/>
                <a:cs typeface="David"/>
                <a:sym typeface="David"/>
              </a:rPr>
              <a:t>אני מסכים אבל תשבעו לי שאתם לא תהרגו אותי.</a:t>
            </a:r>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יג</a:t>
            </a:r>
            <a:r>
              <a:rPr lang="iw-IL" sz="2400">
                <a:solidFill>
                  <a:schemeClr val="dk1"/>
                </a:solidFill>
                <a:latin typeface="David"/>
                <a:ea typeface="David"/>
                <a:cs typeface="David"/>
                <a:sym typeface="David"/>
              </a:rPr>
              <a:t>. </a:t>
            </a:r>
            <a:r>
              <a:rPr b="1" lang="iw-IL" sz="2400" u="sng">
                <a:solidFill>
                  <a:schemeClr val="dk1"/>
                </a:solidFill>
                <a:latin typeface="David"/>
                <a:ea typeface="David"/>
                <a:cs typeface="David"/>
                <a:sym typeface="David"/>
              </a:rPr>
              <a:t>אמרו לו בני יהודה- </a:t>
            </a:r>
            <a:r>
              <a:rPr lang="iw-IL" sz="2400">
                <a:solidFill>
                  <a:schemeClr val="dk1"/>
                </a:solidFill>
                <a:latin typeface="David"/>
                <a:ea typeface="David"/>
                <a:cs typeface="David"/>
                <a:sym typeface="David"/>
              </a:rPr>
              <a:t>לא נפגע בך אנחנו רק נאסור ונקשור אותך ונתן אותך בידם של הפלישתים ולא נהרוג אותך. וקשרו אותו בשני חבלים חדשים (שזורים אחד בשני) והעלו אותו. </a:t>
            </a:r>
            <a:endParaRPr/>
          </a:p>
        </p:txBody>
      </p:sp>
      <p:pic>
        <p:nvPicPr>
          <p:cNvPr descr="חבל – ויקיפדיה" id="211" name="Google Shape;211;p24"/>
          <p:cNvPicPr preferRelativeResize="0"/>
          <p:nvPr/>
        </p:nvPicPr>
        <p:blipFill rotWithShape="1">
          <a:blip r:embed="rId3">
            <a:alphaModFix/>
          </a:blip>
          <a:srcRect b="0" l="0" r="0" t="0"/>
          <a:stretch/>
        </p:blipFill>
        <p:spPr>
          <a:xfrm>
            <a:off x="525669" y="4517586"/>
            <a:ext cx="2521565" cy="1829076"/>
          </a:xfrm>
          <a:prstGeom prst="rect">
            <a:avLst/>
          </a:prstGeom>
          <a:noFill/>
          <a:ln>
            <a:noFill/>
          </a:ln>
        </p:spPr>
      </p:pic>
      <p:sp>
        <p:nvSpPr>
          <p:cNvPr id="212" name="Google Shape;212;p24"/>
          <p:cNvSpPr txBox="1"/>
          <p:nvPr/>
        </p:nvSpPr>
        <p:spPr>
          <a:xfrm>
            <a:off x="2738846" y="4441917"/>
            <a:ext cx="1031966" cy="1200329"/>
          </a:xfrm>
          <a:prstGeom prst="rect">
            <a:avLst/>
          </a:prstGeom>
          <a:solidFill>
            <a:srgbClr val="D0AF7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2400">
                <a:solidFill>
                  <a:schemeClr val="dk1"/>
                </a:solidFill>
                <a:latin typeface="David"/>
                <a:ea typeface="David"/>
                <a:cs typeface="David"/>
                <a:sym typeface="David"/>
              </a:rPr>
              <a:t>חבלים שזורים ועבים</a:t>
            </a:r>
            <a:endParaRPr/>
          </a:p>
        </p:txBody>
      </p:sp>
      <p:pic>
        <p:nvPicPr>
          <p:cNvPr descr="קסם וחידת הקשר בחבל" id="213" name="Google Shape;213;p24"/>
          <p:cNvPicPr preferRelativeResize="0"/>
          <p:nvPr/>
        </p:nvPicPr>
        <p:blipFill rotWithShape="1">
          <a:blip r:embed="rId4">
            <a:alphaModFix/>
          </a:blip>
          <a:srcRect b="0" l="0" r="0" t="0"/>
          <a:stretch/>
        </p:blipFill>
        <p:spPr>
          <a:xfrm>
            <a:off x="4546690" y="4832049"/>
            <a:ext cx="3800475" cy="12001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2000"/>
                                        <p:tgtEl>
                                          <p:spTgt spid="2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0" st="0"/>
                                            </p:txEl>
                                          </p:spTgt>
                                        </p:tgtEl>
                                        <p:attrNameLst>
                                          <p:attrName>style.visibility</p:attrName>
                                        </p:attrNameLst>
                                      </p:cBhvr>
                                      <p:to>
                                        <p:strVal val="visible"/>
                                      </p:to>
                                    </p:set>
                                    <p:animEffect filter="fade" transition="in">
                                      <p:cBhvr>
                                        <p:cTn dur="500"/>
                                        <p:tgtEl>
                                          <p:spTgt spid="2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1" st="1"/>
                                            </p:txEl>
                                          </p:spTgt>
                                        </p:tgtEl>
                                        <p:attrNameLst>
                                          <p:attrName>style.visibility</p:attrName>
                                        </p:attrNameLst>
                                      </p:cBhvr>
                                      <p:to>
                                        <p:strVal val="visible"/>
                                      </p:to>
                                    </p:set>
                                    <p:animEffect filter="fade" transition="in">
                                      <p:cBhvr>
                                        <p:cTn dur="500"/>
                                        <p:tgtEl>
                                          <p:spTgt spid="2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2" st="2"/>
                                            </p:txEl>
                                          </p:spTgt>
                                        </p:tgtEl>
                                        <p:attrNameLst>
                                          <p:attrName>style.visibility</p:attrName>
                                        </p:attrNameLst>
                                      </p:cBhvr>
                                      <p:to>
                                        <p:strVal val="visible"/>
                                      </p:to>
                                    </p:set>
                                    <p:animEffect filter="fade" transition="in">
                                      <p:cBhvr>
                                        <p:cTn dur="500"/>
                                        <p:tgtEl>
                                          <p:spTgt spid="2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animEffect filter="fade" transition="in">
                                      <p:cBhvr>
                                        <p:cTn dur="500"/>
                                        <p:tgtEl>
                                          <p:spTgt spid="2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animEffect filter="fade" transition="in">
                                      <p:cBhvr>
                                        <p:cTn dur="500"/>
                                        <p:tgtEl>
                                          <p:spTgt spid="2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5"/>
          <p:cNvSpPr txBox="1"/>
          <p:nvPr/>
        </p:nvSpPr>
        <p:spPr>
          <a:xfrm>
            <a:off x="653143" y="242543"/>
            <a:ext cx="4389120" cy="2369880"/>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יד</a:t>
            </a:r>
            <a:r>
              <a:rPr lang="iw-IL" sz="2400">
                <a:solidFill>
                  <a:schemeClr val="dk1"/>
                </a:solidFill>
                <a:latin typeface="David"/>
                <a:ea typeface="David"/>
                <a:cs typeface="David"/>
                <a:sym typeface="David"/>
              </a:rPr>
              <a:t>. כשהתקרבו למקום שנקרא "לחי" ראו אותו הפלישתים והחלו להריע שניצחו לפתע שרתה על שמשון רוח גבורה מאת ה' והחבלים שהיו בידיו נמסו כמו חוטי פשתן ושמשון ניתק אותם בקלות</a:t>
            </a:r>
            <a:endParaRPr/>
          </a:p>
        </p:txBody>
      </p:sp>
      <p:sp>
        <p:nvSpPr>
          <p:cNvPr id="219" name="Google Shape;219;p25"/>
          <p:cNvSpPr txBox="1"/>
          <p:nvPr/>
        </p:nvSpPr>
        <p:spPr>
          <a:xfrm>
            <a:off x="5708469" y="4339850"/>
            <a:ext cx="3890556" cy="2308324"/>
          </a:xfrm>
          <a:prstGeom prst="rect">
            <a:avLst/>
          </a:prstGeom>
          <a:solidFill>
            <a:srgbClr val="92D050"/>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"לחי של חמור" </a:t>
            </a:r>
            <a:r>
              <a:rPr lang="iw-IL" sz="2400">
                <a:solidFill>
                  <a:schemeClr val="dk1"/>
                </a:solidFill>
                <a:latin typeface="David"/>
                <a:ea typeface="David"/>
                <a:cs typeface="David"/>
                <a:sym typeface="David"/>
              </a:rPr>
              <a:t>– חז"ל מבארים שזו הייתה</a:t>
            </a:r>
            <a:r>
              <a:rPr b="1" lang="iw-IL" sz="2400">
                <a:solidFill>
                  <a:schemeClr val="dk1"/>
                </a:solidFill>
                <a:highlight>
                  <a:srgbClr val="00FFFF"/>
                </a:highlight>
                <a:latin typeface="David"/>
                <a:ea typeface="David"/>
                <a:cs typeface="David"/>
                <a:sym typeface="David"/>
              </a:rPr>
              <a:t> לחי של החמור של בלעם</a:t>
            </a:r>
            <a:r>
              <a:rPr lang="iw-IL" sz="2400">
                <a:solidFill>
                  <a:schemeClr val="dk1"/>
                </a:solidFill>
                <a:latin typeface="David"/>
                <a:ea typeface="David"/>
                <a:cs typeface="David"/>
                <a:sym typeface="David"/>
              </a:rPr>
              <a:t>, אחרי שסיימה לדבר עם המלאך היא מתה במקום והייתה מושלכת שם וכעת שמשון מצא לחי שלה. </a:t>
            </a:r>
            <a:endParaRPr/>
          </a:p>
        </p:txBody>
      </p:sp>
      <p:sp>
        <p:nvSpPr>
          <p:cNvPr id="220" name="Google Shape;220;p25"/>
          <p:cNvSpPr txBox="1"/>
          <p:nvPr/>
        </p:nvSpPr>
        <p:spPr>
          <a:xfrm>
            <a:off x="653144" y="2819344"/>
            <a:ext cx="4389120" cy="1200329"/>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טו. </a:t>
            </a:r>
            <a:r>
              <a:rPr lang="iw-IL" sz="2400">
                <a:solidFill>
                  <a:schemeClr val="dk1"/>
                </a:solidFill>
                <a:latin typeface="David"/>
                <a:ea typeface="David"/>
                <a:cs typeface="David"/>
                <a:sym typeface="David"/>
              </a:rPr>
              <a:t>שמשון מצא לחי של חומר לחה ורטובה, החזיק בה ובעזרתה הרג </a:t>
            </a:r>
            <a:r>
              <a:rPr b="1" lang="iw-IL" sz="2400">
                <a:solidFill>
                  <a:schemeClr val="dk1"/>
                </a:solidFill>
                <a:highlight>
                  <a:srgbClr val="00FFFF"/>
                </a:highlight>
                <a:latin typeface="David"/>
                <a:ea typeface="David"/>
                <a:cs typeface="David"/>
                <a:sym typeface="David"/>
              </a:rPr>
              <a:t>1000 פלישתים. </a:t>
            </a:r>
            <a:endParaRPr/>
          </a:p>
        </p:txBody>
      </p:sp>
      <p:sp>
        <p:nvSpPr>
          <p:cNvPr id="221" name="Google Shape;221;p25"/>
          <p:cNvSpPr/>
          <p:nvPr/>
        </p:nvSpPr>
        <p:spPr>
          <a:xfrm>
            <a:off x="5525589" y="242543"/>
            <a:ext cx="4924698" cy="4031873"/>
          </a:xfrm>
          <a:prstGeom prst="rect">
            <a:avLst/>
          </a:prstGeom>
          <a:solidFill>
            <a:srgbClr val="CBBDB7"/>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יד</a:t>
            </a:r>
            <a:r>
              <a:rPr lang="iw-IL" sz="3200">
                <a:solidFill>
                  <a:srgbClr val="000000"/>
                </a:solidFill>
                <a:latin typeface="David"/>
                <a:ea typeface="David"/>
                <a:cs typeface="David"/>
                <a:sym typeface="David"/>
              </a:rPr>
              <a:t> הוּא-בָא </a:t>
            </a:r>
            <a:r>
              <a:rPr b="1" lang="iw-IL" sz="3200">
                <a:solidFill>
                  <a:srgbClr val="000000"/>
                </a:solidFill>
                <a:highlight>
                  <a:srgbClr val="FFFF00"/>
                </a:highlight>
                <a:latin typeface="David"/>
                <a:ea typeface="David"/>
                <a:cs typeface="David"/>
                <a:sym typeface="David"/>
              </a:rPr>
              <a:t>עַד-לֶחִי</a:t>
            </a:r>
            <a:r>
              <a:rPr lang="iw-IL" sz="3200">
                <a:solidFill>
                  <a:srgbClr val="000000"/>
                </a:solidFill>
                <a:latin typeface="David"/>
                <a:ea typeface="David"/>
                <a:cs typeface="David"/>
                <a:sym typeface="David"/>
              </a:rPr>
              <a:t>, וּפְלִשְׁתִּים הֵרִיעוּ לִקְרָאתוֹ; וַתִּצְלַח עָלָיו רוּחַ יְהוָה, </a:t>
            </a:r>
            <a:r>
              <a:rPr b="1" lang="iw-IL" sz="3200">
                <a:solidFill>
                  <a:srgbClr val="000000"/>
                </a:solidFill>
                <a:highlight>
                  <a:srgbClr val="FFFF00"/>
                </a:highlight>
                <a:latin typeface="David"/>
                <a:ea typeface="David"/>
                <a:cs typeface="David"/>
                <a:sym typeface="David"/>
              </a:rPr>
              <a:t>וַתִּהְיֶינָה הָעֲבֹתִים אֲשֶׁר עַל-זְרוֹעוֹתָיו כַּפִּשְׁתִּים </a:t>
            </a:r>
            <a:r>
              <a:rPr lang="iw-IL" sz="3200">
                <a:solidFill>
                  <a:srgbClr val="000000"/>
                </a:solidFill>
                <a:latin typeface="David"/>
                <a:ea typeface="David"/>
                <a:cs typeface="David"/>
                <a:sym typeface="David"/>
              </a:rPr>
              <a:t>אֲשֶׁר בָּעֲרוּ בָאֵשׁ, וַיִּמַּסּוּ אֱסוּרָיו, מֵעַל יָדָיו.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טו</a:t>
            </a:r>
            <a:r>
              <a:rPr lang="iw-IL" sz="3200">
                <a:solidFill>
                  <a:srgbClr val="000000"/>
                </a:solidFill>
                <a:latin typeface="David"/>
                <a:ea typeface="David"/>
                <a:cs typeface="David"/>
                <a:sym typeface="David"/>
              </a:rPr>
              <a:t> וַיִּמְצָא </a:t>
            </a:r>
            <a:r>
              <a:rPr b="1" lang="iw-IL" sz="3200">
                <a:solidFill>
                  <a:srgbClr val="000000"/>
                </a:solidFill>
                <a:highlight>
                  <a:srgbClr val="FFFF00"/>
                </a:highlight>
                <a:latin typeface="David"/>
                <a:ea typeface="David"/>
                <a:cs typeface="David"/>
                <a:sym typeface="David"/>
              </a:rPr>
              <a:t>לְחִי-חֲמוֹר, טְרִיָּה; </a:t>
            </a:r>
            <a:r>
              <a:rPr lang="iw-IL" sz="3200">
                <a:solidFill>
                  <a:srgbClr val="000000"/>
                </a:solidFill>
                <a:latin typeface="David"/>
                <a:ea typeface="David"/>
                <a:cs typeface="David"/>
                <a:sym typeface="David"/>
              </a:rPr>
              <a:t>וַיִּשְׁלַח יָדוֹ וַיִּקָּחֶהָ, וַיַּךְ-בָּהּ </a:t>
            </a:r>
            <a:r>
              <a:rPr b="1" lang="iw-IL" sz="3200">
                <a:solidFill>
                  <a:srgbClr val="000000"/>
                </a:solidFill>
                <a:highlight>
                  <a:srgbClr val="00FFFF"/>
                </a:highlight>
                <a:latin typeface="David"/>
                <a:ea typeface="David"/>
                <a:cs typeface="David"/>
                <a:sym typeface="David"/>
              </a:rPr>
              <a:t>אֶלֶף אִישׁ.</a:t>
            </a:r>
            <a:endParaRPr b="1" sz="3200">
              <a:solidFill>
                <a:schemeClr val="dk1"/>
              </a:solidFill>
              <a:highlight>
                <a:srgbClr val="00FFFF"/>
              </a:highlight>
              <a:latin typeface="Century Gothic"/>
              <a:ea typeface="Century Gothic"/>
              <a:cs typeface="Century Gothic"/>
              <a:sym typeface="Century Gothic"/>
            </a:endParaRPr>
          </a:p>
        </p:txBody>
      </p:sp>
      <p:pic>
        <p:nvPicPr>
          <p:cNvPr descr="Bidspirit auction | נשק שמשון הגיבור, לחי של" id="222" name="Google Shape;222;p25"/>
          <p:cNvPicPr preferRelativeResize="0"/>
          <p:nvPr/>
        </p:nvPicPr>
        <p:blipFill rotWithShape="1">
          <a:blip r:embed="rId3">
            <a:alphaModFix/>
          </a:blip>
          <a:srcRect b="0" l="0" r="0" t="0"/>
          <a:stretch/>
        </p:blipFill>
        <p:spPr>
          <a:xfrm>
            <a:off x="1051557" y="4274416"/>
            <a:ext cx="3082835" cy="2309150"/>
          </a:xfrm>
          <a:prstGeom prst="rect">
            <a:avLst/>
          </a:prstGeom>
          <a:noFill/>
          <a:ln>
            <a:noFill/>
          </a:ln>
        </p:spPr>
      </p:pic>
      <p:sp>
        <p:nvSpPr>
          <p:cNvPr id="223" name="Google Shape;223;p25"/>
          <p:cNvSpPr/>
          <p:nvPr/>
        </p:nvSpPr>
        <p:spPr>
          <a:xfrm>
            <a:off x="3931920" y="4950823"/>
            <a:ext cx="1802674" cy="653143"/>
          </a:xfrm>
          <a:prstGeom prst="leftArrow">
            <a:avLst>
              <a:gd fmla="val 50000" name="adj1"/>
              <a:gd fmla="val 50000" name="adj2"/>
            </a:avLst>
          </a:prstGeom>
          <a:solidFill>
            <a:srgbClr val="B85B22"/>
          </a:solidFill>
          <a:ln cap="flat" cmpd="sng" w="12700">
            <a:solidFill>
              <a:srgbClr val="6C84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anim calcmode="lin" valueType="num">
                                      <p:cBhvr additive="base">
                                        <p:cTn dur="500"/>
                                        <p:tgtEl>
                                          <p:spTgt spid="22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anim calcmode="lin" valueType="num">
                                      <p:cBhvr additive="base">
                                        <p:cTn dur="500"/>
                                        <p:tgtEl>
                                          <p:spTgt spid="22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500"/>
                                        <p:tgtEl>
                                          <p:spTgt spid="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5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2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6"/>
          <p:cNvSpPr/>
          <p:nvPr/>
        </p:nvSpPr>
        <p:spPr>
          <a:xfrm>
            <a:off x="5212080" y="550706"/>
            <a:ext cx="5133702" cy="3293209"/>
          </a:xfrm>
          <a:prstGeom prst="rect">
            <a:avLst/>
          </a:prstGeom>
          <a:blipFill rotWithShape="1">
            <a:blip r:embed="rId3">
              <a:alphaModFix/>
            </a:blip>
            <a:tile algn="tl" flip="none" tx="0" sx="100000" ty="0" sy="100000"/>
          </a:blip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טז</a:t>
            </a:r>
            <a:r>
              <a:rPr lang="iw-IL" sz="3200">
                <a:solidFill>
                  <a:srgbClr val="000000"/>
                </a:solidFill>
                <a:latin typeface="David"/>
                <a:ea typeface="David"/>
                <a:cs typeface="David"/>
                <a:sym typeface="David"/>
              </a:rPr>
              <a:t> וַיֹּאמֶר שִׁמְשׁוֹן--בִּלְחִי הַחֲמוֹר, </a:t>
            </a:r>
            <a:r>
              <a:rPr b="1" lang="iw-IL" sz="3200">
                <a:solidFill>
                  <a:srgbClr val="000000"/>
                </a:solidFill>
                <a:highlight>
                  <a:srgbClr val="00FF00"/>
                </a:highlight>
                <a:latin typeface="David"/>
                <a:ea typeface="David"/>
                <a:cs typeface="David"/>
                <a:sym typeface="David"/>
              </a:rPr>
              <a:t>חֲמוֹר חֲמֹרָתָיִם</a:t>
            </a:r>
            <a:r>
              <a:rPr lang="iw-IL" sz="3200">
                <a:solidFill>
                  <a:srgbClr val="000000"/>
                </a:solidFill>
                <a:latin typeface="David"/>
                <a:ea typeface="David"/>
                <a:cs typeface="David"/>
                <a:sym typeface="David"/>
              </a:rPr>
              <a:t>; </a:t>
            </a:r>
            <a:r>
              <a:rPr b="1" lang="iw-IL" sz="4000">
                <a:solidFill>
                  <a:srgbClr val="000000"/>
                </a:solidFill>
                <a:latin typeface="David"/>
                <a:ea typeface="David"/>
                <a:cs typeface="David"/>
                <a:sym typeface="David"/>
              </a:rPr>
              <a:t>בִּלְחִי הַחֲמוֹר, הִכֵּיתִי אֶלֶף אִישׁ.  </a:t>
            </a:r>
            <a:endParaRPr b="1" sz="3200">
              <a:solidFill>
                <a:srgbClr val="000000"/>
              </a:solidFill>
              <a:latin typeface="David"/>
              <a:ea typeface="David"/>
              <a:cs typeface="David"/>
              <a:sym typeface="David"/>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יז</a:t>
            </a:r>
            <a:r>
              <a:rPr lang="iw-IL" sz="3200">
                <a:solidFill>
                  <a:srgbClr val="000000"/>
                </a:solidFill>
                <a:latin typeface="David"/>
                <a:ea typeface="David"/>
                <a:cs typeface="David"/>
                <a:sym typeface="David"/>
              </a:rPr>
              <a:t> וַיְהִי </a:t>
            </a:r>
            <a:r>
              <a:rPr b="1" lang="iw-IL" sz="3200">
                <a:solidFill>
                  <a:srgbClr val="000000"/>
                </a:solidFill>
                <a:highlight>
                  <a:srgbClr val="00FF00"/>
                </a:highlight>
                <a:latin typeface="David"/>
                <a:ea typeface="David"/>
                <a:cs typeface="David"/>
                <a:sym typeface="David"/>
              </a:rPr>
              <a:t>כְּכַלֹּתוֹ</a:t>
            </a:r>
            <a:r>
              <a:rPr lang="iw-IL" sz="3200">
                <a:solidFill>
                  <a:srgbClr val="000000"/>
                </a:solidFill>
                <a:latin typeface="David"/>
                <a:ea typeface="David"/>
                <a:cs typeface="David"/>
                <a:sym typeface="David"/>
              </a:rPr>
              <a:t> לְדַבֵּר, וַיַּשְׁלֵךְ הַלְּחִי מִיָּדוֹ; וַיִּקְרָא לַמָּקוֹם הַהוּא, רָמַת לֶחִי.</a:t>
            </a:r>
            <a:endParaRPr sz="3200">
              <a:solidFill>
                <a:schemeClr val="dk1"/>
              </a:solidFill>
              <a:latin typeface="Century Gothic"/>
              <a:ea typeface="Century Gothic"/>
              <a:cs typeface="Century Gothic"/>
              <a:sym typeface="Century Gothic"/>
            </a:endParaRPr>
          </a:p>
        </p:txBody>
      </p:sp>
      <p:sp>
        <p:nvSpPr>
          <p:cNvPr id="229" name="Google Shape;229;p26"/>
          <p:cNvSpPr txBox="1"/>
          <p:nvPr/>
        </p:nvSpPr>
        <p:spPr>
          <a:xfrm>
            <a:off x="666207" y="550706"/>
            <a:ext cx="4389120" cy="1200329"/>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טז. </a:t>
            </a:r>
            <a:r>
              <a:rPr lang="iw-IL" sz="2400">
                <a:solidFill>
                  <a:schemeClr val="dk1"/>
                </a:solidFill>
                <a:latin typeface="David"/>
                <a:ea typeface="David"/>
                <a:cs typeface="David"/>
                <a:sym typeface="David"/>
              </a:rPr>
              <a:t>אמר שמשון: בעזרת לחי החמור הרגתי וצברתי ערימות של גופות אויבי ובלחי החמור הרגתי 1000 איש. </a:t>
            </a:r>
            <a:endParaRPr b="1" sz="2400">
              <a:solidFill>
                <a:schemeClr val="dk1"/>
              </a:solidFill>
              <a:highlight>
                <a:srgbClr val="00FFFF"/>
              </a:highlight>
              <a:latin typeface="David"/>
              <a:ea typeface="David"/>
              <a:cs typeface="David"/>
              <a:sym typeface="David"/>
            </a:endParaRPr>
          </a:p>
        </p:txBody>
      </p:sp>
      <p:sp>
        <p:nvSpPr>
          <p:cNvPr id="230" name="Google Shape;230;p26"/>
          <p:cNvSpPr txBox="1"/>
          <p:nvPr/>
        </p:nvSpPr>
        <p:spPr>
          <a:xfrm>
            <a:off x="666207" y="1944077"/>
            <a:ext cx="4389120" cy="1569660"/>
          </a:xfrm>
          <a:prstGeom prst="rect">
            <a:avLst/>
          </a:prstGeom>
          <a:solidFill>
            <a:srgbClr val="F1CBB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יז.</a:t>
            </a:r>
            <a:r>
              <a:rPr lang="iw-IL" sz="2400">
                <a:solidFill>
                  <a:schemeClr val="dk1"/>
                </a:solidFill>
                <a:latin typeface="David"/>
                <a:ea typeface="David"/>
                <a:cs typeface="David"/>
                <a:sym typeface="David"/>
              </a:rPr>
              <a:t> </a:t>
            </a:r>
            <a:r>
              <a:rPr b="1" lang="iw-IL" sz="2400">
                <a:solidFill>
                  <a:schemeClr val="dk1"/>
                </a:solidFill>
                <a:highlight>
                  <a:srgbClr val="00FF00"/>
                </a:highlight>
                <a:latin typeface="David"/>
                <a:ea typeface="David"/>
                <a:cs typeface="David"/>
                <a:sym typeface="David"/>
              </a:rPr>
              <a:t>וסיים לדבר </a:t>
            </a:r>
            <a:r>
              <a:rPr lang="iw-IL" sz="2400">
                <a:solidFill>
                  <a:schemeClr val="dk1"/>
                </a:solidFill>
                <a:latin typeface="David"/>
                <a:ea typeface="David"/>
                <a:cs typeface="David"/>
                <a:sym typeface="David"/>
              </a:rPr>
              <a:t>וזרק את הלחי של החמור מידו וקרא למקום ההוא "רמת לחי" (</a:t>
            </a:r>
            <a:r>
              <a:rPr b="1" lang="iw-IL" sz="2400">
                <a:solidFill>
                  <a:schemeClr val="dk1"/>
                </a:solidFill>
                <a:latin typeface="David"/>
                <a:ea typeface="David"/>
                <a:cs typeface="David"/>
                <a:sym typeface="David"/>
              </a:rPr>
              <a:t>רמה=השליך</a:t>
            </a:r>
            <a:r>
              <a:rPr lang="iw-IL" sz="2400">
                <a:solidFill>
                  <a:schemeClr val="dk1"/>
                </a:solidFill>
                <a:latin typeface="David"/>
                <a:ea typeface="David"/>
                <a:cs typeface="David"/>
                <a:sym typeface="David"/>
              </a:rPr>
              <a:t>, על שם שהשליך שם את הלחי. מצו"ד)</a:t>
            </a:r>
            <a:endParaRPr sz="2400">
              <a:solidFill>
                <a:schemeClr val="dk1"/>
              </a:solidFill>
              <a:highlight>
                <a:srgbClr val="00FFFF"/>
              </a:highlight>
              <a:latin typeface="David"/>
              <a:ea typeface="David"/>
              <a:cs typeface="David"/>
              <a:sym typeface="David"/>
            </a:endParaRPr>
          </a:p>
        </p:txBody>
      </p:sp>
      <p:sp>
        <p:nvSpPr>
          <p:cNvPr id="231" name="Google Shape;231;p26"/>
          <p:cNvSpPr txBox="1"/>
          <p:nvPr/>
        </p:nvSpPr>
        <p:spPr>
          <a:xfrm>
            <a:off x="6766560" y="4095095"/>
            <a:ext cx="3579222" cy="2000548"/>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"חמור חמורתיים"- </a:t>
            </a:r>
            <a:r>
              <a:rPr lang="iw-IL" sz="2400">
                <a:solidFill>
                  <a:schemeClr val="dk1"/>
                </a:solidFill>
                <a:latin typeface="David"/>
                <a:ea typeface="David"/>
                <a:cs typeface="David"/>
                <a:sym typeface="David"/>
              </a:rPr>
              <a:t>צבור ציבורים שזה לשון נופל על לשון, כמו שנאמר במצרים שצברו את הצפררדעים "חומרים חומרים"</a:t>
            </a:r>
            <a:endParaRPr/>
          </a:p>
        </p:txBody>
      </p:sp>
      <p:pic>
        <p:nvPicPr>
          <p:cNvPr descr="רמת לחי או רמת לח&quot;י או בכלל קריית משה? | שמשנט חדשות" id="232" name="Google Shape;232;p26"/>
          <p:cNvPicPr preferRelativeResize="0"/>
          <p:nvPr/>
        </p:nvPicPr>
        <p:blipFill rotWithShape="1">
          <a:blip r:embed="rId4">
            <a:alphaModFix/>
          </a:blip>
          <a:srcRect b="0" l="0" r="0" t="0"/>
          <a:stretch/>
        </p:blipFill>
        <p:spPr>
          <a:xfrm>
            <a:off x="494214" y="3852574"/>
            <a:ext cx="4931227" cy="2761487"/>
          </a:xfrm>
          <a:prstGeom prst="rect">
            <a:avLst/>
          </a:prstGeom>
          <a:noFill/>
          <a:ln>
            <a:noFill/>
          </a:ln>
        </p:spPr>
      </p:pic>
      <p:sp>
        <p:nvSpPr>
          <p:cNvPr id="233" name="Google Shape;233;p26"/>
          <p:cNvSpPr txBox="1"/>
          <p:nvPr/>
        </p:nvSpPr>
        <p:spPr>
          <a:xfrm>
            <a:off x="1436915" y="4337723"/>
            <a:ext cx="2978332" cy="757646"/>
          </a:xfrm>
          <a:prstGeom prst="rect">
            <a:avLst/>
          </a:prstGeom>
          <a:blipFill rotWithShape="1">
            <a:blip r:embed="rId5">
              <a:alphaModFix/>
            </a:blip>
            <a:tile algn="tl" flip="none" tx="0" sx="100000" ty="0" sy="100000"/>
          </a:blip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8"/>
                                        </p:tgtEl>
                                        <p:attrNameLst>
                                          <p:attrName>style.visibility</p:attrName>
                                        </p:attrNameLst>
                                      </p:cBhvr>
                                      <p:to>
                                        <p:strVal val="visible"/>
                                      </p:to>
                                    </p:set>
                                    <p:anim calcmode="lin" valueType="num">
                                      <p:cBhvr additive="base">
                                        <p:cTn dur="500"/>
                                        <p:tgtEl>
                                          <p:spTgt spid="22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20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0"/>
                                        </p:tgtEl>
                                        <p:attrNameLst>
                                          <p:attrName>style.visibility</p:attrName>
                                        </p:attrNameLst>
                                      </p:cBhvr>
                                      <p:to>
                                        <p:strVal val="visible"/>
                                      </p:to>
                                    </p:set>
                                    <p:anim calcmode="lin" valueType="num">
                                      <p:cBhvr additive="base">
                                        <p:cTn dur="500"/>
                                        <p:tgtEl>
                                          <p:spTgt spid="230"/>
                                        </p:tgtEl>
                                        <p:attrNameLst>
                                          <p:attrName>ppt_w</p:attrName>
                                        </p:attrNameLst>
                                      </p:cBhvr>
                                      <p:tavLst>
                                        <p:tav fmla="" tm="0">
                                          <p:val>
                                            <p:strVal val="0"/>
                                          </p:val>
                                        </p:tav>
                                        <p:tav fmla="" tm="100000">
                                          <p:val>
                                            <p:strVal val="#ppt_w"/>
                                          </p:val>
                                        </p:tav>
                                      </p:tavLst>
                                    </p:anim>
                                    <p:anim calcmode="lin" valueType="num">
                                      <p:cBhvr additive="base">
                                        <p:cTn dur="500"/>
                                        <p:tgtEl>
                                          <p:spTgt spid="23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7"/>
          <p:cNvSpPr/>
          <p:nvPr/>
        </p:nvSpPr>
        <p:spPr>
          <a:xfrm>
            <a:off x="5146765" y="212692"/>
            <a:ext cx="5329645" cy="5570756"/>
          </a:xfrm>
          <a:prstGeom prst="rect">
            <a:avLst/>
          </a:prstGeom>
          <a:solidFill>
            <a:srgbClr val="EAB28F"/>
          </a:solid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lang="iw-IL" sz="3200">
                <a:solidFill>
                  <a:srgbClr val="000000"/>
                </a:solidFill>
                <a:latin typeface="David"/>
                <a:ea typeface="David"/>
                <a:cs typeface="David"/>
                <a:sym typeface="David"/>
              </a:rPr>
              <a:t>יח</a:t>
            </a:r>
            <a:r>
              <a:rPr lang="iw-IL" sz="3200">
                <a:solidFill>
                  <a:srgbClr val="000000"/>
                </a:solidFill>
                <a:latin typeface="David"/>
                <a:ea typeface="David"/>
                <a:cs typeface="David"/>
                <a:sym typeface="David"/>
              </a:rPr>
              <a:t> </a:t>
            </a:r>
            <a:r>
              <a:rPr b="1" lang="iw-IL" sz="3200">
                <a:solidFill>
                  <a:srgbClr val="000000"/>
                </a:solidFill>
                <a:highlight>
                  <a:srgbClr val="00FF00"/>
                </a:highlight>
                <a:latin typeface="David"/>
                <a:ea typeface="David"/>
                <a:cs typeface="David"/>
                <a:sym typeface="David"/>
              </a:rPr>
              <a:t>וַיִּצְמָא, מְאֹד</a:t>
            </a:r>
            <a:r>
              <a:rPr lang="iw-IL" sz="3200">
                <a:solidFill>
                  <a:srgbClr val="000000"/>
                </a:solidFill>
                <a:latin typeface="David"/>
                <a:ea typeface="David"/>
                <a:cs typeface="David"/>
                <a:sym typeface="David"/>
              </a:rPr>
              <a:t>, וַיִּקְרָא אֶל-יְהוָה וַיֹּאמַר, אַתָּה נָתַתָּ בְיַד-עַבְדְּךָ אֶת-הַתְּשׁוּעָה הַגְּדֹלָה הַזֹּאת; </a:t>
            </a:r>
            <a:r>
              <a:rPr b="1" lang="iw-IL" sz="3200">
                <a:solidFill>
                  <a:srgbClr val="000000"/>
                </a:solidFill>
                <a:latin typeface="David"/>
                <a:ea typeface="David"/>
                <a:cs typeface="David"/>
                <a:sym typeface="David"/>
              </a:rPr>
              <a:t>וְעַתָּה אָמוּת בַּצָּמָא, וְנָפַלְתִּי בְּיַד הָעֲרֵלִים.</a:t>
            </a:r>
            <a:r>
              <a:rPr lang="iw-IL" sz="3200">
                <a:solidFill>
                  <a:srgbClr val="000000"/>
                </a:solidFill>
                <a:latin typeface="David"/>
                <a:ea typeface="David"/>
                <a:cs typeface="David"/>
                <a:sym typeface="David"/>
              </a:rPr>
              <a:t>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יט</a:t>
            </a:r>
            <a:r>
              <a:rPr lang="iw-IL" sz="3200">
                <a:solidFill>
                  <a:srgbClr val="000000"/>
                </a:solidFill>
                <a:latin typeface="David"/>
                <a:ea typeface="David"/>
                <a:cs typeface="David"/>
                <a:sym typeface="David"/>
              </a:rPr>
              <a:t> </a:t>
            </a:r>
            <a:r>
              <a:rPr b="1" lang="iw-IL" sz="3200">
                <a:solidFill>
                  <a:srgbClr val="000000"/>
                </a:solidFill>
                <a:highlight>
                  <a:srgbClr val="00FF00"/>
                </a:highlight>
                <a:latin typeface="David"/>
                <a:ea typeface="David"/>
                <a:cs typeface="David"/>
                <a:sym typeface="David"/>
              </a:rPr>
              <a:t>וַיִּבְקַע אֱלֹהִים אֶת-הַמַּכְתֵּשׁ אֲשֶׁר-בַּלֶּחִי</a:t>
            </a:r>
            <a:r>
              <a:rPr lang="iw-IL" sz="3200">
                <a:solidFill>
                  <a:srgbClr val="000000"/>
                </a:solidFill>
                <a:latin typeface="David"/>
                <a:ea typeface="David"/>
                <a:cs typeface="David"/>
                <a:sym typeface="David"/>
              </a:rPr>
              <a:t>, וַיֵּצְאוּ מִמֶּנּוּ מַיִם וַיֵּשְׁתְּ, וַתָּשָׁב רוּחוֹ, וַיֶּחִי; עַל-כֵּן קָרָא שְׁמָהּ, </a:t>
            </a:r>
            <a:r>
              <a:rPr b="1" lang="iw-IL" sz="3600">
                <a:solidFill>
                  <a:srgbClr val="000000"/>
                </a:solidFill>
                <a:highlight>
                  <a:srgbClr val="FFFF00"/>
                </a:highlight>
                <a:latin typeface="David"/>
                <a:ea typeface="David"/>
                <a:cs typeface="David"/>
                <a:sym typeface="David"/>
              </a:rPr>
              <a:t>עֵין הַקּוֹרֵא אֲשֶׁר בַּלֶּחִי</a:t>
            </a:r>
            <a:r>
              <a:rPr lang="iw-IL" sz="3200">
                <a:solidFill>
                  <a:srgbClr val="000000"/>
                </a:solidFill>
                <a:latin typeface="David"/>
                <a:ea typeface="David"/>
                <a:cs typeface="David"/>
                <a:sym typeface="David"/>
              </a:rPr>
              <a:t>, עַד, הַיּוֹם הַזֶּה.  </a:t>
            </a:r>
            <a:endParaRPr/>
          </a:p>
          <a:p>
            <a:pPr indent="0" lvl="0" marL="0" marR="0" rtl="1" algn="r">
              <a:spcBef>
                <a:spcPts val="0"/>
              </a:spcBef>
              <a:spcAft>
                <a:spcPts val="0"/>
              </a:spcAft>
              <a:buNone/>
            </a:pPr>
            <a:r>
              <a:rPr b="1" lang="iw-IL" sz="3200">
                <a:solidFill>
                  <a:srgbClr val="000000"/>
                </a:solidFill>
                <a:latin typeface="David"/>
                <a:ea typeface="David"/>
                <a:cs typeface="David"/>
                <a:sym typeface="David"/>
              </a:rPr>
              <a:t>כ</a:t>
            </a:r>
            <a:r>
              <a:rPr lang="iw-IL" sz="3200">
                <a:solidFill>
                  <a:srgbClr val="000000"/>
                </a:solidFill>
                <a:latin typeface="David"/>
                <a:ea typeface="David"/>
                <a:cs typeface="David"/>
                <a:sym typeface="David"/>
              </a:rPr>
              <a:t> וַיִּשְׁפֹּט אֶת-יִשְׂרָאֵל בִּימֵי פְלִשְׁתִּים, </a:t>
            </a:r>
            <a:r>
              <a:rPr b="1" lang="iw-IL" sz="3200">
                <a:solidFill>
                  <a:srgbClr val="000000"/>
                </a:solidFill>
                <a:highlight>
                  <a:srgbClr val="FFFF00"/>
                </a:highlight>
                <a:latin typeface="David"/>
                <a:ea typeface="David"/>
                <a:cs typeface="David"/>
                <a:sym typeface="David"/>
              </a:rPr>
              <a:t>עֶשְׂרִים שָׁנָה.</a:t>
            </a:r>
            <a:r>
              <a:rPr lang="iw-IL" sz="3200">
                <a:solidFill>
                  <a:srgbClr val="000000"/>
                </a:solidFill>
                <a:latin typeface="David"/>
                <a:ea typeface="David"/>
                <a:cs typeface="David"/>
                <a:sym typeface="David"/>
              </a:rPr>
              <a:t>  {פ}</a:t>
            </a:r>
            <a:endParaRPr sz="3200">
              <a:solidFill>
                <a:schemeClr val="dk1"/>
              </a:solidFill>
              <a:latin typeface="Century Gothic"/>
              <a:ea typeface="Century Gothic"/>
              <a:cs typeface="Century Gothic"/>
              <a:sym typeface="Century Gothic"/>
            </a:endParaRPr>
          </a:p>
        </p:txBody>
      </p:sp>
      <p:sp>
        <p:nvSpPr>
          <p:cNvPr id="239" name="Google Shape;239;p27"/>
          <p:cNvSpPr txBox="1"/>
          <p:nvPr/>
        </p:nvSpPr>
        <p:spPr>
          <a:xfrm>
            <a:off x="130629" y="239715"/>
            <a:ext cx="4794068" cy="2523768"/>
          </a:xfrm>
          <a:prstGeom prst="rect">
            <a:avLst/>
          </a:prstGeom>
          <a:solidFill>
            <a:srgbClr val="F1CBB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יח</a:t>
            </a:r>
            <a:r>
              <a:rPr lang="iw-IL" sz="2800">
                <a:solidFill>
                  <a:schemeClr val="dk1"/>
                </a:solidFill>
                <a:latin typeface="David"/>
                <a:ea typeface="David"/>
                <a:cs typeface="David"/>
                <a:sym typeface="David"/>
              </a:rPr>
              <a:t>.</a:t>
            </a:r>
            <a:r>
              <a:rPr lang="iw-IL" sz="2600">
                <a:solidFill>
                  <a:schemeClr val="dk1"/>
                </a:solidFill>
                <a:latin typeface="David"/>
                <a:ea typeface="David"/>
                <a:cs typeface="David"/>
                <a:sym typeface="David"/>
              </a:rPr>
              <a:t> שמשון </a:t>
            </a:r>
            <a:r>
              <a:rPr b="1" lang="iw-IL" sz="2600">
                <a:solidFill>
                  <a:schemeClr val="dk1"/>
                </a:solidFill>
                <a:highlight>
                  <a:srgbClr val="00FFFF"/>
                </a:highlight>
                <a:latin typeface="David"/>
                <a:ea typeface="David"/>
                <a:cs typeface="David"/>
                <a:sym typeface="David"/>
              </a:rPr>
              <a:t>נהיה צמא </a:t>
            </a:r>
            <a:r>
              <a:rPr lang="iw-IL" sz="2600">
                <a:solidFill>
                  <a:schemeClr val="dk1"/>
                </a:solidFill>
                <a:latin typeface="David"/>
                <a:ea typeface="David"/>
                <a:cs typeface="David"/>
                <a:sym typeface="David"/>
              </a:rPr>
              <a:t>וקרא אל ה' ואמר- אתה ה' נתת לי את הישועה הגדולה הזו, </a:t>
            </a:r>
            <a:r>
              <a:rPr b="1" lang="iw-IL" sz="2600">
                <a:solidFill>
                  <a:schemeClr val="dk1"/>
                </a:solidFill>
                <a:highlight>
                  <a:srgbClr val="00FFFF"/>
                </a:highlight>
                <a:latin typeface="David"/>
                <a:ea typeface="David"/>
                <a:cs typeface="David"/>
                <a:sym typeface="David"/>
              </a:rPr>
              <a:t>ועכשיו אם אשאר פה בלי מים- אמות בצמא</a:t>
            </a:r>
            <a:r>
              <a:rPr lang="iw-IL" sz="2600">
                <a:solidFill>
                  <a:schemeClr val="dk1"/>
                </a:solidFill>
                <a:latin typeface="David"/>
                <a:ea typeface="David"/>
                <a:cs typeface="David"/>
                <a:sym typeface="David"/>
              </a:rPr>
              <a:t>, ואם אלך לעיר להרוות צימאוני- יהרגו אותי הפלישתים- אנא עזור לי!</a:t>
            </a:r>
            <a:endParaRPr/>
          </a:p>
        </p:txBody>
      </p:sp>
      <p:sp>
        <p:nvSpPr>
          <p:cNvPr id="240" name="Google Shape;240;p27"/>
          <p:cNvSpPr txBox="1"/>
          <p:nvPr/>
        </p:nvSpPr>
        <p:spPr>
          <a:xfrm>
            <a:off x="130629" y="2998070"/>
            <a:ext cx="4794068" cy="2893100"/>
          </a:xfrm>
          <a:prstGeom prst="rect">
            <a:avLst/>
          </a:prstGeom>
          <a:solidFill>
            <a:srgbClr val="BED2E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יט</a:t>
            </a:r>
            <a:r>
              <a:rPr lang="iw-IL" sz="2400">
                <a:solidFill>
                  <a:schemeClr val="dk1"/>
                </a:solidFill>
                <a:latin typeface="David"/>
                <a:ea typeface="David"/>
                <a:cs typeface="David"/>
                <a:sym typeface="David"/>
              </a:rPr>
              <a:t>. </a:t>
            </a:r>
            <a:r>
              <a:rPr lang="iw-IL" sz="2600">
                <a:solidFill>
                  <a:schemeClr val="dk1"/>
                </a:solidFill>
                <a:latin typeface="David"/>
                <a:ea typeface="David"/>
                <a:cs typeface="David"/>
                <a:sym typeface="David"/>
              </a:rPr>
              <a:t>ה' עשה לו נס ומתוך לחי החמור (</a:t>
            </a:r>
            <a:r>
              <a:rPr b="1" lang="iw-IL" sz="2600">
                <a:solidFill>
                  <a:schemeClr val="dk1"/>
                </a:solidFill>
                <a:highlight>
                  <a:srgbClr val="00FFFF"/>
                </a:highlight>
                <a:latin typeface="David"/>
                <a:ea typeface="David"/>
                <a:cs typeface="David"/>
                <a:sym typeface="David"/>
              </a:rPr>
              <a:t>מהגומא (מכתש)</a:t>
            </a:r>
            <a:r>
              <a:rPr lang="iw-IL" sz="2600">
                <a:solidFill>
                  <a:schemeClr val="dk1"/>
                </a:solidFill>
                <a:latin typeface="David"/>
                <a:ea typeface="David"/>
                <a:cs typeface="David"/>
                <a:sym typeface="David"/>
              </a:rPr>
              <a:t>שבה יושבת השן של החמור, החל לנבוע מעין מים ושמשון שתה והשיב את רוחו ונפשו. וקרא למעיין </a:t>
            </a:r>
            <a:r>
              <a:rPr b="1" lang="iw-IL" sz="2600">
                <a:solidFill>
                  <a:schemeClr val="dk1"/>
                </a:solidFill>
                <a:highlight>
                  <a:srgbClr val="00FFFF"/>
                </a:highlight>
                <a:latin typeface="David"/>
                <a:ea typeface="David"/>
                <a:cs typeface="David"/>
                <a:sym typeface="David"/>
              </a:rPr>
              <a:t>"עין הקורא" </a:t>
            </a:r>
            <a:r>
              <a:rPr lang="iw-IL" sz="2600">
                <a:solidFill>
                  <a:schemeClr val="dk1"/>
                </a:solidFill>
                <a:latin typeface="David"/>
                <a:ea typeface="David"/>
                <a:cs typeface="David"/>
                <a:sym typeface="David"/>
              </a:rPr>
              <a:t>(מעיין שנוצר בזכות זעקתו וקריאתו של שמשון אל ה'.</a:t>
            </a:r>
            <a:endParaRPr/>
          </a:p>
        </p:txBody>
      </p:sp>
      <p:sp>
        <p:nvSpPr>
          <p:cNvPr id="241" name="Google Shape;241;p27"/>
          <p:cNvSpPr txBox="1"/>
          <p:nvPr/>
        </p:nvSpPr>
        <p:spPr>
          <a:xfrm>
            <a:off x="5590902" y="5891170"/>
            <a:ext cx="4794068" cy="830997"/>
          </a:xfrm>
          <a:prstGeom prst="rect">
            <a:avLst/>
          </a:prstGeom>
          <a:solidFill>
            <a:srgbClr val="C8CCB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400" u="sng">
                <a:solidFill>
                  <a:schemeClr val="dk1"/>
                </a:solidFill>
                <a:latin typeface="David"/>
                <a:ea typeface="David"/>
                <a:cs typeface="David"/>
                <a:sym typeface="David"/>
              </a:rPr>
              <a:t>כ. </a:t>
            </a:r>
            <a:r>
              <a:rPr lang="iw-IL" sz="2400">
                <a:solidFill>
                  <a:schemeClr val="dk1"/>
                </a:solidFill>
                <a:latin typeface="David"/>
                <a:ea typeface="David"/>
                <a:cs typeface="David"/>
                <a:sym typeface="David"/>
              </a:rPr>
              <a:t>ושמשון שפט את ישראל 20 שנה והושיעם ונלחם מול פלישתים בזמן זה.</a:t>
            </a:r>
            <a:endParaRPr sz="2600">
              <a:solidFill>
                <a:schemeClr val="dk1"/>
              </a:solidFill>
              <a:latin typeface="David"/>
              <a:ea typeface="David"/>
              <a:cs typeface="David"/>
              <a:sym typeface="David"/>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9"/>
                                        </p:tgtEl>
                                        <p:attrNameLst>
                                          <p:attrName>style.visibility</p:attrName>
                                        </p:attrNameLst>
                                      </p:cBhvr>
                                      <p:to>
                                        <p:strVal val="visible"/>
                                      </p:to>
                                    </p:set>
                                    <p:anim calcmode="lin" valueType="num">
                                      <p:cBhvr additive="base">
                                        <p:cTn dur="500"/>
                                        <p:tgtEl>
                                          <p:spTgt spid="2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0"/>
                                        </p:tgtEl>
                                        <p:attrNameLst>
                                          <p:attrName>style.visibility</p:attrName>
                                        </p:attrNameLst>
                                      </p:cBhvr>
                                      <p:to>
                                        <p:strVal val="visible"/>
                                      </p:to>
                                    </p:set>
                                    <p:anim calcmode="lin" valueType="num">
                                      <p:cBhvr additive="base">
                                        <p:cTn dur="500"/>
                                        <p:tgtEl>
                                          <p:spTgt spid="2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1"/>
                                        </p:tgtEl>
                                        <p:attrNameLst>
                                          <p:attrName>style.visibility</p:attrName>
                                        </p:attrNameLst>
                                      </p:cBhvr>
                                      <p:to>
                                        <p:strVal val="visible"/>
                                      </p:to>
                                    </p:set>
                                    <p:anim calcmode="lin" valueType="num">
                                      <p:cBhvr additive="base">
                                        <p:cTn dur="500"/>
                                        <p:tgtEl>
                                          <p:spTgt spid="24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1000"/>
                                        <p:tgtEl>
                                          <p:spTgt spid="2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animEffect filter="fade" transition="in">
                                      <p:cBhvr>
                                        <p:cTn dur="1000"/>
                                        <p:tgtEl>
                                          <p:spTgt spid="2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animEffect filter="fade" transition="in">
                                      <p:cBhvr>
                                        <p:cTn dur="1000"/>
                                        <p:tgtEl>
                                          <p:spTgt spid="23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8"/>
          <p:cNvSpPr txBox="1"/>
          <p:nvPr/>
        </p:nvSpPr>
        <p:spPr>
          <a:xfrm>
            <a:off x="4676503" y="181957"/>
            <a:ext cx="5734594" cy="6494085"/>
          </a:xfrm>
          <a:prstGeom prst="rect">
            <a:avLst/>
          </a:prstGeom>
          <a:solidFill>
            <a:srgbClr val="BED2E3"/>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שאלה: </a:t>
            </a:r>
            <a:r>
              <a:rPr lang="iw-IL" sz="2400">
                <a:solidFill>
                  <a:schemeClr val="dk1"/>
                </a:solidFill>
                <a:latin typeface="David"/>
                <a:ea typeface="David"/>
                <a:cs typeface="David"/>
                <a:sym typeface="David"/>
              </a:rPr>
              <a:t>מדוע ה' העניש את שמשון בצמאון כזה גדול? (עד שחז"ל אומרים שאפילו אם הייתה שם כוס מים קטנה לא היה בכוחו של שמשון לקום ולקחתה)</a:t>
            </a:r>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תשובה: </a:t>
            </a:r>
            <a:r>
              <a:rPr lang="iw-IL" sz="2400">
                <a:solidFill>
                  <a:schemeClr val="dk1"/>
                </a:solidFill>
                <a:latin typeface="David"/>
                <a:ea typeface="David"/>
                <a:cs typeface="David"/>
                <a:sym typeface="David"/>
              </a:rPr>
              <a:t>בגלל ששמשון אמר: </a:t>
            </a:r>
            <a:r>
              <a:rPr b="1" lang="iw-IL" sz="2400" u="sng">
                <a:solidFill>
                  <a:schemeClr val="dk1"/>
                </a:solidFill>
                <a:latin typeface="David"/>
                <a:ea typeface="David"/>
                <a:cs typeface="David"/>
                <a:sym typeface="David"/>
              </a:rPr>
              <a:t>"בלחי חמור הרגתי אלף איש" </a:t>
            </a:r>
            <a:r>
              <a:rPr lang="iw-IL" sz="2400">
                <a:solidFill>
                  <a:schemeClr val="dk1"/>
                </a:solidFill>
                <a:latin typeface="David"/>
                <a:ea typeface="David"/>
                <a:cs typeface="David"/>
                <a:sym typeface="David"/>
              </a:rPr>
              <a:t>אסור לאדם לומר על עצמו שהוא הצליח! שהוא עשה! </a:t>
            </a:r>
            <a:r>
              <a:rPr b="1" lang="iw-IL" sz="2400">
                <a:solidFill>
                  <a:schemeClr val="dk1"/>
                </a:solidFill>
                <a:latin typeface="David"/>
                <a:ea typeface="David"/>
                <a:cs typeface="David"/>
                <a:sym typeface="David"/>
              </a:rPr>
              <a:t>הרי הכל מאת ה' שעזר לו להרוג את הפלישתים</a:t>
            </a:r>
            <a:r>
              <a:rPr lang="iw-IL" sz="2400">
                <a:solidFill>
                  <a:schemeClr val="dk1"/>
                </a:solidFill>
                <a:latin typeface="David"/>
                <a:ea typeface="David"/>
                <a:cs typeface="David"/>
                <a:sym typeface="David"/>
              </a:rPr>
              <a:t>, היה שמשון צריך לומר "ה' עזר לי להרוג אלף פלישתים" , כל מי ששוכח את ה' וחושב שהוא בעצמו הגבור החכם המוצלח- אז ה' מזכיר לו שהוא לא שווה כלום, והנה כעת שמשון זרוק על הרצפה ללא כוחות לזוז. </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ולכן שמשון הבין ותיקן את עצמו בפסוק יח : "</a:t>
            </a:r>
            <a:r>
              <a:rPr lang="iw-IL" sz="2400">
                <a:solidFill>
                  <a:srgbClr val="000000"/>
                </a:solidFill>
                <a:latin typeface="David"/>
                <a:ea typeface="David"/>
                <a:cs typeface="David"/>
                <a:sym typeface="David"/>
              </a:rPr>
              <a:t> אַתָּה נָתַתָּ בְיַד-עַבְדְּךָ אֶת-הַתְּשׁוּעָה הַגְּדֹלָה הַזֹּאת" אנא בבקשה עזור לי שלא אמות. ואז ה' שמע תפילתו והושיע אותו ועשה לו נס שיצאו מים מהלחי של החמור.</a:t>
            </a:r>
            <a:endParaRPr sz="2400">
              <a:solidFill>
                <a:schemeClr val="dk1"/>
              </a:solidFill>
              <a:latin typeface="David"/>
              <a:ea typeface="David"/>
              <a:cs typeface="David"/>
              <a:sym typeface="David"/>
            </a:endParaRPr>
          </a:p>
        </p:txBody>
      </p:sp>
      <p:pic>
        <p:nvPicPr>
          <p:cNvPr descr="אז למה צריכים להתפלל בבית כנסת - תפילות וברכות - הרב של האינטרנט" id="247" name="Google Shape;247;p28"/>
          <p:cNvPicPr preferRelativeResize="0"/>
          <p:nvPr/>
        </p:nvPicPr>
        <p:blipFill rotWithShape="1">
          <a:blip r:embed="rId3">
            <a:alphaModFix/>
          </a:blip>
          <a:srcRect b="0" l="0" r="0" t="0"/>
          <a:stretch/>
        </p:blipFill>
        <p:spPr>
          <a:xfrm>
            <a:off x="1101907" y="181957"/>
            <a:ext cx="3234962" cy="2392137"/>
          </a:xfrm>
          <a:prstGeom prst="rect">
            <a:avLst/>
          </a:prstGeom>
          <a:noFill/>
          <a:ln>
            <a:noFill/>
          </a:ln>
        </p:spPr>
      </p:pic>
      <p:pic>
        <p:nvPicPr>
          <p:cNvPr descr="נתנאל אור כהן - בס&quot;ד בוקר טוב ומבורך קבוצה יקרה. *משיב... | Facebook" id="248" name="Google Shape;248;p28"/>
          <p:cNvPicPr preferRelativeResize="0"/>
          <p:nvPr/>
        </p:nvPicPr>
        <p:blipFill rotWithShape="1">
          <a:blip r:embed="rId4">
            <a:alphaModFix/>
          </a:blip>
          <a:srcRect b="0" l="0" r="0" t="0"/>
          <a:stretch/>
        </p:blipFill>
        <p:spPr>
          <a:xfrm>
            <a:off x="330654" y="3074125"/>
            <a:ext cx="4217127" cy="259515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500"/>
                                        <p:tgtEl>
                                          <p:spTgt spid="24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animEffect filter="fade" transition="in">
                                      <p:cBhvr>
                                        <p:cTn dur="500"/>
                                        <p:tgtEl>
                                          <p:spTgt spid="2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1" st="1"/>
                                            </p:txEl>
                                          </p:spTgt>
                                        </p:tgtEl>
                                        <p:attrNameLst>
                                          <p:attrName>style.visibility</p:attrName>
                                        </p:attrNameLst>
                                      </p:cBhvr>
                                      <p:to>
                                        <p:strVal val="visible"/>
                                      </p:to>
                                    </p:set>
                                    <p:animEffect filter="fade" transition="in">
                                      <p:cBhvr>
                                        <p:cTn dur="500"/>
                                        <p:tgtEl>
                                          <p:spTgt spid="2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xEl>
                                              <p:pRg end="2" st="2"/>
                                            </p:txEl>
                                          </p:spTgt>
                                        </p:tgtEl>
                                        <p:attrNameLst>
                                          <p:attrName>style.visibility</p:attrName>
                                        </p:attrNameLst>
                                      </p:cBhvr>
                                      <p:to>
                                        <p:strVal val="visible"/>
                                      </p:to>
                                    </p:set>
                                    <p:animEffect filter="fade" transition="in">
                                      <p:cBhvr>
                                        <p:cTn dur="500"/>
                                        <p:tgtEl>
                                          <p:spTgt spid="2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nvSpPr>
        <p:spPr>
          <a:xfrm>
            <a:off x="744583" y="155247"/>
            <a:ext cx="9509761" cy="2308324"/>
          </a:xfrm>
          <a:prstGeom prst="rect">
            <a:avLst/>
          </a:prstGeom>
          <a:solidFill>
            <a:srgbClr val="92D050"/>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3600">
                <a:solidFill>
                  <a:schemeClr val="dk1"/>
                </a:solidFill>
                <a:latin typeface="David"/>
                <a:ea typeface="David"/>
                <a:cs typeface="David"/>
                <a:sym typeface="David"/>
              </a:rPr>
              <a:t>על מי עוד מסופר שהיה להם צימאון אם ובנה וגם שם ה' הציל אותם?</a:t>
            </a:r>
            <a:endParaRPr/>
          </a:p>
          <a:p>
            <a:pPr indent="0" lvl="0" marL="0" marR="0" rtl="1" algn="r">
              <a:spcBef>
                <a:spcPts val="0"/>
              </a:spcBef>
              <a:spcAft>
                <a:spcPts val="0"/>
              </a:spcAft>
              <a:buNone/>
            </a:pPr>
            <a:r>
              <a:t/>
            </a:r>
            <a:endParaRPr sz="2400">
              <a:solidFill>
                <a:schemeClr val="dk1"/>
              </a:solidFill>
              <a:latin typeface="David"/>
              <a:ea typeface="David"/>
              <a:cs typeface="David"/>
              <a:sym typeface="David"/>
            </a:endParaRPr>
          </a:p>
          <a:p>
            <a:pPr indent="0" lvl="0" marL="0" marR="0" rtl="1" algn="r">
              <a:spcBef>
                <a:spcPts val="0"/>
              </a:spcBef>
              <a:spcAft>
                <a:spcPts val="0"/>
              </a:spcAft>
              <a:buNone/>
            </a:pPr>
            <a:r>
              <a:rPr b="1" lang="iw-IL" sz="4800">
                <a:solidFill>
                  <a:schemeClr val="dk1"/>
                </a:solidFill>
                <a:latin typeface="David"/>
                <a:ea typeface="David"/>
                <a:cs typeface="David"/>
                <a:sym typeface="David"/>
              </a:rPr>
              <a:t>הגר וישמעאל בנה</a:t>
            </a:r>
            <a:endParaRPr/>
          </a:p>
        </p:txBody>
      </p:sp>
      <p:pic>
        <p:nvPicPr>
          <p:cNvPr descr="המדבר-מאפיינים גיאוגרפיים וחברתיים" id="254" name="Google Shape;254;p29"/>
          <p:cNvPicPr preferRelativeResize="0"/>
          <p:nvPr/>
        </p:nvPicPr>
        <p:blipFill rotWithShape="1">
          <a:blip r:embed="rId3">
            <a:alphaModFix/>
          </a:blip>
          <a:srcRect b="0" l="0" r="0" t="0"/>
          <a:stretch/>
        </p:blipFill>
        <p:spPr>
          <a:xfrm>
            <a:off x="6096000" y="2942554"/>
            <a:ext cx="4153005" cy="2669789"/>
          </a:xfrm>
          <a:prstGeom prst="rect">
            <a:avLst/>
          </a:prstGeom>
          <a:noFill/>
          <a:ln>
            <a:noFill/>
          </a:ln>
        </p:spPr>
      </p:pic>
      <p:pic>
        <p:nvPicPr>
          <p:cNvPr descr="מוסף &quot;שבת&quot;–לתורה, הגות ספרות ואמנות&quot;" id="255" name="Google Shape;255;p29"/>
          <p:cNvPicPr preferRelativeResize="0"/>
          <p:nvPr/>
        </p:nvPicPr>
        <p:blipFill rotWithShape="1">
          <a:blip r:embed="rId4">
            <a:alphaModFix/>
          </a:blip>
          <a:srcRect b="0" l="0" r="0" t="0"/>
          <a:stretch/>
        </p:blipFill>
        <p:spPr>
          <a:xfrm>
            <a:off x="1267098" y="1776549"/>
            <a:ext cx="3248439" cy="492620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anim calcmode="lin" valueType="num">
                                      <p:cBhvr additive="base">
                                        <p:cTn dur="500"/>
                                        <p:tgtEl>
                                          <p:spTgt spid="253">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anim calcmode="lin" valueType="num">
                                      <p:cBhvr additive="base">
                                        <p:cTn dur="500"/>
                                        <p:tgtEl>
                                          <p:spTgt spid="253">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anim calcmode="lin" valueType="num">
                                      <p:cBhvr additive="base">
                                        <p:cTn dur="500"/>
                                        <p:tgtEl>
                                          <p:spTgt spid="253">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5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nvSpPr>
        <p:spPr>
          <a:xfrm>
            <a:off x="2677886" y="607312"/>
            <a:ext cx="7197633" cy="4770537"/>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חוברת עמוד 82:</a:t>
            </a:r>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א. מה בקשו אנשי יהודה לעשות לשמשון?</a:t>
            </a:r>
            <a:endParaRPr/>
          </a:p>
          <a:p>
            <a:pPr indent="0" lvl="0" marL="0" marR="0" rtl="1" algn="r">
              <a:spcBef>
                <a:spcPts val="0"/>
              </a:spcBef>
              <a:spcAft>
                <a:spcPts val="0"/>
              </a:spcAft>
              <a:buNone/>
            </a:pPr>
            <a:r>
              <a:rPr b="1" lang="iw-IL" sz="2800">
                <a:solidFill>
                  <a:schemeClr val="dk1"/>
                </a:solidFill>
                <a:highlight>
                  <a:srgbClr val="FFFF00"/>
                </a:highlight>
                <a:latin typeface="David"/>
                <a:ea typeface="David"/>
                <a:cs typeface="David"/>
                <a:sym typeface="David"/>
              </a:rPr>
              <a:t>להסגיר את שמשון</a:t>
            </a:r>
            <a:endParaRPr/>
          </a:p>
          <a:p>
            <a:pPr indent="0" lvl="0" marL="0" marR="0" rtl="1" algn="r">
              <a:spcBef>
                <a:spcPts val="0"/>
              </a:spcBef>
              <a:spcAft>
                <a:spcPts val="0"/>
              </a:spcAft>
              <a:buNone/>
            </a:pPr>
            <a:r>
              <a:t/>
            </a:r>
            <a:endParaRPr sz="2800">
              <a:solidFill>
                <a:schemeClr val="dk1"/>
              </a:solidFill>
              <a:latin typeface="David"/>
              <a:ea typeface="David"/>
              <a:cs typeface="David"/>
              <a:sym typeface="David"/>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ב. שמשון...</a:t>
            </a:r>
            <a:endParaRPr/>
          </a:p>
          <a:p>
            <a:pPr indent="0" lvl="0" marL="0" marR="0" rtl="1" algn="r">
              <a:spcBef>
                <a:spcPts val="0"/>
              </a:spcBef>
              <a:spcAft>
                <a:spcPts val="0"/>
              </a:spcAft>
              <a:buNone/>
            </a:pPr>
            <a:r>
              <a:rPr b="1" lang="iw-IL" sz="2800">
                <a:solidFill>
                  <a:schemeClr val="dk1"/>
                </a:solidFill>
                <a:highlight>
                  <a:srgbClr val="FFFF00"/>
                </a:highlight>
                <a:latin typeface="David"/>
                <a:ea typeface="David"/>
                <a:cs typeface="David"/>
                <a:sym typeface="David"/>
              </a:rPr>
              <a:t>מבקש מאנשי יהודה שישבעו לו שלא יפגעו בו</a:t>
            </a:r>
            <a:endParaRPr/>
          </a:p>
          <a:p>
            <a:pPr indent="0" lvl="0" marL="0" marR="0" rtl="1" algn="r">
              <a:spcBef>
                <a:spcPts val="0"/>
              </a:spcBef>
              <a:spcAft>
                <a:spcPts val="0"/>
              </a:spcAft>
              <a:buNone/>
            </a:pPr>
            <a:r>
              <a:t/>
            </a:r>
            <a:endParaRPr sz="2800">
              <a:solidFill>
                <a:schemeClr val="dk1"/>
              </a:solidFill>
              <a:latin typeface="David"/>
              <a:ea typeface="David"/>
              <a:cs typeface="David"/>
              <a:sym typeface="David"/>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ג. מה עושים אנשי יהודה?</a:t>
            </a:r>
            <a:endParaRPr/>
          </a:p>
          <a:p>
            <a:pPr indent="0" lvl="0" marL="0" marR="0" rtl="1" algn="r">
              <a:spcBef>
                <a:spcPts val="0"/>
              </a:spcBef>
              <a:spcAft>
                <a:spcPts val="0"/>
              </a:spcAft>
              <a:buNone/>
            </a:pPr>
            <a:r>
              <a:rPr b="1" lang="iw-IL" sz="2800">
                <a:solidFill>
                  <a:schemeClr val="dk1"/>
                </a:solidFill>
                <a:highlight>
                  <a:srgbClr val="FFFF00"/>
                </a:highlight>
                <a:latin typeface="David"/>
                <a:ea typeface="David"/>
                <a:cs typeface="David"/>
                <a:sym typeface="David"/>
              </a:rPr>
              <a:t>אנשי יהודה אוסרים את שמשון ולא מתכוונים לפגוע בו</a:t>
            </a:r>
            <a:endParaRPr/>
          </a:p>
          <a:p>
            <a:pPr indent="0" lvl="0" marL="0" marR="0" rtl="1" algn="r">
              <a:spcBef>
                <a:spcPts val="0"/>
              </a:spcBef>
              <a:spcAft>
                <a:spcPts val="0"/>
              </a:spcAft>
              <a:buNone/>
            </a:pPr>
            <a:r>
              <a:t/>
            </a:r>
            <a:endParaRPr sz="2400">
              <a:solidFill>
                <a:schemeClr val="dk1"/>
              </a:solidFill>
              <a:latin typeface="David"/>
              <a:ea typeface="David"/>
              <a:cs typeface="David"/>
              <a:sym typeface="David"/>
            </a:endParaRPr>
          </a:p>
        </p:txBody>
      </p:sp>
      <p:pic>
        <p:nvPicPr>
          <p:cNvPr descr="תורת אמת - שופטים | בוקמי - www.Bookme.co.il - אתר הספרים הגדול והזול ברשת" id="261" name="Google Shape;261;p30"/>
          <p:cNvPicPr preferRelativeResize="0"/>
          <p:nvPr/>
        </p:nvPicPr>
        <p:blipFill rotWithShape="1">
          <a:blip r:embed="rId3">
            <a:alphaModFix/>
          </a:blip>
          <a:srcRect b="0" l="0" r="0" t="0"/>
          <a:stretch/>
        </p:blipFill>
        <p:spPr>
          <a:xfrm>
            <a:off x="648788" y="326572"/>
            <a:ext cx="1828800" cy="273040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2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1"/>
          <p:cNvSpPr txBox="1"/>
          <p:nvPr/>
        </p:nvSpPr>
        <p:spPr>
          <a:xfrm>
            <a:off x="3252652" y="169817"/>
            <a:ext cx="7053942" cy="3046988"/>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חוברת עמוד 83:   </a:t>
            </a:r>
            <a:r>
              <a:rPr b="1" lang="iw-IL" sz="3600" u="sng">
                <a:solidFill>
                  <a:schemeClr val="dk1"/>
                </a:solidFill>
                <a:latin typeface="David"/>
                <a:ea typeface="David"/>
                <a:cs typeface="David"/>
                <a:sym typeface="David"/>
              </a:rPr>
              <a:t>לחי חמור:</a:t>
            </a:r>
            <a:endParaRPr/>
          </a:p>
          <a:p>
            <a:pPr indent="-457200" lvl="0" marL="457200" marR="0" rtl="1" algn="r">
              <a:spcBef>
                <a:spcPts val="0"/>
              </a:spcBef>
              <a:spcAft>
                <a:spcPts val="0"/>
              </a:spcAft>
              <a:buClr>
                <a:schemeClr val="dk1"/>
              </a:buClr>
              <a:buSzPts val="2800"/>
              <a:buFont typeface="David"/>
              <a:buAutoNum type="arabicPeriod"/>
            </a:pPr>
            <a:r>
              <a:rPr b="1" lang="iw-IL" sz="2800" u="sng">
                <a:solidFill>
                  <a:schemeClr val="dk1"/>
                </a:solidFill>
                <a:latin typeface="David"/>
                <a:ea typeface="David"/>
                <a:cs typeface="David"/>
                <a:sym typeface="David"/>
              </a:rPr>
              <a:t>כמה אנשים הכה שמשון בלחי החמור?</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 </a:t>
            </a:r>
            <a:r>
              <a:rPr b="1" lang="iw-IL" sz="2400">
                <a:solidFill>
                  <a:schemeClr val="dk1"/>
                </a:solidFill>
                <a:highlight>
                  <a:srgbClr val="FFFF00"/>
                </a:highlight>
                <a:latin typeface="David"/>
                <a:ea typeface="David"/>
                <a:cs typeface="David"/>
                <a:sym typeface="David"/>
              </a:rPr>
              <a:t>הכה 1000 איש</a:t>
            </a:r>
            <a:endParaRPr sz="2400">
              <a:solidFill>
                <a:schemeClr val="dk1"/>
              </a:solidFill>
              <a:latin typeface="David"/>
              <a:ea typeface="David"/>
              <a:cs typeface="David"/>
              <a:sym typeface="David"/>
            </a:endParaRPr>
          </a:p>
          <a:p>
            <a:pPr indent="0" lvl="0" marL="0" marR="0" rtl="1" algn="r">
              <a:spcBef>
                <a:spcPts val="0"/>
              </a:spcBef>
              <a:spcAft>
                <a:spcPts val="0"/>
              </a:spcAft>
              <a:buNone/>
            </a:pPr>
            <a:r>
              <a:rPr lang="iw-IL" sz="2400">
                <a:solidFill>
                  <a:schemeClr val="dk1"/>
                </a:solidFill>
                <a:latin typeface="David"/>
                <a:ea typeface="David"/>
                <a:cs typeface="David"/>
                <a:sym typeface="David"/>
              </a:rPr>
              <a:t>2</a:t>
            </a:r>
            <a:r>
              <a:rPr b="1" lang="iw-IL" sz="2800" u="sng">
                <a:solidFill>
                  <a:schemeClr val="dk1"/>
                </a:solidFill>
                <a:latin typeface="David"/>
                <a:ea typeface="David"/>
                <a:cs typeface="David"/>
                <a:sym typeface="David"/>
              </a:rPr>
              <a:t>. מה אמר שמשון לאחר שהכה בלחי החמור שמצא?</a:t>
            </a:r>
            <a:endParaRPr b="1" sz="2400" u="sng">
              <a:solidFill>
                <a:schemeClr val="dk1"/>
              </a:solidFill>
              <a:latin typeface="David"/>
              <a:ea typeface="David"/>
              <a:cs typeface="David"/>
              <a:sym typeface="David"/>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בלחי החמור הכיתי אלף איש</a:t>
            </a:r>
            <a:endParaRPr sz="2400">
              <a:solidFill>
                <a:schemeClr val="dk1"/>
              </a:solidFill>
              <a:latin typeface="David"/>
              <a:ea typeface="David"/>
              <a:cs typeface="David"/>
              <a:sym typeface="David"/>
            </a:endParaRPr>
          </a:p>
          <a:p>
            <a:pPr indent="0" lvl="0" marL="0" marR="0" rtl="1" algn="r">
              <a:spcBef>
                <a:spcPts val="0"/>
              </a:spcBef>
              <a:spcAft>
                <a:spcPts val="0"/>
              </a:spcAft>
              <a:buNone/>
            </a:pPr>
            <a:r>
              <a:rPr lang="iw-IL" sz="2400">
                <a:solidFill>
                  <a:schemeClr val="dk1"/>
                </a:solidFill>
                <a:latin typeface="David"/>
                <a:ea typeface="David"/>
                <a:cs typeface="David"/>
                <a:sym typeface="David"/>
              </a:rPr>
              <a:t>3. </a:t>
            </a:r>
            <a:r>
              <a:rPr b="1" lang="iw-IL" sz="2800" u="sng">
                <a:solidFill>
                  <a:schemeClr val="dk1"/>
                </a:solidFill>
                <a:latin typeface="David"/>
                <a:ea typeface="David"/>
                <a:cs typeface="David"/>
                <a:sym typeface="David"/>
              </a:rPr>
              <a:t>מדוע קרא למקום בשם זה? </a:t>
            </a:r>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כיוון שהשליך את הלחי שם. רמה(=השליך) לחי</a:t>
            </a:r>
            <a:endParaRPr/>
          </a:p>
        </p:txBody>
      </p:sp>
      <p:pic>
        <p:nvPicPr>
          <p:cNvPr descr="תורת אמת - שופטים | בוקמי - www.Bookme.co.il - אתר הספרים הגדול והזול ברשת" id="267" name="Google Shape;267;p31"/>
          <p:cNvPicPr preferRelativeResize="0"/>
          <p:nvPr/>
        </p:nvPicPr>
        <p:blipFill rotWithShape="1">
          <a:blip r:embed="rId3">
            <a:alphaModFix/>
          </a:blip>
          <a:srcRect b="0" l="0" r="0" t="0"/>
          <a:stretch/>
        </p:blipFill>
        <p:spPr>
          <a:xfrm>
            <a:off x="648788" y="326572"/>
            <a:ext cx="1828800" cy="2730409"/>
          </a:xfrm>
          <a:prstGeom prst="rect">
            <a:avLst/>
          </a:prstGeom>
          <a:noFill/>
          <a:ln>
            <a:noFill/>
          </a:ln>
        </p:spPr>
      </p:pic>
      <p:sp>
        <p:nvSpPr>
          <p:cNvPr id="268" name="Google Shape;268;p31"/>
          <p:cNvSpPr txBox="1"/>
          <p:nvPr/>
        </p:nvSpPr>
        <p:spPr>
          <a:xfrm>
            <a:off x="648788" y="3647727"/>
            <a:ext cx="8956765" cy="3046988"/>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u="sng">
                <a:solidFill>
                  <a:schemeClr val="dk1"/>
                </a:solidFill>
                <a:latin typeface="David"/>
                <a:ea typeface="David"/>
                <a:cs typeface="David"/>
                <a:sym typeface="David"/>
              </a:rPr>
              <a:t>חוברת עמוד 83:   </a:t>
            </a:r>
            <a:r>
              <a:rPr b="1" lang="iw-IL" sz="3600" u="sng">
                <a:solidFill>
                  <a:schemeClr val="dk1"/>
                </a:solidFill>
                <a:latin typeface="David"/>
                <a:ea typeface="David"/>
                <a:cs typeface="David"/>
                <a:sym typeface="David"/>
              </a:rPr>
              <a:t>הנס בעין הקורא:</a:t>
            </a:r>
            <a:endParaRPr/>
          </a:p>
          <a:p>
            <a:pPr indent="-457200" lvl="0" marL="457200" marR="0" rtl="1" algn="r">
              <a:spcBef>
                <a:spcPts val="0"/>
              </a:spcBef>
              <a:spcAft>
                <a:spcPts val="0"/>
              </a:spcAft>
              <a:buClr>
                <a:schemeClr val="dk1"/>
              </a:buClr>
              <a:buSzPts val="2800"/>
              <a:buFont typeface="David"/>
              <a:buAutoNum type="arabicPeriod"/>
            </a:pPr>
            <a:r>
              <a:rPr b="1" lang="iw-IL" sz="2800" u="sng">
                <a:solidFill>
                  <a:schemeClr val="dk1"/>
                </a:solidFill>
                <a:latin typeface="David"/>
                <a:ea typeface="David"/>
                <a:cs typeface="David"/>
                <a:sym typeface="David"/>
              </a:rPr>
              <a:t>באיזו מצוקה נמצא שמשון?</a:t>
            </a:r>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נהיה צמא ועמד למות</a:t>
            </a:r>
            <a:endParaRPr/>
          </a:p>
          <a:p>
            <a:pPr indent="0" lvl="0" marL="0" marR="0" rtl="1" algn="r">
              <a:spcBef>
                <a:spcPts val="0"/>
              </a:spcBef>
              <a:spcAft>
                <a:spcPts val="0"/>
              </a:spcAft>
              <a:buNone/>
            </a:pPr>
            <a:r>
              <a:rPr b="1" lang="iw-IL" sz="2400" u="sng">
                <a:solidFill>
                  <a:schemeClr val="dk1"/>
                </a:solidFill>
                <a:latin typeface="David"/>
                <a:ea typeface="David"/>
                <a:cs typeface="David"/>
                <a:sym typeface="David"/>
              </a:rPr>
              <a:t>2</a:t>
            </a:r>
            <a:r>
              <a:rPr b="1" lang="iw-IL" sz="2800" u="sng">
                <a:solidFill>
                  <a:schemeClr val="dk1"/>
                </a:solidFill>
                <a:latin typeface="David"/>
                <a:ea typeface="David"/>
                <a:cs typeface="David"/>
                <a:sym typeface="David"/>
              </a:rPr>
              <a:t>. כתבו על תפילתו של שמשון?</a:t>
            </a:r>
            <a:endParaRPr/>
          </a:p>
          <a:p>
            <a:pPr indent="0" lvl="0" marL="0" marR="0" rtl="1" algn="r">
              <a:spcBef>
                <a:spcPts val="0"/>
              </a:spcBef>
              <a:spcAft>
                <a:spcPts val="0"/>
              </a:spcAft>
              <a:buNone/>
            </a:pPr>
            <a:r>
              <a:rPr b="1" lang="iw-IL" sz="2400" u="sng">
                <a:solidFill>
                  <a:schemeClr val="dk1"/>
                </a:solidFill>
                <a:latin typeface="David"/>
                <a:ea typeface="David"/>
                <a:cs typeface="David"/>
                <a:sym typeface="David"/>
              </a:rPr>
              <a:t> </a:t>
            </a:r>
            <a:r>
              <a:rPr b="1" lang="iw-IL" sz="2400">
                <a:solidFill>
                  <a:schemeClr val="dk1"/>
                </a:solidFill>
                <a:highlight>
                  <a:srgbClr val="FFFF00"/>
                </a:highlight>
                <a:latin typeface="David"/>
                <a:ea typeface="David"/>
                <a:cs typeface="David"/>
                <a:sym typeface="David"/>
              </a:rPr>
              <a:t>אתה ה' נתת לי את הניצחון הזה ועכשיו אמות בידי הפלישתים </a:t>
            </a:r>
            <a:endParaRPr/>
          </a:p>
          <a:p>
            <a:pPr indent="0" lvl="0" marL="0" marR="0" rtl="1" algn="r">
              <a:spcBef>
                <a:spcPts val="0"/>
              </a:spcBef>
              <a:spcAft>
                <a:spcPts val="0"/>
              </a:spcAft>
              <a:buNone/>
            </a:pPr>
            <a:r>
              <a:rPr b="1" lang="iw-IL" sz="2800" u="sng">
                <a:solidFill>
                  <a:schemeClr val="dk1"/>
                </a:solidFill>
                <a:latin typeface="David"/>
                <a:ea typeface="David"/>
                <a:cs typeface="David"/>
                <a:sym typeface="David"/>
              </a:rPr>
              <a:t>3. תארו את הנס שקרה בעין הקורא?</a:t>
            </a:r>
            <a:endParaRPr/>
          </a:p>
          <a:p>
            <a:pPr indent="0" lvl="0" marL="0" marR="0" rtl="1" algn="r">
              <a:spcBef>
                <a:spcPts val="0"/>
              </a:spcBef>
              <a:spcAft>
                <a:spcPts val="0"/>
              </a:spcAft>
              <a:buNone/>
            </a:pPr>
            <a:r>
              <a:rPr b="1" lang="iw-IL" sz="2400">
                <a:solidFill>
                  <a:schemeClr val="dk1"/>
                </a:solidFill>
                <a:highlight>
                  <a:srgbClr val="FFFF00"/>
                </a:highlight>
                <a:latin typeface="David"/>
                <a:ea typeface="David"/>
                <a:cs typeface="David"/>
                <a:sym typeface="David"/>
              </a:rPr>
              <a:t>ה' הוציא לשמשון מים מהחור בשן של הלחי חמור, ושמשון שתה וחזרה נפשו</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20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2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2"/>
          <p:cNvSpPr txBox="1"/>
          <p:nvPr/>
        </p:nvSpPr>
        <p:spPr>
          <a:xfrm>
            <a:off x="744583" y="155247"/>
            <a:ext cx="9509761" cy="3416320"/>
          </a:xfrm>
          <a:prstGeom prst="rect">
            <a:avLst/>
          </a:prstGeom>
          <a:solidFill>
            <a:srgbClr val="92D050"/>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3600">
                <a:solidFill>
                  <a:schemeClr val="dk1"/>
                </a:solidFill>
                <a:latin typeface="David"/>
                <a:ea typeface="David"/>
                <a:cs typeface="David"/>
                <a:sym typeface="David"/>
              </a:rPr>
              <a:t>באיזה עניין הוזכרו המספרים הבאים בפרקנו:</a:t>
            </a:r>
            <a:endParaRPr/>
          </a:p>
          <a:p>
            <a:pPr indent="0" lvl="0" marL="0" marR="0" rtl="1" algn="r">
              <a:spcBef>
                <a:spcPts val="0"/>
              </a:spcBef>
              <a:spcAft>
                <a:spcPts val="0"/>
              </a:spcAft>
              <a:buNone/>
            </a:pPr>
            <a:r>
              <a:rPr b="1" lang="iw-IL" sz="3600">
                <a:solidFill>
                  <a:schemeClr val="dk1"/>
                </a:solidFill>
                <a:latin typeface="David"/>
                <a:ea typeface="David"/>
                <a:cs typeface="David"/>
                <a:sym typeface="David"/>
              </a:rPr>
              <a:t>2   </a:t>
            </a:r>
            <a:endParaRPr/>
          </a:p>
          <a:p>
            <a:pPr indent="0" lvl="0" marL="0" marR="0" rtl="1" algn="r">
              <a:spcBef>
                <a:spcPts val="0"/>
              </a:spcBef>
              <a:spcAft>
                <a:spcPts val="0"/>
              </a:spcAft>
              <a:buNone/>
            </a:pPr>
            <a:r>
              <a:rPr b="1" lang="iw-IL" sz="3600">
                <a:solidFill>
                  <a:schemeClr val="dk1"/>
                </a:solidFill>
                <a:latin typeface="David"/>
                <a:ea typeface="David"/>
                <a:cs typeface="David"/>
                <a:sym typeface="David"/>
              </a:rPr>
              <a:t>20</a:t>
            </a:r>
            <a:endParaRPr/>
          </a:p>
          <a:p>
            <a:pPr indent="0" lvl="0" marL="0" marR="0" rtl="1" algn="r">
              <a:spcBef>
                <a:spcPts val="0"/>
              </a:spcBef>
              <a:spcAft>
                <a:spcPts val="0"/>
              </a:spcAft>
              <a:buNone/>
            </a:pPr>
            <a:r>
              <a:rPr b="1" lang="iw-IL" sz="3600">
                <a:solidFill>
                  <a:schemeClr val="dk1"/>
                </a:solidFill>
                <a:latin typeface="David"/>
                <a:ea typeface="David"/>
                <a:cs typeface="David"/>
                <a:sym typeface="David"/>
              </a:rPr>
              <a:t>300</a:t>
            </a:r>
            <a:endParaRPr/>
          </a:p>
          <a:p>
            <a:pPr indent="0" lvl="0" marL="0" marR="0" rtl="1" algn="r">
              <a:spcBef>
                <a:spcPts val="0"/>
              </a:spcBef>
              <a:spcAft>
                <a:spcPts val="0"/>
              </a:spcAft>
              <a:buNone/>
            </a:pPr>
            <a:r>
              <a:rPr b="1" lang="iw-IL" sz="3600">
                <a:solidFill>
                  <a:schemeClr val="dk1"/>
                </a:solidFill>
                <a:latin typeface="David"/>
                <a:ea typeface="David"/>
                <a:cs typeface="David"/>
                <a:sym typeface="David"/>
              </a:rPr>
              <a:t>1000</a:t>
            </a:r>
            <a:endParaRPr/>
          </a:p>
          <a:p>
            <a:pPr indent="0" lvl="0" marL="0" marR="0" rtl="1" algn="r">
              <a:spcBef>
                <a:spcPts val="0"/>
              </a:spcBef>
              <a:spcAft>
                <a:spcPts val="0"/>
              </a:spcAft>
              <a:buNone/>
            </a:pPr>
            <a:r>
              <a:rPr b="1" lang="iw-IL" sz="3600">
                <a:solidFill>
                  <a:schemeClr val="dk1"/>
                </a:solidFill>
                <a:latin typeface="David"/>
                <a:ea typeface="David"/>
                <a:cs typeface="David"/>
                <a:sym typeface="David"/>
              </a:rPr>
              <a:t>3,000</a:t>
            </a:r>
            <a:endParaRPr/>
          </a:p>
        </p:txBody>
      </p:sp>
      <p:sp>
        <p:nvSpPr>
          <p:cNvPr id="274" name="Google Shape;274;p32"/>
          <p:cNvSpPr txBox="1"/>
          <p:nvPr/>
        </p:nvSpPr>
        <p:spPr>
          <a:xfrm>
            <a:off x="274321" y="3703989"/>
            <a:ext cx="9980023" cy="2554545"/>
          </a:xfrm>
          <a:prstGeom prst="rect">
            <a:avLst/>
          </a:prstGeom>
          <a:solidFill>
            <a:srgbClr val="EAB28F"/>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a:solidFill>
                  <a:schemeClr val="dk1"/>
                </a:solidFill>
                <a:highlight>
                  <a:srgbClr val="FFFF00"/>
                </a:highlight>
                <a:latin typeface="David"/>
                <a:ea typeface="David"/>
                <a:cs typeface="David"/>
                <a:sym typeface="David"/>
              </a:rPr>
              <a:t>2</a:t>
            </a:r>
            <a:r>
              <a:rPr b="1" lang="iw-IL" sz="3200">
                <a:solidFill>
                  <a:schemeClr val="dk1"/>
                </a:solidFill>
                <a:latin typeface="David"/>
                <a:ea typeface="David"/>
                <a:cs typeface="David"/>
                <a:sym typeface="David"/>
              </a:rPr>
              <a:t> -  עבותות חדשים קשרו את ידי שמשון</a:t>
            </a:r>
            <a:endParaRPr/>
          </a:p>
          <a:p>
            <a:pPr indent="0" lvl="0" marL="0" marR="0" rtl="1" algn="r">
              <a:spcBef>
                <a:spcPts val="0"/>
              </a:spcBef>
              <a:spcAft>
                <a:spcPts val="0"/>
              </a:spcAft>
              <a:buNone/>
            </a:pPr>
            <a:r>
              <a:rPr b="1" lang="iw-IL" sz="3200">
                <a:solidFill>
                  <a:schemeClr val="dk1"/>
                </a:solidFill>
                <a:highlight>
                  <a:srgbClr val="00FF00"/>
                </a:highlight>
                <a:latin typeface="David"/>
                <a:ea typeface="David"/>
                <a:cs typeface="David"/>
                <a:sym typeface="David"/>
              </a:rPr>
              <a:t>20</a:t>
            </a:r>
            <a:r>
              <a:rPr b="1" lang="iw-IL" sz="3200">
                <a:solidFill>
                  <a:schemeClr val="dk1"/>
                </a:solidFill>
                <a:latin typeface="David"/>
                <a:ea typeface="David"/>
                <a:cs typeface="David"/>
                <a:sym typeface="David"/>
              </a:rPr>
              <a:t>- שנה שפט שמשון את ישראל</a:t>
            </a:r>
            <a:endParaRPr/>
          </a:p>
          <a:p>
            <a:pPr indent="0" lvl="0" marL="0" marR="0" rtl="1" algn="r">
              <a:spcBef>
                <a:spcPts val="0"/>
              </a:spcBef>
              <a:spcAft>
                <a:spcPts val="0"/>
              </a:spcAft>
              <a:buNone/>
            </a:pPr>
            <a:r>
              <a:rPr b="1" lang="iw-IL" sz="3200">
                <a:solidFill>
                  <a:schemeClr val="dk1"/>
                </a:solidFill>
                <a:highlight>
                  <a:srgbClr val="FF00FF"/>
                </a:highlight>
                <a:latin typeface="David"/>
                <a:ea typeface="David"/>
                <a:cs typeface="David"/>
                <a:sym typeface="David"/>
              </a:rPr>
              <a:t>300</a:t>
            </a:r>
            <a:r>
              <a:rPr b="1" lang="iw-IL" sz="3200">
                <a:solidFill>
                  <a:schemeClr val="dk1"/>
                </a:solidFill>
                <a:latin typeface="David"/>
                <a:ea typeface="David"/>
                <a:cs typeface="David"/>
                <a:sym typeface="David"/>
              </a:rPr>
              <a:t>- שועלים לקח שמשון ששרפו שדות הפלישתים</a:t>
            </a:r>
            <a:endParaRPr/>
          </a:p>
          <a:p>
            <a:pPr indent="0" lvl="0" marL="0" marR="0" rtl="1" algn="r">
              <a:spcBef>
                <a:spcPts val="0"/>
              </a:spcBef>
              <a:spcAft>
                <a:spcPts val="0"/>
              </a:spcAft>
              <a:buNone/>
            </a:pPr>
            <a:r>
              <a:rPr b="1" lang="iw-IL" sz="3200">
                <a:solidFill>
                  <a:schemeClr val="dk1"/>
                </a:solidFill>
                <a:highlight>
                  <a:srgbClr val="008080"/>
                </a:highlight>
                <a:latin typeface="David"/>
                <a:ea typeface="David"/>
                <a:cs typeface="David"/>
                <a:sym typeface="David"/>
              </a:rPr>
              <a:t>1000</a:t>
            </a:r>
            <a:r>
              <a:rPr b="1" lang="iw-IL" sz="3200">
                <a:solidFill>
                  <a:schemeClr val="dk1"/>
                </a:solidFill>
                <a:latin typeface="David"/>
                <a:ea typeface="David"/>
                <a:cs typeface="David"/>
                <a:sym typeface="David"/>
              </a:rPr>
              <a:t>- פלישתים הכה שמשון עם לחי חמור</a:t>
            </a:r>
            <a:endParaRPr/>
          </a:p>
          <a:p>
            <a:pPr indent="0" lvl="0" marL="0" marR="0" rtl="1" algn="r">
              <a:spcBef>
                <a:spcPts val="0"/>
              </a:spcBef>
              <a:spcAft>
                <a:spcPts val="0"/>
              </a:spcAft>
              <a:buNone/>
            </a:pPr>
            <a:r>
              <a:rPr b="1" lang="iw-IL" sz="3200">
                <a:solidFill>
                  <a:schemeClr val="dk1"/>
                </a:solidFill>
                <a:highlight>
                  <a:srgbClr val="808080"/>
                </a:highlight>
                <a:latin typeface="David"/>
                <a:ea typeface="David"/>
                <a:cs typeface="David"/>
                <a:sym typeface="David"/>
              </a:rPr>
              <a:t>3,000</a:t>
            </a:r>
            <a:r>
              <a:rPr b="1" lang="iw-IL" sz="3200">
                <a:solidFill>
                  <a:schemeClr val="dk1"/>
                </a:solidFill>
                <a:latin typeface="David"/>
                <a:ea typeface="David"/>
                <a:cs typeface="David"/>
                <a:sym typeface="David"/>
              </a:rPr>
              <a:t>- אנשי יהודה ירדו לאסור את שמשון ולתת אותו לפלישתים</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xEl>
                                              <p:pRg end="0" st="0"/>
                                            </p:txEl>
                                          </p:spTgt>
                                        </p:tgtEl>
                                        <p:attrNameLst>
                                          <p:attrName>style.visibility</p:attrName>
                                        </p:attrNameLst>
                                      </p:cBhvr>
                                      <p:to>
                                        <p:strVal val="visible"/>
                                      </p:to>
                                    </p:set>
                                    <p:animEffect filter="fade" transition="in">
                                      <p:cBhvr>
                                        <p:cTn dur="1000"/>
                                        <p:tgtEl>
                                          <p:spTgt spid="27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xEl>
                                              <p:pRg end="1" st="1"/>
                                            </p:txEl>
                                          </p:spTgt>
                                        </p:tgtEl>
                                        <p:attrNameLst>
                                          <p:attrName>style.visibility</p:attrName>
                                        </p:attrNameLst>
                                      </p:cBhvr>
                                      <p:to>
                                        <p:strVal val="visible"/>
                                      </p:to>
                                    </p:set>
                                    <p:animEffect filter="fade" transition="in">
                                      <p:cBhvr>
                                        <p:cTn dur="1000"/>
                                        <p:tgtEl>
                                          <p:spTgt spid="27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xEl>
                                              <p:pRg end="2" st="2"/>
                                            </p:txEl>
                                          </p:spTgt>
                                        </p:tgtEl>
                                        <p:attrNameLst>
                                          <p:attrName>style.visibility</p:attrName>
                                        </p:attrNameLst>
                                      </p:cBhvr>
                                      <p:to>
                                        <p:strVal val="visible"/>
                                      </p:to>
                                    </p:set>
                                    <p:animEffect filter="fade" transition="in">
                                      <p:cBhvr>
                                        <p:cTn dur="1000"/>
                                        <p:tgtEl>
                                          <p:spTgt spid="27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xEl>
                                              <p:pRg end="3" st="3"/>
                                            </p:txEl>
                                          </p:spTgt>
                                        </p:tgtEl>
                                        <p:attrNameLst>
                                          <p:attrName>style.visibility</p:attrName>
                                        </p:attrNameLst>
                                      </p:cBhvr>
                                      <p:to>
                                        <p:strVal val="visible"/>
                                      </p:to>
                                    </p:set>
                                    <p:animEffect filter="fade" transition="in">
                                      <p:cBhvr>
                                        <p:cTn dur="1000"/>
                                        <p:tgtEl>
                                          <p:spTgt spid="27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xEl>
                                              <p:pRg end="4" st="4"/>
                                            </p:txEl>
                                          </p:spTgt>
                                        </p:tgtEl>
                                        <p:attrNameLst>
                                          <p:attrName>style.visibility</p:attrName>
                                        </p:attrNameLst>
                                      </p:cBhvr>
                                      <p:to>
                                        <p:strVal val="visible"/>
                                      </p:to>
                                    </p:set>
                                    <p:animEffect filter="fade" transition="in">
                                      <p:cBhvr>
                                        <p:cTn dur="1000"/>
                                        <p:tgtEl>
                                          <p:spTgt spid="274">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3"/>
          <p:cNvSpPr txBox="1"/>
          <p:nvPr/>
        </p:nvSpPr>
        <p:spPr>
          <a:xfrm>
            <a:off x="457200" y="1150870"/>
            <a:ext cx="9888583" cy="3046988"/>
          </a:xfrm>
          <a:prstGeom prst="rect">
            <a:avLst/>
          </a:prstGeom>
          <a:solidFill>
            <a:srgbClr val="D3E1EC"/>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iw-IL" sz="3200">
                <a:solidFill>
                  <a:schemeClr val="dk1"/>
                </a:solidFill>
                <a:latin typeface="David"/>
                <a:ea typeface="David"/>
                <a:cs typeface="David"/>
                <a:sym typeface="David"/>
              </a:rPr>
              <a:t>אתם כתבי שטח של תחנת השידור "קול יהודה"</a:t>
            </a:r>
            <a:endParaRPr/>
          </a:p>
          <a:p>
            <a:pPr indent="0" lvl="0" marL="0" marR="0" rtl="1" algn="r">
              <a:spcBef>
                <a:spcPts val="0"/>
              </a:spcBef>
              <a:spcAft>
                <a:spcPts val="0"/>
              </a:spcAft>
              <a:buNone/>
            </a:pPr>
            <a:r>
              <a:rPr lang="iw-IL" sz="3200">
                <a:solidFill>
                  <a:schemeClr val="dk1"/>
                </a:solidFill>
                <a:latin typeface="David"/>
                <a:ea typeface="David"/>
                <a:cs typeface="David"/>
                <a:sym typeface="David"/>
              </a:rPr>
              <a:t>כתבו כתבה, שתעלו לשידור בתחנה, ותארו בה מה קרה מרגע שנמסר שמשון לידי הפלישתים....</a:t>
            </a:r>
            <a:endParaRPr/>
          </a:p>
          <a:p>
            <a:pPr indent="0" lvl="0" marL="0" marR="0" rtl="1" algn="r">
              <a:spcBef>
                <a:spcPts val="0"/>
              </a:spcBef>
              <a:spcAft>
                <a:spcPts val="0"/>
              </a:spcAft>
              <a:buNone/>
            </a:pPr>
            <a:r>
              <a:rPr lang="iw-IL" sz="2400">
                <a:solidFill>
                  <a:schemeClr val="dk1"/>
                </a:solidFill>
                <a:latin typeface="David"/>
                <a:ea typeface="David"/>
                <a:cs typeface="David"/>
                <a:sym typeface="David"/>
              </a:rPr>
              <a:t>_____________________________________________________________</a:t>
            </a:r>
            <a:endParaRPr/>
          </a:p>
          <a:p>
            <a:pPr indent="0" lvl="0" marL="0" marR="0" rtl="1" algn="r">
              <a:spcBef>
                <a:spcPts val="0"/>
              </a:spcBef>
              <a:spcAft>
                <a:spcPts val="0"/>
              </a:spcAft>
              <a:buNone/>
            </a:pPr>
            <a:r>
              <a:t/>
            </a:r>
            <a:endParaRPr sz="2400">
              <a:solidFill>
                <a:schemeClr val="dk1"/>
              </a:solidFill>
              <a:latin typeface="David"/>
              <a:ea typeface="David"/>
              <a:cs typeface="David"/>
              <a:sym typeface="David"/>
            </a:endParaRPr>
          </a:p>
          <a:p>
            <a:pPr indent="0" lvl="0" marL="0" marR="0" rtl="1" algn="r">
              <a:spcBef>
                <a:spcPts val="0"/>
              </a:spcBef>
              <a:spcAft>
                <a:spcPts val="0"/>
              </a:spcAft>
              <a:buNone/>
            </a:pPr>
            <a:r>
              <a:rPr lang="iw-IL" sz="2400">
                <a:solidFill>
                  <a:schemeClr val="dk1"/>
                </a:solidFill>
                <a:latin typeface="David"/>
                <a:ea typeface="David"/>
                <a:cs typeface="David"/>
                <a:sym typeface="David"/>
              </a:rPr>
              <a:t>_____________________________________________________________ </a:t>
            </a:r>
            <a:endParaRPr/>
          </a:p>
          <a:p>
            <a:pPr indent="0" lvl="0" marL="0" marR="0" rtl="1" algn="r">
              <a:spcBef>
                <a:spcPts val="0"/>
              </a:spcBef>
              <a:spcAft>
                <a:spcPts val="0"/>
              </a:spcAft>
              <a:buNone/>
            </a:pPr>
            <a:r>
              <a:t/>
            </a:r>
            <a:endParaRPr sz="2400">
              <a:solidFill>
                <a:schemeClr val="dk1"/>
              </a:solidFill>
              <a:latin typeface="David"/>
              <a:ea typeface="David"/>
              <a:cs typeface="David"/>
              <a:sym typeface="David"/>
            </a:endParaRPr>
          </a:p>
        </p:txBody>
      </p:sp>
      <p:sp>
        <p:nvSpPr>
          <p:cNvPr id="280" name="Google Shape;280;p33"/>
          <p:cNvSpPr txBox="1"/>
          <p:nvPr/>
        </p:nvSpPr>
        <p:spPr>
          <a:xfrm>
            <a:off x="5277395" y="237198"/>
            <a:ext cx="4950821" cy="769441"/>
          </a:xfrm>
          <a:prstGeom prst="rect">
            <a:avLst/>
          </a:prstGeom>
          <a:solidFill>
            <a:schemeClr val="accent4"/>
          </a:solidFill>
          <a:ln cap="flat" cmpd="sng" w="1905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4400">
                <a:solidFill>
                  <a:schemeClr val="dk1"/>
                </a:solidFill>
                <a:latin typeface="David"/>
                <a:ea typeface="David"/>
                <a:cs typeface="David"/>
                <a:sym typeface="David"/>
              </a:rPr>
              <a:t>משימה לשיעורי בית: </a:t>
            </a:r>
            <a:endParaRPr b="1" sz="4400">
              <a:solidFill>
                <a:schemeClr val="dk1"/>
              </a:solidFill>
              <a:highlight>
                <a:srgbClr val="00FFFF"/>
              </a:highlight>
              <a:latin typeface="David"/>
              <a:ea typeface="David"/>
              <a:cs typeface="David"/>
              <a:sym typeface="David"/>
            </a:endParaRPr>
          </a:p>
        </p:txBody>
      </p:sp>
      <p:pic>
        <p:nvPicPr>
          <p:cNvPr descr="כתבות של כתבי אייס | Bizportal" id="281" name="Google Shape;281;p33"/>
          <p:cNvPicPr preferRelativeResize="0"/>
          <p:nvPr/>
        </p:nvPicPr>
        <p:blipFill rotWithShape="1">
          <a:blip r:embed="rId3">
            <a:alphaModFix/>
          </a:blip>
          <a:srcRect b="0" l="0" r="0" t="0"/>
          <a:stretch/>
        </p:blipFill>
        <p:spPr>
          <a:xfrm>
            <a:off x="457200" y="4342089"/>
            <a:ext cx="3805510" cy="2129437"/>
          </a:xfrm>
          <a:prstGeom prst="rect">
            <a:avLst/>
          </a:prstGeom>
          <a:noFill/>
          <a:ln>
            <a:noFill/>
          </a:ln>
        </p:spPr>
      </p:pic>
      <p:sp>
        <p:nvSpPr>
          <p:cNvPr id="282" name="Google Shape;282;p33"/>
          <p:cNvSpPr txBox="1"/>
          <p:nvPr/>
        </p:nvSpPr>
        <p:spPr>
          <a:xfrm>
            <a:off x="457200" y="5145197"/>
            <a:ext cx="3017520"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800">
                <a:solidFill>
                  <a:schemeClr val="dk1"/>
                </a:solidFill>
                <a:latin typeface="David"/>
                <a:ea typeface="David"/>
                <a:cs typeface="David"/>
                <a:sym typeface="David"/>
              </a:rPr>
              <a:t>רדיו "קול יהודה"</a:t>
            </a:r>
            <a:endParaRPr/>
          </a:p>
        </p:txBody>
      </p:sp>
      <p:pic>
        <p:nvPicPr>
          <p:cNvPr descr="מדוע צלח &quot;תחקיר&quot; שבוצע בסיוע עמותת ימין את המסננת של מהדורת החדשות הנצפית  במדינה | העין השביעית" id="283" name="Google Shape;283;p33"/>
          <p:cNvPicPr preferRelativeResize="0"/>
          <p:nvPr/>
        </p:nvPicPr>
        <p:blipFill rotWithShape="1">
          <a:blip r:embed="rId4">
            <a:alphaModFix/>
          </a:blip>
          <a:srcRect b="30090" l="0" r="0" t="0"/>
          <a:stretch/>
        </p:blipFill>
        <p:spPr>
          <a:xfrm>
            <a:off x="4614863" y="4606051"/>
            <a:ext cx="3137942" cy="160151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2000"/>
                                        <p:tgtEl>
                                          <p:spTgt spid="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500"/>
                                        <p:tgtEl>
                                          <p:spTgt spid="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תבנית עם עיצוב של עלים מיובשים">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של Office">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