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6" r:id="rId3"/>
    <p:sldMasterId id="2147483687" r:id="rId4"/>
    <p:sldMasterId id="214748368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3.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showMasterSp="0" type="obj">
  <p:cSld name="OBJECT">
    <p:spTree>
      <p:nvGrpSpPr>
        <p:cNvPr id="38" name="Shape 38"/>
        <p:cNvGrpSpPr/>
        <p:nvPr/>
      </p:nvGrpSpPr>
      <p:grpSpPr>
        <a:xfrm>
          <a:off x="0" y="0"/>
          <a:ext cx="0" cy="0"/>
          <a:chOff x="0" y="0"/>
          <a:chExt cx="0" cy="0"/>
        </a:xfrm>
      </p:grpSpPr>
      <p:sp>
        <p:nvSpPr>
          <p:cNvPr id="39" name="Google Shape;39;p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40" name="Google Shape;40;p2"/>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41" name="Google Shape;41;p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2" name="Google Shape;42;p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3" name="Google Shape;43;p2"/>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showMasterSp="0" type="title">
  <p:cSld name="TITLE">
    <p:spTree>
      <p:nvGrpSpPr>
        <p:cNvPr id="45" name="Shape 45"/>
        <p:cNvGrpSpPr/>
        <p:nvPr/>
      </p:nvGrpSpPr>
      <p:grpSpPr>
        <a:xfrm>
          <a:off x="0" y="0"/>
          <a:ext cx="0" cy="0"/>
          <a:chOff x="0" y="0"/>
          <a:chExt cx="0" cy="0"/>
        </a:xfrm>
      </p:grpSpPr>
      <p:sp>
        <p:nvSpPr>
          <p:cNvPr id="46" name="Google Shape;46;p3"/>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262626"/>
              </a:buClr>
              <a:buSzPts val="5400"/>
              <a:buFont typeface="Century Gothic"/>
              <a:buNone/>
              <a:defRPr sz="54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47" name="Google Shape;47;p3"/>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lvl1pPr lvl="0" rtl="1" algn="l">
              <a:spcBef>
                <a:spcPts val="1000"/>
              </a:spcBef>
              <a:spcAft>
                <a:spcPts val="0"/>
              </a:spcAft>
              <a:buSzPts val="1800"/>
              <a:buNone/>
              <a:defRPr>
                <a:solidFill>
                  <a:srgbClr val="595959"/>
                </a:solidFill>
              </a:defRPr>
            </a:lvl1pPr>
            <a:lvl2pPr lvl="1" rtl="1" algn="ctr">
              <a:spcBef>
                <a:spcPts val="1000"/>
              </a:spcBef>
              <a:spcAft>
                <a:spcPts val="0"/>
              </a:spcAft>
              <a:buSzPts val="1600"/>
              <a:buNone/>
              <a:defRPr>
                <a:solidFill>
                  <a:srgbClr val="888888"/>
                </a:solidFill>
              </a:defRPr>
            </a:lvl2pPr>
            <a:lvl3pPr lvl="2" rtl="1" algn="ctr">
              <a:spcBef>
                <a:spcPts val="1000"/>
              </a:spcBef>
              <a:spcAft>
                <a:spcPts val="0"/>
              </a:spcAft>
              <a:buSzPts val="1400"/>
              <a:buNone/>
              <a:defRPr>
                <a:solidFill>
                  <a:srgbClr val="888888"/>
                </a:solidFill>
              </a:defRPr>
            </a:lvl3pPr>
            <a:lvl4pPr lvl="3" rtl="1" algn="ctr">
              <a:spcBef>
                <a:spcPts val="1000"/>
              </a:spcBef>
              <a:spcAft>
                <a:spcPts val="0"/>
              </a:spcAft>
              <a:buSzPts val="1200"/>
              <a:buNone/>
              <a:defRPr>
                <a:solidFill>
                  <a:srgbClr val="888888"/>
                </a:solidFill>
              </a:defRPr>
            </a:lvl4pPr>
            <a:lvl5pPr lvl="4" rtl="1" algn="ctr">
              <a:spcBef>
                <a:spcPts val="1000"/>
              </a:spcBef>
              <a:spcAft>
                <a:spcPts val="0"/>
              </a:spcAft>
              <a:buSzPts val="1200"/>
              <a:buNone/>
              <a:defRPr>
                <a:solidFill>
                  <a:srgbClr val="888888"/>
                </a:solidFill>
              </a:defRPr>
            </a:lvl5pPr>
            <a:lvl6pPr lvl="5" rtl="1" algn="ctr">
              <a:spcBef>
                <a:spcPts val="1000"/>
              </a:spcBef>
              <a:spcAft>
                <a:spcPts val="0"/>
              </a:spcAft>
              <a:buSzPts val="1200"/>
              <a:buNone/>
              <a:defRPr>
                <a:solidFill>
                  <a:srgbClr val="888888"/>
                </a:solidFill>
              </a:defRPr>
            </a:lvl6pPr>
            <a:lvl7pPr lvl="6" rtl="1" algn="ctr">
              <a:spcBef>
                <a:spcPts val="1000"/>
              </a:spcBef>
              <a:spcAft>
                <a:spcPts val="0"/>
              </a:spcAft>
              <a:buSzPts val="1200"/>
              <a:buNone/>
              <a:defRPr>
                <a:solidFill>
                  <a:srgbClr val="888888"/>
                </a:solidFill>
              </a:defRPr>
            </a:lvl7pPr>
            <a:lvl8pPr lvl="7" rtl="1" algn="ctr">
              <a:spcBef>
                <a:spcPts val="1000"/>
              </a:spcBef>
              <a:spcAft>
                <a:spcPts val="0"/>
              </a:spcAft>
              <a:buSzPts val="1200"/>
              <a:buNone/>
              <a:defRPr>
                <a:solidFill>
                  <a:srgbClr val="888888"/>
                </a:solidFill>
              </a:defRPr>
            </a:lvl8pPr>
            <a:lvl9pPr lvl="8" rtl="1" algn="ctr">
              <a:spcBef>
                <a:spcPts val="1000"/>
              </a:spcBef>
              <a:spcAft>
                <a:spcPts val="0"/>
              </a:spcAft>
              <a:buSzPts val="1200"/>
              <a:buNone/>
              <a:defRPr>
                <a:solidFill>
                  <a:srgbClr val="888888"/>
                </a:solidFill>
              </a:defRPr>
            </a:lvl9pPr>
          </a:lstStyle>
          <a:p/>
        </p:txBody>
      </p:sp>
      <p:sp>
        <p:nvSpPr>
          <p:cNvPr id="48" name="Google Shape;48;p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9" name="Google Shape;49;p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0" name="Google Shape;50;p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3"/>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showMasterSp="0" type="secHead">
  <p:cSld name="SECTION_HEADER">
    <p:spTree>
      <p:nvGrpSpPr>
        <p:cNvPr id="52" name="Shape 52"/>
        <p:cNvGrpSpPr/>
        <p:nvPr/>
      </p:nvGrpSpPr>
      <p:grpSpPr>
        <a:xfrm>
          <a:off x="0" y="0"/>
          <a:ext cx="0" cy="0"/>
          <a:chOff x="0" y="0"/>
          <a:chExt cx="0" cy="0"/>
        </a:xfrm>
      </p:grpSpPr>
      <p:sp>
        <p:nvSpPr>
          <p:cNvPr id="53" name="Google Shape;53;p4"/>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262626"/>
              </a:buClr>
              <a:buSzPts val="4000"/>
              <a:buFont typeface="Century Gothic"/>
              <a:buNone/>
              <a:defRPr b="0" sz="40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54" name="Google Shape;54;p4"/>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lvl1pPr indent="-228600" lvl="0" marL="457200" rtl="1" algn="l">
              <a:spcBef>
                <a:spcPts val="1000"/>
              </a:spcBef>
              <a:spcAft>
                <a:spcPts val="0"/>
              </a:spcAft>
              <a:buSzPts val="2000"/>
              <a:buNone/>
              <a:defRPr sz="20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55" name="Google Shape;55;p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6" name="Google Shape;56;p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7" name="Google Shape;57;p4"/>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4"/>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showMasterSp="0" type="twoObj">
  <p:cSld name="TWO_OBJECTS">
    <p:spTree>
      <p:nvGrpSpPr>
        <p:cNvPr id="59" name="Shape 59"/>
        <p:cNvGrpSpPr/>
        <p:nvPr/>
      </p:nvGrpSpPr>
      <p:grpSpPr>
        <a:xfrm>
          <a:off x="0" y="0"/>
          <a:ext cx="0" cy="0"/>
          <a:chOff x="0" y="0"/>
          <a:chExt cx="0" cy="0"/>
        </a:xfrm>
      </p:grpSpPr>
      <p:sp>
        <p:nvSpPr>
          <p:cNvPr id="60" name="Google Shape;60;p5"/>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61" name="Google Shape;61;p5"/>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62" name="Google Shape;62;p5"/>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63" name="Google Shape;63;p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4" name="Google Shape;64;p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5" name="Google Shape;65;p5"/>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5"/>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showMasterSp="0" type="twoTxTwoObj">
  <p:cSld name="TWO_OBJECTS_WITH_TEXT">
    <p:spTree>
      <p:nvGrpSpPr>
        <p:cNvPr id="67" name="Shape 67"/>
        <p:cNvGrpSpPr/>
        <p:nvPr/>
      </p:nvGrpSpPr>
      <p:grpSpPr>
        <a:xfrm>
          <a:off x="0" y="0"/>
          <a:ext cx="0" cy="0"/>
          <a:chOff x="0" y="0"/>
          <a:chExt cx="0" cy="0"/>
        </a:xfrm>
      </p:grpSpPr>
      <p:sp>
        <p:nvSpPr>
          <p:cNvPr id="68" name="Google Shape;68;p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69" name="Google Shape;69;p6"/>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None/>
              <a:defRPr b="0" sz="2400"/>
            </a:lvl1pPr>
            <a:lvl2pPr indent="-228600" lvl="1" marL="914400" rtl="1" algn="r">
              <a:spcBef>
                <a:spcPts val="1000"/>
              </a:spcBef>
              <a:spcAft>
                <a:spcPts val="0"/>
              </a:spcAft>
              <a:buSzPts val="2000"/>
              <a:buNone/>
              <a:defRPr b="1" sz="2000"/>
            </a:lvl2pPr>
            <a:lvl3pPr indent="-228600" lvl="2" marL="1371600" rtl="1" algn="r">
              <a:spcBef>
                <a:spcPts val="1000"/>
              </a:spcBef>
              <a:spcAft>
                <a:spcPts val="0"/>
              </a:spcAft>
              <a:buSzPts val="1800"/>
              <a:buNone/>
              <a:defRPr b="1" sz="1800"/>
            </a:lvl3pPr>
            <a:lvl4pPr indent="-228600" lvl="3" marL="1828800" rtl="1" algn="r">
              <a:spcBef>
                <a:spcPts val="1000"/>
              </a:spcBef>
              <a:spcAft>
                <a:spcPts val="0"/>
              </a:spcAft>
              <a:buSzPts val="1600"/>
              <a:buNone/>
              <a:defRPr b="1" sz="1600"/>
            </a:lvl4pPr>
            <a:lvl5pPr indent="-228600" lvl="4" marL="2286000" rtl="1" algn="r">
              <a:spcBef>
                <a:spcPts val="1000"/>
              </a:spcBef>
              <a:spcAft>
                <a:spcPts val="0"/>
              </a:spcAft>
              <a:buSzPts val="1600"/>
              <a:buNone/>
              <a:defRPr b="1" sz="1600"/>
            </a:lvl5pPr>
            <a:lvl6pPr indent="-228600" lvl="5" marL="2743200" rtl="1" algn="r">
              <a:spcBef>
                <a:spcPts val="1000"/>
              </a:spcBef>
              <a:spcAft>
                <a:spcPts val="0"/>
              </a:spcAft>
              <a:buSzPts val="1600"/>
              <a:buNone/>
              <a:defRPr b="1" sz="1600"/>
            </a:lvl6pPr>
            <a:lvl7pPr indent="-228600" lvl="6" marL="3200400" rtl="1" algn="r">
              <a:spcBef>
                <a:spcPts val="1000"/>
              </a:spcBef>
              <a:spcAft>
                <a:spcPts val="0"/>
              </a:spcAft>
              <a:buSzPts val="1600"/>
              <a:buNone/>
              <a:defRPr b="1" sz="1600"/>
            </a:lvl7pPr>
            <a:lvl8pPr indent="-228600" lvl="7" marL="3657600" rtl="1" algn="r">
              <a:spcBef>
                <a:spcPts val="1000"/>
              </a:spcBef>
              <a:spcAft>
                <a:spcPts val="0"/>
              </a:spcAft>
              <a:buSzPts val="1600"/>
              <a:buNone/>
              <a:defRPr b="1" sz="1600"/>
            </a:lvl8pPr>
            <a:lvl9pPr indent="-228600" lvl="8" marL="4114800" rtl="1" algn="r">
              <a:spcBef>
                <a:spcPts val="1000"/>
              </a:spcBef>
              <a:spcAft>
                <a:spcPts val="0"/>
              </a:spcAft>
              <a:buSzPts val="1600"/>
              <a:buNone/>
              <a:defRPr b="1" sz="1600"/>
            </a:lvl9pPr>
          </a:lstStyle>
          <a:p/>
        </p:txBody>
      </p:sp>
      <p:sp>
        <p:nvSpPr>
          <p:cNvPr id="70" name="Google Shape;70;p6"/>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71" name="Google Shape;71;p6"/>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None/>
              <a:defRPr b="0" sz="2400"/>
            </a:lvl1pPr>
            <a:lvl2pPr indent="-228600" lvl="1" marL="914400" rtl="1" algn="r">
              <a:spcBef>
                <a:spcPts val="1000"/>
              </a:spcBef>
              <a:spcAft>
                <a:spcPts val="0"/>
              </a:spcAft>
              <a:buSzPts val="2000"/>
              <a:buNone/>
              <a:defRPr b="1" sz="2000"/>
            </a:lvl2pPr>
            <a:lvl3pPr indent="-228600" lvl="2" marL="1371600" rtl="1" algn="r">
              <a:spcBef>
                <a:spcPts val="1000"/>
              </a:spcBef>
              <a:spcAft>
                <a:spcPts val="0"/>
              </a:spcAft>
              <a:buSzPts val="1800"/>
              <a:buNone/>
              <a:defRPr b="1" sz="1800"/>
            </a:lvl3pPr>
            <a:lvl4pPr indent="-228600" lvl="3" marL="1828800" rtl="1" algn="r">
              <a:spcBef>
                <a:spcPts val="1000"/>
              </a:spcBef>
              <a:spcAft>
                <a:spcPts val="0"/>
              </a:spcAft>
              <a:buSzPts val="1600"/>
              <a:buNone/>
              <a:defRPr b="1" sz="1600"/>
            </a:lvl4pPr>
            <a:lvl5pPr indent="-228600" lvl="4" marL="2286000" rtl="1" algn="r">
              <a:spcBef>
                <a:spcPts val="1000"/>
              </a:spcBef>
              <a:spcAft>
                <a:spcPts val="0"/>
              </a:spcAft>
              <a:buSzPts val="1600"/>
              <a:buNone/>
              <a:defRPr b="1" sz="1600"/>
            </a:lvl5pPr>
            <a:lvl6pPr indent="-228600" lvl="5" marL="2743200" rtl="1" algn="r">
              <a:spcBef>
                <a:spcPts val="1000"/>
              </a:spcBef>
              <a:spcAft>
                <a:spcPts val="0"/>
              </a:spcAft>
              <a:buSzPts val="1600"/>
              <a:buNone/>
              <a:defRPr b="1" sz="1600"/>
            </a:lvl6pPr>
            <a:lvl7pPr indent="-228600" lvl="6" marL="3200400" rtl="1" algn="r">
              <a:spcBef>
                <a:spcPts val="1000"/>
              </a:spcBef>
              <a:spcAft>
                <a:spcPts val="0"/>
              </a:spcAft>
              <a:buSzPts val="1600"/>
              <a:buNone/>
              <a:defRPr b="1" sz="1600"/>
            </a:lvl7pPr>
            <a:lvl8pPr indent="-228600" lvl="7" marL="3657600" rtl="1" algn="r">
              <a:spcBef>
                <a:spcPts val="1000"/>
              </a:spcBef>
              <a:spcAft>
                <a:spcPts val="0"/>
              </a:spcAft>
              <a:buSzPts val="1600"/>
              <a:buNone/>
              <a:defRPr b="1" sz="1600"/>
            </a:lvl8pPr>
            <a:lvl9pPr indent="-228600" lvl="8" marL="4114800" rtl="1" algn="r">
              <a:spcBef>
                <a:spcPts val="1000"/>
              </a:spcBef>
              <a:spcAft>
                <a:spcPts val="0"/>
              </a:spcAft>
              <a:buSzPts val="1600"/>
              <a:buNone/>
              <a:defRPr b="1" sz="1600"/>
            </a:lvl9pPr>
          </a:lstStyle>
          <a:p/>
        </p:txBody>
      </p:sp>
      <p:sp>
        <p:nvSpPr>
          <p:cNvPr id="72" name="Google Shape;72;p6"/>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73" name="Google Shape;73;p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4" name="Google Shape;74;p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5" name="Google Shape;75;p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showMasterSp="0" type="titleOnly">
  <p:cSld name="TITLE_ONLY">
    <p:spTree>
      <p:nvGrpSpPr>
        <p:cNvPr id="77" name="Shape 77"/>
        <p:cNvGrpSpPr/>
        <p:nvPr/>
      </p:nvGrpSpPr>
      <p:grpSpPr>
        <a:xfrm>
          <a:off x="0" y="0"/>
          <a:ext cx="0" cy="0"/>
          <a:chOff x="0" y="0"/>
          <a:chExt cx="0" cy="0"/>
        </a:xfrm>
      </p:grpSpPr>
      <p:sp>
        <p:nvSpPr>
          <p:cNvPr id="78" name="Google Shape;78;p7"/>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79" name="Google Shape;79;p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0" name="Google Shape;80;p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1" name="Google Shape;81;p7"/>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showMasterSp="0" type="blank">
  <p:cSld name="BLANK">
    <p:spTree>
      <p:nvGrpSpPr>
        <p:cNvPr id="83" name="Shape 83"/>
        <p:cNvGrpSpPr/>
        <p:nvPr/>
      </p:nvGrpSpPr>
      <p:grpSpPr>
        <a:xfrm>
          <a:off x="0" y="0"/>
          <a:ext cx="0" cy="0"/>
          <a:chOff x="0" y="0"/>
          <a:chExt cx="0" cy="0"/>
        </a:xfrm>
      </p:grpSpPr>
      <p:sp>
        <p:nvSpPr>
          <p:cNvPr id="84" name="Google Shape;84;p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5" name="Google Shape;85;p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6" name="Google Shape;86;p8"/>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showMasterSp="0" type="objTx">
  <p:cSld name="OBJECT_WITH_CAPTION_TEXT">
    <p:spTree>
      <p:nvGrpSpPr>
        <p:cNvPr id="88" name="Shape 88"/>
        <p:cNvGrpSpPr/>
        <p:nvPr/>
      </p:nvGrpSpPr>
      <p:grpSpPr>
        <a:xfrm>
          <a:off x="0" y="0"/>
          <a:ext cx="0" cy="0"/>
          <a:chOff x="0" y="0"/>
          <a:chExt cx="0" cy="0"/>
        </a:xfrm>
      </p:grpSpPr>
      <p:sp>
        <p:nvSpPr>
          <p:cNvPr id="89" name="Google Shape;89;p9"/>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262626"/>
              </a:buClr>
              <a:buSzPts val="2000"/>
              <a:buFont typeface="Century Gothic"/>
              <a:buNone/>
              <a:defRPr b="0" sz="20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90" name="Google Shape;90;p9"/>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91" name="Google Shape;91;p9"/>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400"/>
              <a:buNone/>
              <a:defRPr sz="1400"/>
            </a:lvl1pPr>
            <a:lvl2pPr indent="-228600" lvl="1" marL="914400" rtl="1" algn="r">
              <a:spcBef>
                <a:spcPts val="1000"/>
              </a:spcBef>
              <a:spcAft>
                <a:spcPts val="0"/>
              </a:spcAft>
              <a:buSzPts val="1200"/>
              <a:buNone/>
              <a:defRPr sz="1200"/>
            </a:lvl2pPr>
            <a:lvl3pPr indent="-228600" lvl="2" marL="1371600" rtl="1" algn="r">
              <a:spcBef>
                <a:spcPts val="1000"/>
              </a:spcBef>
              <a:spcAft>
                <a:spcPts val="0"/>
              </a:spcAft>
              <a:buSzPts val="1000"/>
              <a:buNone/>
              <a:defRPr sz="1000"/>
            </a:lvl3pPr>
            <a:lvl4pPr indent="-228600" lvl="3" marL="1828800" rtl="1" algn="r">
              <a:spcBef>
                <a:spcPts val="1000"/>
              </a:spcBef>
              <a:spcAft>
                <a:spcPts val="0"/>
              </a:spcAft>
              <a:buSzPts val="900"/>
              <a:buNone/>
              <a:defRPr sz="900"/>
            </a:lvl4pPr>
            <a:lvl5pPr indent="-228600" lvl="4" marL="2286000" rtl="1" algn="r">
              <a:spcBef>
                <a:spcPts val="1000"/>
              </a:spcBef>
              <a:spcAft>
                <a:spcPts val="0"/>
              </a:spcAft>
              <a:buSzPts val="900"/>
              <a:buNone/>
              <a:defRPr sz="900"/>
            </a:lvl5pPr>
            <a:lvl6pPr indent="-228600" lvl="5" marL="2743200" rtl="1" algn="r">
              <a:spcBef>
                <a:spcPts val="1000"/>
              </a:spcBef>
              <a:spcAft>
                <a:spcPts val="0"/>
              </a:spcAft>
              <a:buSzPts val="900"/>
              <a:buNone/>
              <a:defRPr sz="900"/>
            </a:lvl6pPr>
            <a:lvl7pPr indent="-228600" lvl="6" marL="3200400" rtl="1" algn="r">
              <a:spcBef>
                <a:spcPts val="1000"/>
              </a:spcBef>
              <a:spcAft>
                <a:spcPts val="0"/>
              </a:spcAft>
              <a:buSzPts val="900"/>
              <a:buNone/>
              <a:defRPr sz="900"/>
            </a:lvl7pPr>
            <a:lvl8pPr indent="-228600" lvl="7" marL="3657600" rtl="1" algn="r">
              <a:spcBef>
                <a:spcPts val="1000"/>
              </a:spcBef>
              <a:spcAft>
                <a:spcPts val="0"/>
              </a:spcAft>
              <a:buSzPts val="900"/>
              <a:buNone/>
              <a:defRPr sz="900"/>
            </a:lvl8pPr>
            <a:lvl9pPr indent="-228600" lvl="8" marL="4114800" rtl="1" algn="r">
              <a:spcBef>
                <a:spcPts val="1000"/>
              </a:spcBef>
              <a:spcAft>
                <a:spcPts val="0"/>
              </a:spcAft>
              <a:buSzPts val="900"/>
              <a:buNone/>
              <a:defRPr sz="900"/>
            </a:lvl9pPr>
          </a:lstStyle>
          <a:p/>
        </p:txBody>
      </p:sp>
      <p:sp>
        <p:nvSpPr>
          <p:cNvPr id="92" name="Google Shape;92;p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3" name="Google Shape;93;p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4" name="Google Shape;94;p9"/>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9"/>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showMasterSp="0" type="picTx">
  <p:cSld name="PICTURE_WITH_CAPTION_TEXT">
    <p:spTree>
      <p:nvGrpSpPr>
        <p:cNvPr id="96" name="Shape 96"/>
        <p:cNvGrpSpPr/>
        <p:nvPr/>
      </p:nvGrpSpPr>
      <p:grpSpPr>
        <a:xfrm>
          <a:off x="0" y="0"/>
          <a:ext cx="0" cy="0"/>
          <a:chOff x="0" y="0"/>
          <a:chExt cx="0" cy="0"/>
        </a:xfrm>
      </p:grpSpPr>
      <p:sp>
        <p:nvSpPr>
          <p:cNvPr id="97" name="Google Shape;97;p10"/>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262626"/>
              </a:buClr>
              <a:buSzPts val="2400"/>
              <a:buFont typeface="Century Gothic"/>
              <a:buNone/>
              <a:defRPr b="0" sz="24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98" name="Google Shape;98;p10"/>
          <p:cNvSpPr/>
          <p:nvPr>
            <p:ph idx="2" type="pic"/>
          </p:nvPr>
        </p:nvSpPr>
        <p:spPr>
          <a:xfrm>
            <a:off x="2589212" y="634965"/>
            <a:ext cx="8915400" cy="3854970"/>
          </a:xfrm>
          <a:prstGeom prst="rect">
            <a:avLst/>
          </a:prstGeom>
          <a:noFill/>
          <a:ln>
            <a:noFill/>
          </a:ln>
        </p:spPr>
        <p:txBody>
          <a:bodyPr anchorCtr="0" anchor="t" bIns="45700" lIns="91425" spcFirstLastPara="1" rIns="91425" wrap="square" tIns="45700">
            <a:noAutofit/>
          </a:bodyPr>
          <a:lstStyle>
            <a:lvl1pPr lvl="0" marR="0" rtl="1" algn="ct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1pPr>
            <a:lvl2pPr lvl="1"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2pPr>
            <a:lvl3pPr lvl="2"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3pPr>
            <a:lvl4pPr lvl="3"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4pPr>
            <a:lvl5pPr lvl="4"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5pPr>
            <a:lvl6pPr lvl="5"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6pPr>
            <a:lvl7pPr lvl="6"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7pPr>
            <a:lvl8pPr lvl="7"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8pPr>
            <a:lvl9pPr lvl="8"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9pPr>
          </a:lstStyle>
          <a:p/>
        </p:txBody>
      </p:sp>
      <p:sp>
        <p:nvSpPr>
          <p:cNvPr id="99" name="Google Shape;99;p10"/>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200"/>
              <a:buNone/>
              <a:defRPr sz="1200"/>
            </a:lvl1pPr>
            <a:lvl2pPr indent="-228600" lvl="1" marL="914400" rtl="1" algn="r">
              <a:spcBef>
                <a:spcPts val="1000"/>
              </a:spcBef>
              <a:spcAft>
                <a:spcPts val="0"/>
              </a:spcAft>
              <a:buSzPts val="1200"/>
              <a:buNone/>
              <a:defRPr sz="1200"/>
            </a:lvl2pPr>
            <a:lvl3pPr indent="-228600" lvl="2" marL="1371600" rtl="1" algn="r">
              <a:spcBef>
                <a:spcPts val="1000"/>
              </a:spcBef>
              <a:spcAft>
                <a:spcPts val="0"/>
              </a:spcAft>
              <a:buSzPts val="1000"/>
              <a:buNone/>
              <a:defRPr sz="1000"/>
            </a:lvl3pPr>
            <a:lvl4pPr indent="-228600" lvl="3" marL="1828800" rtl="1" algn="r">
              <a:spcBef>
                <a:spcPts val="1000"/>
              </a:spcBef>
              <a:spcAft>
                <a:spcPts val="0"/>
              </a:spcAft>
              <a:buSzPts val="900"/>
              <a:buNone/>
              <a:defRPr sz="900"/>
            </a:lvl4pPr>
            <a:lvl5pPr indent="-228600" lvl="4" marL="2286000" rtl="1" algn="r">
              <a:spcBef>
                <a:spcPts val="1000"/>
              </a:spcBef>
              <a:spcAft>
                <a:spcPts val="0"/>
              </a:spcAft>
              <a:buSzPts val="900"/>
              <a:buNone/>
              <a:defRPr sz="900"/>
            </a:lvl5pPr>
            <a:lvl6pPr indent="-228600" lvl="5" marL="2743200" rtl="1" algn="r">
              <a:spcBef>
                <a:spcPts val="1000"/>
              </a:spcBef>
              <a:spcAft>
                <a:spcPts val="0"/>
              </a:spcAft>
              <a:buSzPts val="900"/>
              <a:buNone/>
              <a:defRPr sz="900"/>
            </a:lvl6pPr>
            <a:lvl7pPr indent="-228600" lvl="6" marL="3200400" rtl="1" algn="r">
              <a:spcBef>
                <a:spcPts val="1000"/>
              </a:spcBef>
              <a:spcAft>
                <a:spcPts val="0"/>
              </a:spcAft>
              <a:buSzPts val="900"/>
              <a:buNone/>
              <a:defRPr sz="900"/>
            </a:lvl7pPr>
            <a:lvl8pPr indent="-228600" lvl="7" marL="3657600" rtl="1" algn="r">
              <a:spcBef>
                <a:spcPts val="1000"/>
              </a:spcBef>
              <a:spcAft>
                <a:spcPts val="0"/>
              </a:spcAft>
              <a:buSzPts val="900"/>
              <a:buNone/>
              <a:defRPr sz="900"/>
            </a:lvl8pPr>
            <a:lvl9pPr indent="-228600" lvl="8" marL="4114800" rtl="1" algn="r">
              <a:spcBef>
                <a:spcPts val="1000"/>
              </a:spcBef>
              <a:spcAft>
                <a:spcPts val="0"/>
              </a:spcAft>
              <a:buSzPts val="900"/>
              <a:buNone/>
              <a:defRPr sz="900"/>
            </a:lvl9pPr>
          </a:lstStyle>
          <a:p/>
        </p:txBody>
      </p:sp>
      <p:sp>
        <p:nvSpPr>
          <p:cNvPr id="100" name="Google Shape;100;p1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01" name="Google Shape;101;p1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02" name="Google Shape;102;p10"/>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0"/>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כיתוב" showMasterSp="0">
  <p:cSld name="כותרת וכיתוב">
    <p:spTree>
      <p:nvGrpSpPr>
        <p:cNvPr id="104" name="Shape 104"/>
        <p:cNvGrpSpPr/>
        <p:nvPr/>
      </p:nvGrpSpPr>
      <p:grpSpPr>
        <a:xfrm>
          <a:off x="0" y="0"/>
          <a:ext cx="0" cy="0"/>
          <a:chOff x="0" y="0"/>
          <a:chExt cx="0" cy="0"/>
        </a:xfrm>
      </p:grpSpPr>
      <p:sp>
        <p:nvSpPr>
          <p:cNvPr id="105" name="Google Shape;105;p11"/>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06" name="Google Shape;106;p11"/>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rtl="1" algn="l">
              <a:spcBef>
                <a:spcPts val="1000"/>
              </a:spcBef>
              <a:spcAft>
                <a:spcPts val="0"/>
              </a:spcAft>
              <a:buSzPts val="1800"/>
              <a:buNone/>
              <a:defRPr sz="18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107" name="Google Shape;107;p1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08" name="Google Shape;108;p1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09" name="Google Shape;109;p11"/>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ציטוט עם כיתוב" showMasterSp="0">
  <p:cSld name="ציטוט עם כיתוב">
    <p:spTree>
      <p:nvGrpSpPr>
        <p:cNvPr id="111" name="Shape 111"/>
        <p:cNvGrpSpPr/>
        <p:nvPr/>
      </p:nvGrpSpPr>
      <p:grpSpPr>
        <a:xfrm>
          <a:off x="0" y="0"/>
          <a:ext cx="0" cy="0"/>
          <a:chOff x="0" y="0"/>
          <a:chExt cx="0" cy="0"/>
        </a:xfrm>
      </p:grpSpPr>
      <p:sp>
        <p:nvSpPr>
          <p:cNvPr id="112" name="Google Shape;112;p12"/>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13" name="Google Shape;113;p12"/>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rtl="1" algn="r">
              <a:spcBef>
                <a:spcPts val="1000"/>
              </a:spcBef>
              <a:spcAft>
                <a:spcPts val="0"/>
              </a:spcAft>
              <a:buSzPts val="1600"/>
              <a:buFont typeface="Century Gothic"/>
              <a:buNone/>
              <a:defRPr sz="1600">
                <a:solidFill>
                  <a:srgbClr val="7F7F7F"/>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14" name="Google Shape;114;p12"/>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rtl="1" algn="l">
              <a:spcBef>
                <a:spcPts val="1000"/>
              </a:spcBef>
              <a:spcAft>
                <a:spcPts val="0"/>
              </a:spcAft>
              <a:buSzPts val="1800"/>
              <a:buNone/>
              <a:defRPr sz="18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115" name="Google Shape;115;p1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16" name="Google Shape;116;p1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17" name="Google Shape;117;p12"/>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2"/>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
        <p:nvSpPr>
          <p:cNvPr id="119" name="Google Shape;119;p12"/>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iw-IL" sz="8000">
                <a:solidFill>
                  <a:schemeClr val="accent1"/>
                </a:solidFill>
                <a:latin typeface="Arial"/>
                <a:ea typeface="Arial"/>
                <a:cs typeface="Arial"/>
                <a:sym typeface="Arial"/>
              </a:rPr>
              <a:t>“</a:t>
            </a:r>
            <a:endParaRPr/>
          </a:p>
        </p:txBody>
      </p:sp>
      <p:sp>
        <p:nvSpPr>
          <p:cNvPr id="120" name="Google Shape;120;p12"/>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iw-IL" sz="8000">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רטיס שם" showMasterSp="0">
  <p:cSld name="כרטיס שם">
    <p:spTree>
      <p:nvGrpSpPr>
        <p:cNvPr id="121" name="Shape 121"/>
        <p:cNvGrpSpPr/>
        <p:nvPr/>
      </p:nvGrpSpPr>
      <p:grpSpPr>
        <a:xfrm>
          <a:off x="0" y="0"/>
          <a:ext cx="0" cy="0"/>
          <a:chOff x="0" y="0"/>
          <a:chExt cx="0" cy="0"/>
        </a:xfrm>
      </p:grpSpPr>
      <p:sp>
        <p:nvSpPr>
          <p:cNvPr id="122" name="Google Shape;122;p13"/>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rmAutofit/>
          </a:bodyPr>
          <a:lstStyle>
            <a:lvl1pPr lvl="0" rtl="1" algn="l">
              <a:spcBef>
                <a:spcPts val="0"/>
              </a:spcBef>
              <a:spcAft>
                <a:spcPts val="0"/>
              </a:spcAft>
              <a:buClr>
                <a:srgbClr val="262626"/>
              </a:buClr>
              <a:buSzPts val="4800"/>
              <a:buFont typeface="Century Gothic"/>
              <a:buNone/>
              <a:defRPr b="0" sz="48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23" name="Google Shape;123;p13"/>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24" name="Google Shape;124;p1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25" name="Google Shape;125;p1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26" name="Google Shape;126;p13"/>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רטיס שם עם ציטוט" showMasterSp="0">
  <p:cSld name="כרטיס שם עם ציטוט">
    <p:spTree>
      <p:nvGrpSpPr>
        <p:cNvPr id="128" name="Shape 128"/>
        <p:cNvGrpSpPr/>
        <p:nvPr/>
      </p:nvGrpSpPr>
      <p:grpSpPr>
        <a:xfrm>
          <a:off x="0" y="0"/>
          <a:ext cx="0" cy="0"/>
          <a:chOff x="0" y="0"/>
          <a:chExt cx="0" cy="0"/>
        </a:xfrm>
      </p:grpSpPr>
      <p:sp>
        <p:nvSpPr>
          <p:cNvPr id="129" name="Google Shape;129;p14"/>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30" name="Google Shape;130;p14"/>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Font typeface="Century Gothic"/>
              <a:buNone/>
              <a:defRPr sz="2400">
                <a:solidFill>
                  <a:schemeClr val="accent1"/>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31" name="Google Shape;131;p14"/>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32" name="Google Shape;132;p1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3" name="Google Shape;133;p1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4" name="Google Shape;134;p14"/>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4"/>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
        <p:nvSpPr>
          <p:cNvPr id="136" name="Google Shape;136;p14"/>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iw-IL" sz="8000">
                <a:solidFill>
                  <a:schemeClr val="accent1"/>
                </a:solidFill>
                <a:latin typeface="Arial"/>
                <a:ea typeface="Arial"/>
                <a:cs typeface="Arial"/>
                <a:sym typeface="Arial"/>
              </a:rPr>
              <a:t>“</a:t>
            </a:r>
            <a:endParaRPr/>
          </a:p>
        </p:txBody>
      </p:sp>
      <p:sp>
        <p:nvSpPr>
          <p:cNvPr id="137" name="Google Shape;137;p14"/>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iw-IL" sz="8000">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נכון או לא נכון" showMasterSp="0">
  <p:cSld name="נכון או לא נכון">
    <p:spTree>
      <p:nvGrpSpPr>
        <p:cNvPr id="138" name="Shape 138"/>
        <p:cNvGrpSpPr/>
        <p:nvPr/>
      </p:nvGrpSpPr>
      <p:grpSpPr>
        <a:xfrm>
          <a:off x="0" y="0"/>
          <a:ext cx="0" cy="0"/>
          <a:chOff x="0" y="0"/>
          <a:chExt cx="0" cy="0"/>
        </a:xfrm>
      </p:grpSpPr>
      <p:sp>
        <p:nvSpPr>
          <p:cNvPr id="139" name="Google Shape;139;p15"/>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262626"/>
              </a:buClr>
              <a:buSzPts val="4800"/>
              <a:buFont typeface="Century Gothic"/>
              <a:buNone/>
              <a:defRPr b="0" sz="48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40" name="Google Shape;140;p15"/>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Font typeface="Century Gothic"/>
              <a:buNone/>
              <a:defRPr sz="2400">
                <a:solidFill>
                  <a:schemeClr val="accent1"/>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41" name="Google Shape;141;p15"/>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42" name="Google Shape;142;p1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43" name="Google Shape;143;p1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44" name="Google Shape;144;p15"/>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5"/>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showMasterSp="0" type="vertTx">
  <p:cSld name="VERTICAL_TEXT">
    <p:spTree>
      <p:nvGrpSpPr>
        <p:cNvPr id="146" name="Shape 146"/>
        <p:cNvGrpSpPr/>
        <p:nvPr/>
      </p:nvGrpSpPr>
      <p:grpSpPr>
        <a:xfrm>
          <a:off x="0" y="0"/>
          <a:ext cx="0" cy="0"/>
          <a:chOff x="0" y="0"/>
          <a:chExt cx="0" cy="0"/>
        </a:xfrm>
      </p:grpSpPr>
      <p:sp>
        <p:nvSpPr>
          <p:cNvPr id="147" name="Google Shape;147;p1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48" name="Google Shape;148;p16"/>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49" name="Google Shape;149;p1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0" name="Google Shape;150;p1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1" name="Google Shape;151;p1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showMasterSp="0" type="vertTitleAndTx">
  <p:cSld name="VERTICAL_TITLE_AND_VERTICAL_TEXT">
    <p:spTree>
      <p:nvGrpSpPr>
        <p:cNvPr id="153" name="Shape 153"/>
        <p:cNvGrpSpPr/>
        <p:nvPr/>
      </p:nvGrpSpPr>
      <p:grpSpPr>
        <a:xfrm>
          <a:off x="0" y="0"/>
          <a:ext cx="0" cy="0"/>
          <a:chOff x="0" y="0"/>
          <a:chExt cx="0" cy="0"/>
        </a:xfrm>
      </p:grpSpPr>
      <p:sp>
        <p:nvSpPr>
          <p:cNvPr id="154" name="Google Shape;154;p17"/>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rm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55" name="Google Shape;155;p17"/>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rm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56" name="Google Shape;156;p1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7" name="Google Shape;157;p1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8" name="Google Shape;158;p17"/>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166" name="Shape 166"/>
        <p:cNvGrpSpPr/>
        <p:nvPr/>
      </p:nvGrpSpPr>
      <p:grpSpPr>
        <a:xfrm>
          <a:off x="0" y="0"/>
          <a:ext cx="0" cy="0"/>
          <a:chOff x="0" y="0"/>
          <a:chExt cx="0" cy="0"/>
        </a:xfrm>
      </p:grpSpPr>
      <p:sp>
        <p:nvSpPr>
          <p:cNvPr id="167" name="Google Shape;167;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169" name="Google Shape;169;p1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70" name="Google Shape;1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71" name="Google Shape;171;p1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72" name="Shape 172"/>
        <p:cNvGrpSpPr/>
        <p:nvPr/>
      </p:nvGrpSpPr>
      <p:grpSpPr>
        <a:xfrm>
          <a:off x="0" y="0"/>
          <a:ext cx="0" cy="0"/>
          <a:chOff x="0" y="0"/>
          <a:chExt cx="0" cy="0"/>
        </a:xfrm>
      </p:grpSpPr>
      <p:sp>
        <p:nvSpPr>
          <p:cNvPr id="173" name="Google Shape;173;p2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2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75" name="Google Shape;175;p2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76" name="Google Shape;1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77" name="Google Shape;177;p2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178" name="Shape 178"/>
        <p:cNvGrpSpPr/>
        <p:nvPr/>
      </p:nvGrpSpPr>
      <p:grpSpPr>
        <a:xfrm>
          <a:off x="0" y="0"/>
          <a:ext cx="0" cy="0"/>
          <a:chOff x="0" y="0"/>
          <a:chExt cx="0" cy="0"/>
        </a:xfrm>
      </p:grpSpPr>
      <p:sp>
        <p:nvSpPr>
          <p:cNvPr id="179" name="Google Shape;179;p2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0" name="Google Shape;180;p2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181" name="Google Shape;181;p2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82" name="Google Shape;1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83" name="Google Shape;183;p2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184" name="Shape 184"/>
        <p:cNvGrpSpPr/>
        <p:nvPr/>
      </p:nvGrpSpPr>
      <p:grpSpPr>
        <a:xfrm>
          <a:off x="0" y="0"/>
          <a:ext cx="0" cy="0"/>
          <a:chOff x="0" y="0"/>
          <a:chExt cx="0" cy="0"/>
        </a:xfrm>
      </p:grpSpPr>
      <p:sp>
        <p:nvSpPr>
          <p:cNvPr id="185" name="Google Shape;185;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187" name="Google Shape;187;p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188" name="Google Shape;188;p2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89" name="Google Shape;18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90" name="Google Shape;190;p2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191" name="Shape 191"/>
        <p:cNvGrpSpPr/>
        <p:nvPr/>
      </p:nvGrpSpPr>
      <p:grpSpPr>
        <a:xfrm>
          <a:off x="0" y="0"/>
          <a:ext cx="0" cy="0"/>
          <a:chOff x="0" y="0"/>
          <a:chExt cx="0" cy="0"/>
        </a:xfrm>
      </p:grpSpPr>
      <p:sp>
        <p:nvSpPr>
          <p:cNvPr id="192" name="Google Shape;192;p2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 name="Google Shape;193;p2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194" name="Google Shape;194;p2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195" name="Google Shape;195;p2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196" name="Google Shape;196;p2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197" name="Google Shape;197;p2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98" name="Google Shape;19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99" name="Google Shape;199;p2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200" name="Shape 200"/>
        <p:cNvGrpSpPr/>
        <p:nvPr/>
      </p:nvGrpSpPr>
      <p:grpSpPr>
        <a:xfrm>
          <a:off x="0" y="0"/>
          <a:ext cx="0" cy="0"/>
          <a:chOff x="0" y="0"/>
          <a:chExt cx="0" cy="0"/>
        </a:xfrm>
      </p:grpSpPr>
      <p:sp>
        <p:nvSpPr>
          <p:cNvPr id="201" name="Google Shape;201;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 name="Google Shape;202;p2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03" name="Google Shape;203;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04" name="Google Shape;204;p2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205" name="Shape 205"/>
        <p:cNvGrpSpPr/>
        <p:nvPr/>
      </p:nvGrpSpPr>
      <p:grpSpPr>
        <a:xfrm>
          <a:off x="0" y="0"/>
          <a:ext cx="0" cy="0"/>
          <a:chOff x="0" y="0"/>
          <a:chExt cx="0" cy="0"/>
        </a:xfrm>
      </p:grpSpPr>
      <p:sp>
        <p:nvSpPr>
          <p:cNvPr id="206" name="Google Shape;206;p2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07" name="Google Shape;207;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08" name="Google Shape;208;p2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209" name="Shape 209"/>
        <p:cNvGrpSpPr/>
        <p:nvPr/>
      </p:nvGrpSpPr>
      <p:grpSpPr>
        <a:xfrm>
          <a:off x="0" y="0"/>
          <a:ext cx="0" cy="0"/>
          <a:chOff x="0" y="0"/>
          <a:chExt cx="0" cy="0"/>
        </a:xfrm>
      </p:grpSpPr>
      <p:sp>
        <p:nvSpPr>
          <p:cNvPr id="210" name="Google Shape;210;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2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212" name="Google Shape;212;p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213" name="Google Shape;213;p2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14" name="Google Shape;214;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15" name="Google Shape;215;p2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216" name="Shape 216"/>
        <p:cNvGrpSpPr/>
        <p:nvPr/>
      </p:nvGrpSpPr>
      <p:grpSpPr>
        <a:xfrm>
          <a:off x="0" y="0"/>
          <a:ext cx="0" cy="0"/>
          <a:chOff x="0" y="0"/>
          <a:chExt cx="0" cy="0"/>
        </a:xfrm>
      </p:grpSpPr>
      <p:sp>
        <p:nvSpPr>
          <p:cNvPr id="217" name="Google Shape;217;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p27"/>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1" algn="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1" algn="r">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19" name="Google Shape;219;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220" name="Google Shape;220;p2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21" name="Google Shape;221;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22" name="Google Shape;222;p2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223" name="Shape 223"/>
        <p:cNvGrpSpPr/>
        <p:nvPr/>
      </p:nvGrpSpPr>
      <p:grpSpPr>
        <a:xfrm>
          <a:off x="0" y="0"/>
          <a:ext cx="0" cy="0"/>
          <a:chOff x="0" y="0"/>
          <a:chExt cx="0" cy="0"/>
        </a:xfrm>
      </p:grpSpPr>
      <p:sp>
        <p:nvSpPr>
          <p:cNvPr id="224" name="Google Shape;224;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 name="Google Shape;225;p2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26" name="Google Shape;226;p2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27" name="Google Shape;227;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28" name="Google Shape;228;p2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229" name="Shape 229"/>
        <p:cNvGrpSpPr/>
        <p:nvPr/>
      </p:nvGrpSpPr>
      <p:grpSpPr>
        <a:xfrm>
          <a:off x="0" y="0"/>
          <a:ext cx="0" cy="0"/>
          <a:chOff x="0" y="0"/>
          <a:chExt cx="0" cy="0"/>
        </a:xfrm>
      </p:grpSpPr>
      <p:sp>
        <p:nvSpPr>
          <p:cNvPr id="230" name="Google Shape;230;p2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2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32" name="Google Shape;232;p2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33" name="Google Shape;23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34" name="Google Shape;234;p2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41" name="Shape 241"/>
        <p:cNvGrpSpPr/>
        <p:nvPr/>
      </p:nvGrpSpPr>
      <p:grpSpPr>
        <a:xfrm>
          <a:off x="0" y="0"/>
          <a:ext cx="0" cy="0"/>
          <a:chOff x="0" y="0"/>
          <a:chExt cx="0" cy="0"/>
        </a:xfrm>
      </p:grpSpPr>
      <p:sp>
        <p:nvSpPr>
          <p:cNvPr id="242" name="Google Shape;242;p3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 name="Google Shape;243;p3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244" name="Google Shape;244;p31"/>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45" name="Google Shape;245;p3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46" name="Google Shape;246;p31"/>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247" name="Shape 247"/>
        <p:cNvGrpSpPr/>
        <p:nvPr/>
      </p:nvGrpSpPr>
      <p:grpSpPr>
        <a:xfrm>
          <a:off x="0" y="0"/>
          <a:ext cx="0" cy="0"/>
          <a:chOff x="0" y="0"/>
          <a:chExt cx="0" cy="0"/>
        </a:xfrm>
      </p:grpSpPr>
      <p:sp>
        <p:nvSpPr>
          <p:cNvPr id="248" name="Google Shape;248;p32"/>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 name="Google Shape;249;p32"/>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rmAutofit/>
          </a:bodyPr>
          <a:lstStyle>
            <a:lvl1pPr lvl="0" rtl="1" algn="ctr">
              <a:spcBef>
                <a:spcPts val="640"/>
              </a:spcBef>
              <a:spcAft>
                <a:spcPts val="0"/>
              </a:spcAft>
              <a:buClr>
                <a:srgbClr val="888888"/>
              </a:buClr>
              <a:buSzPts val="3200"/>
              <a:buNone/>
              <a:defRPr>
                <a:solidFill>
                  <a:srgbClr val="888888"/>
                </a:solidFill>
              </a:defRPr>
            </a:lvl1pPr>
            <a:lvl2pPr lvl="1" rtl="1" algn="ctr">
              <a:spcBef>
                <a:spcPts val="560"/>
              </a:spcBef>
              <a:spcAft>
                <a:spcPts val="0"/>
              </a:spcAft>
              <a:buClr>
                <a:srgbClr val="888888"/>
              </a:buClr>
              <a:buSzPts val="2800"/>
              <a:buNone/>
              <a:defRPr>
                <a:solidFill>
                  <a:srgbClr val="888888"/>
                </a:solidFill>
              </a:defRPr>
            </a:lvl2pPr>
            <a:lvl3pPr lvl="2" rtl="1" algn="ctr">
              <a:spcBef>
                <a:spcPts val="480"/>
              </a:spcBef>
              <a:spcAft>
                <a:spcPts val="0"/>
              </a:spcAft>
              <a:buClr>
                <a:srgbClr val="888888"/>
              </a:buClr>
              <a:buSzPts val="2400"/>
              <a:buNone/>
              <a:defRPr>
                <a:solidFill>
                  <a:srgbClr val="888888"/>
                </a:solidFill>
              </a:defRPr>
            </a:lvl3pPr>
            <a:lvl4pPr lvl="3" rtl="1" algn="ctr">
              <a:spcBef>
                <a:spcPts val="400"/>
              </a:spcBef>
              <a:spcAft>
                <a:spcPts val="0"/>
              </a:spcAft>
              <a:buClr>
                <a:srgbClr val="888888"/>
              </a:buClr>
              <a:buSzPts val="2000"/>
              <a:buNone/>
              <a:defRPr>
                <a:solidFill>
                  <a:srgbClr val="888888"/>
                </a:solidFill>
              </a:defRPr>
            </a:lvl4pPr>
            <a:lvl5pPr lvl="4" rtl="1" algn="ctr">
              <a:spcBef>
                <a:spcPts val="400"/>
              </a:spcBef>
              <a:spcAft>
                <a:spcPts val="0"/>
              </a:spcAft>
              <a:buClr>
                <a:srgbClr val="888888"/>
              </a:buClr>
              <a:buSzPts val="2000"/>
              <a:buNone/>
              <a:defRPr>
                <a:solidFill>
                  <a:srgbClr val="888888"/>
                </a:solidFill>
              </a:defRPr>
            </a:lvl5pPr>
            <a:lvl6pPr lvl="5" rtl="1" algn="ctr">
              <a:spcBef>
                <a:spcPts val="400"/>
              </a:spcBef>
              <a:spcAft>
                <a:spcPts val="0"/>
              </a:spcAft>
              <a:buClr>
                <a:srgbClr val="888888"/>
              </a:buClr>
              <a:buSzPts val="2000"/>
              <a:buNone/>
              <a:defRPr>
                <a:solidFill>
                  <a:srgbClr val="888888"/>
                </a:solidFill>
              </a:defRPr>
            </a:lvl6pPr>
            <a:lvl7pPr lvl="6" rtl="1" algn="ctr">
              <a:spcBef>
                <a:spcPts val="400"/>
              </a:spcBef>
              <a:spcAft>
                <a:spcPts val="0"/>
              </a:spcAft>
              <a:buClr>
                <a:srgbClr val="888888"/>
              </a:buClr>
              <a:buSzPts val="2000"/>
              <a:buNone/>
              <a:defRPr>
                <a:solidFill>
                  <a:srgbClr val="888888"/>
                </a:solidFill>
              </a:defRPr>
            </a:lvl7pPr>
            <a:lvl8pPr lvl="7" rtl="1" algn="ctr">
              <a:spcBef>
                <a:spcPts val="400"/>
              </a:spcBef>
              <a:spcAft>
                <a:spcPts val="0"/>
              </a:spcAft>
              <a:buClr>
                <a:srgbClr val="888888"/>
              </a:buClr>
              <a:buSzPts val="2000"/>
              <a:buNone/>
              <a:defRPr>
                <a:solidFill>
                  <a:srgbClr val="888888"/>
                </a:solidFill>
              </a:defRPr>
            </a:lvl8pPr>
            <a:lvl9pPr lvl="8" rtl="1" algn="ctr">
              <a:spcBef>
                <a:spcPts val="400"/>
              </a:spcBef>
              <a:spcAft>
                <a:spcPts val="0"/>
              </a:spcAft>
              <a:buClr>
                <a:srgbClr val="888888"/>
              </a:buClr>
              <a:buSzPts val="2000"/>
              <a:buNone/>
              <a:defRPr>
                <a:solidFill>
                  <a:srgbClr val="888888"/>
                </a:solidFill>
              </a:defRPr>
            </a:lvl9pPr>
          </a:lstStyle>
          <a:p/>
        </p:txBody>
      </p:sp>
      <p:sp>
        <p:nvSpPr>
          <p:cNvPr id="250" name="Google Shape;250;p32"/>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51" name="Google Shape;251;p3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52" name="Google Shape;252;p32"/>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253" name="Shape 253"/>
        <p:cNvGrpSpPr/>
        <p:nvPr/>
      </p:nvGrpSpPr>
      <p:grpSpPr>
        <a:xfrm>
          <a:off x="0" y="0"/>
          <a:ext cx="0" cy="0"/>
          <a:chOff x="0" y="0"/>
          <a:chExt cx="0" cy="0"/>
        </a:xfrm>
      </p:grpSpPr>
      <p:sp>
        <p:nvSpPr>
          <p:cNvPr id="254" name="Google Shape;254;p33"/>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rmAutofit/>
          </a:bodyPr>
          <a:lstStyle>
            <a:lvl1pPr lvl="0" rtl="1" algn="r">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33"/>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rmAutofit/>
          </a:bodyPr>
          <a:lstStyle>
            <a:lvl1pPr indent="-228600" lvl="0" marL="457200" rtl="1" algn="r">
              <a:spcBef>
                <a:spcPts val="400"/>
              </a:spcBef>
              <a:spcAft>
                <a:spcPts val="0"/>
              </a:spcAft>
              <a:buClr>
                <a:srgbClr val="888888"/>
              </a:buClr>
              <a:buSzPts val="2000"/>
              <a:buNone/>
              <a:defRPr sz="2000">
                <a:solidFill>
                  <a:srgbClr val="888888"/>
                </a:solidFill>
              </a:defRPr>
            </a:lvl1pPr>
            <a:lvl2pPr indent="-228600" lvl="1" marL="914400" rtl="1" algn="r">
              <a:spcBef>
                <a:spcPts val="360"/>
              </a:spcBef>
              <a:spcAft>
                <a:spcPts val="0"/>
              </a:spcAft>
              <a:buClr>
                <a:srgbClr val="888888"/>
              </a:buClr>
              <a:buSzPts val="1800"/>
              <a:buNone/>
              <a:defRPr sz="1800">
                <a:solidFill>
                  <a:srgbClr val="888888"/>
                </a:solidFill>
              </a:defRPr>
            </a:lvl2pPr>
            <a:lvl3pPr indent="-228600" lvl="2" marL="1371600" rtl="1" algn="r">
              <a:spcBef>
                <a:spcPts val="320"/>
              </a:spcBef>
              <a:spcAft>
                <a:spcPts val="0"/>
              </a:spcAft>
              <a:buClr>
                <a:srgbClr val="888888"/>
              </a:buClr>
              <a:buSzPts val="1600"/>
              <a:buNone/>
              <a:defRPr sz="1600">
                <a:solidFill>
                  <a:srgbClr val="888888"/>
                </a:solidFill>
              </a:defRPr>
            </a:lvl3pPr>
            <a:lvl4pPr indent="-228600" lvl="3" marL="1828800" rtl="1" algn="r">
              <a:spcBef>
                <a:spcPts val="280"/>
              </a:spcBef>
              <a:spcAft>
                <a:spcPts val="0"/>
              </a:spcAft>
              <a:buClr>
                <a:srgbClr val="888888"/>
              </a:buClr>
              <a:buSzPts val="1400"/>
              <a:buNone/>
              <a:defRPr sz="1400">
                <a:solidFill>
                  <a:srgbClr val="888888"/>
                </a:solidFill>
              </a:defRPr>
            </a:lvl4pPr>
            <a:lvl5pPr indent="-228600" lvl="4" marL="2286000" rtl="1" algn="r">
              <a:spcBef>
                <a:spcPts val="280"/>
              </a:spcBef>
              <a:spcAft>
                <a:spcPts val="0"/>
              </a:spcAft>
              <a:buClr>
                <a:srgbClr val="888888"/>
              </a:buClr>
              <a:buSzPts val="1400"/>
              <a:buNone/>
              <a:defRPr sz="1400">
                <a:solidFill>
                  <a:srgbClr val="888888"/>
                </a:solidFill>
              </a:defRPr>
            </a:lvl5pPr>
            <a:lvl6pPr indent="-228600" lvl="5" marL="2743200" rtl="1" algn="r">
              <a:spcBef>
                <a:spcPts val="280"/>
              </a:spcBef>
              <a:spcAft>
                <a:spcPts val="0"/>
              </a:spcAft>
              <a:buClr>
                <a:srgbClr val="888888"/>
              </a:buClr>
              <a:buSzPts val="1400"/>
              <a:buNone/>
              <a:defRPr sz="1400">
                <a:solidFill>
                  <a:srgbClr val="888888"/>
                </a:solidFill>
              </a:defRPr>
            </a:lvl6pPr>
            <a:lvl7pPr indent="-228600" lvl="6" marL="3200400" rtl="1" algn="r">
              <a:spcBef>
                <a:spcPts val="280"/>
              </a:spcBef>
              <a:spcAft>
                <a:spcPts val="0"/>
              </a:spcAft>
              <a:buClr>
                <a:srgbClr val="888888"/>
              </a:buClr>
              <a:buSzPts val="1400"/>
              <a:buNone/>
              <a:defRPr sz="1400">
                <a:solidFill>
                  <a:srgbClr val="888888"/>
                </a:solidFill>
              </a:defRPr>
            </a:lvl7pPr>
            <a:lvl8pPr indent="-228600" lvl="7" marL="3657600" rtl="1" algn="r">
              <a:spcBef>
                <a:spcPts val="280"/>
              </a:spcBef>
              <a:spcAft>
                <a:spcPts val="0"/>
              </a:spcAft>
              <a:buClr>
                <a:srgbClr val="888888"/>
              </a:buClr>
              <a:buSzPts val="1400"/>
              <a:buNone/>
              <a:defRPr sz="1400">
                <a:solidFill>
                  <a:srgbClr val="888888"/>
                </a:solidFill>
              </a:defRPr>
            </a:lvl8pPr>
            <a:lvl9pPr indent="-228600" lvl="8" marL="4114800" rtl="1" algn="r">
              <a:spcBef>
                <a:spcPts val="280"/>
              </a:spcBef>
              <a:spcAft>
                <a:spcPts val="0"/>
              </a:spcAft>
              <a:buClr>
                <a:srgbClr val="888888"/>
              </a:buClr>
              <a:buSzPts val="1400"/>
              <a:buNone/>
              <a:defRPr sz="1400">
                <a:solidFill>
                  <a:srgbClr val="888888"/>
                </a:solidFill>
              </a:defRPr>
            </a:lvl9pPr>
          </a:lstStyle>
          <a:p/>
        </p:txBody>
      </p:sp>
      <p:sp>
        <p:nvSpPr>
          <p:cNvPr id="256" name="Google Shape;256;p33"/>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57" name="Google Shape;257;p3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58" name="Google Shape;258;p33"/>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259" name="Shape 259"/>
        <p:cNvGrpSpPr/>
        <p:nvPr/>
      </p:nvGrpSpPr>
      <p:grpSpPr>
        <a:xfrm>
          <a:off x="0" y="0"/>
          <a:ext cx="0" cy="0"/>
          <a:chOff x="0" y="0"/>
          <a:chExt cx="0" cy="0"/>
        </a:xfrm>
      </p:grpSpPr>
      <p:sp>
        <p:nvSpPr>
          <p:cNvPr id="260" name="Google Shape;260;p3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1" name="Google Shape;261;p34"/>
          <p:cNvSpPr txBox="1"/>
          <p:nvPr>
            <p:ph idx="1" type="body"/>
          </p:nvPr>
        </p:nvSpPr>
        <p:spPr>
          <a:xfrm>
            <a:off x="609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262" name="Google Shape;262;p34"/>
          <p:cNvSpPr txBox="1"/>
          <p:nvPr>
            <p:ph idx="2" type="body"/>
          </p:nvPr>
        </p:nvSpPr>
        <p:spPr>
          <a:xfrm>
            <a:off x="6197600" y="1600201"/>
            <a:ext cx="5384800" cy="4525963"/>
          </a:xfrm>
          <a:prstGeom prst="rect">
            <a:avLst/>
          </a:prstGeom>
          <a:noFill/>
          <a:ln>
            <a:noFill/>
          </a:ln>
        </p:spPr>
        <p:txBody>
          <a:bodyPr anchorCtr="0" anchor="t" bIns="45700" lIns="91425" spcFirstLastPara="1" rIns="91425" wrap="square" tIns="45700">
            <a:norm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263" name="Google Shape;263;p34"/>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64" name="Google Shape;264;p3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65" name="Google Shape;265;p34"/>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266" name="Shape 266"/>
        <p:cNvGrpSpPr/>
        <p:nvPr/>
      </p:nvGrpSpPr>
      <p:grpSpPr>
        <a:xfrm>
          <a:off x="0" y="0"/>
          <a:ext cx="0" cy="0"/>
          <a:chOff x="0" y="0"/>
          <a:chExt cx="0" cy="0"/>
        </a:xfrm>
      </p:grpSpPr>
      <p:sp>
        <p:nvSpPr>
          <p:cNvPr id="267" name="Google Shape;267;p3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8" name="Google Shape;268;p35"/>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rm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269" name="Google Shape;269;p35"/>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rm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270" name="Google Shape;270;p35"/>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rm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271" name="Google Shape;271;p35"/>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rm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272" name="Google Shape;272;p35"/>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73" name="Google Shape;273;p3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74" name="Google Shape;274;p35"/>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275" name="Shape 275"/>
        <p:cNvGrpSpPr/>
        <p:nvPr/>
      </p:nvGrpSpPr>
      <p:grpSpPr>
        <a:xfrm>
          <a:off x="0" y="0"/>
          <a:ext cx="0" cy="0"/>
          <a:chOff x="0" y="0"/>
          <a:chExt cx="0" cy="0"/>
        </a:xfrm>
      </p:grpSpPr>
      <p:sp>
        <p:nvSpPr>
          <p:cNvPr id="276" name="Google Shape;276;p3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7" name="Google Shape;277;p36"/>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78" name="Google Shape;278;p3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79" name="Google Shape;279;p36"/>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280" name="Shape 280"/>
        <p:cNvGrpSpPr/>
        <p:nvPr/>
      </p:nvGrpSpPr>
      <p:grpSpPr>
        <a:xfrm>
          <a:off x="0" y="0"/>
          <a:ext cx="0" cy="0"/>
          <a:chOff x="0" y="0"/>
          <a:chExt cx="0" cy="0"/>
        </a:xfrm>
      </p:grpSpPr>
      <p:sp>
        <p:nvSpPr>
          <p:cNvPr id="281" name="Google Shape;281;p37"/>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82" name="Google Shape;282;p3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83" name="Google Shape;283;p37"/>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284" name="Shape 284"/>
        <p:cNvGrpSpPr/>
        <p:nvPr/>
      </p:nvGrpSpPr>
      <p:grpSpPr>
        <a:xfrm>
          <a:off x="0" y="0"/>
          <a:ext cx="0" cy="0"/>
          <a:chOff x="0" y="0"/>
          <a:chExt cx="0" cy="0"/>
        </a:xfrm>
      </p:grpSpPr>
      <p:sp>
        <p:nvSpPr>
          <p:cNvPr id="285" name="Google Shape;285;p38"/>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rmAutofit/>
          </a:bodyPr>
          <a:lstStyle>
            <a:lvl1pPr lvl="0" rtl="1" algn="r">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38"/>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rmAutofit/>
          </a:bodyPr>
          <a:lstStyle>
            <a:lvl1pPr indent="-431800" lvl="0" marL="457200" rtl="1" algn="r">
              <a:spcBef>
                <a:spcPts val="640"/>
              </a:spcBef>
              <a:spcAft>
                <a:spcPts val="0"/>
              </a:spcAft>
              <a:buClr>
                <a:schemeClr val="dk1"/>
              </a:buClr>
              <a:buSzPts val="3200"/>
              <a:buChar char="•"/>
              <a:defRPr sz="3200"/>
            </a:lvl1pPr>
            <a:lvl2pPr indent="-406400" lvl="1" marL="914400" rtl="1" algn="r">
              <a:spcBef>
                <a:spcPts val="560"/>
              </a:spcBef>
              <a:spcAft>
                <a:spcPts val="0"/>
              </a:spcAft>
              <a:buClr>
                <a:schemeClr val="dk1"/>
              </a:buClr>
              <a:buSzPts val="2800"/>
              <a:buChar char="–"/>
              <a:defRPr sz="2800"/>
            </a:lvl2pPr>
            <a:lvl3pPr indent="-381000" lvl="2" marL="1371600" rtl="1" algn="r">
              <a:spcBef>
                <a:spcPts val="480"/>
              </a:spcBef>
              <a:spcAft>
                <a:spcPts val="0"/>
              </a:spcAft>
              <a:buClr>
                <a:schemeClr val="dk1"/>
              </a:buClr>
              <a:buSzPts val="2400"/>
              <a:buChar char="•"/>
              <a:defRPr sz="2400"/>
            </a:lvl3pPr>
            <a:lvl4pPr indent="-355600" lvl="3" marL="1828800" rtl="1" algn="r">
              <a:spcBef>
                <a:spcPts val="400"/>
              </a:spcBef>
              <a:spcAft>
                <a:spcPts val="0"/>
              </a:spcAft>
              <a:buClr>
                <a:schemeClr val="dk1"/>
              </a:buClr>
              <a:buSzPts val="2000"/>
              <a:buChar char="–"/>
              <a:defRPr sz="2000"/>
            </a:lvl4pPr>
            <a:lvl5pPr indent="-355600" lvl="4" marL="2286000" rtl="1" algn="r">
              <a:spcBef>
                <a:spcPts val="400"/>
              </a:spcBef>
              <a:spcAft>
                <a:spcPts val="0"/>
              </a:spcAft>
              <a:buClr>
                <a:schemeClr val="dk1"/>
              </a:buClr>
              <a:buSzPts val="2000"/>
              <a:buChar char="»"/>
              <a:defRPr sz="2000"/>
            </a:lvl5pPr>
            <a:lvl6pPr indent="-355600" lvl="5" marL="2743200" rtl="1" algn="r">
              <a:spcBef>
                <a:spcPts val="400"/>
              </a:spcBef>
              <a:spcAft>
                <a:spcPts val="0"/>
              </a:spcAft>
              <a:buClr>
                <a:schemeClr val="dk1"/>
              </a:buClr>
              <a:buSzPts val="2000"/>
              <a:buChar char="•"/>
              <a:defRPr sz="2000"/>
            </a:lvl6pPr>
            <a:lvl7pPr indent="-355600" lvl="6" marL="3200400" rtl="1" algn="r">
              <a:spcBef>
                <a:spcPts val="400"/>
              </a:spcBef>
              <a:spcAft>
                <a:spcPts val="0"/>
              </a:spcAft>
              <a:buClr>
                <a:schemeClr val="dk1"/>
              </a:buClr>
              <a:buSzPts val="2000"/>
              <a:buChar char="•"/>
              <a:defRPr sz="2000"/>
            </a:lvl7pPr>
            <a:lvl8pPr indent="-355600" lvl="7" marL="3657600" rtl="1" algn="r">
              <a:spcBef>
                <a:spcPts val="400"/>
              </a:spcBef>
              <a:spcAft>
                <a:spcPts val="0"/>
              </a:spcAft>
              <a:buClr>
                <a:schemeClr val="dk1"/>
              </a:buClr>
              <a:buSzPts val="2000"/>
              <a:buChar char="•"/>
              <a:defRPr sz="2000"/>
            </a:lvl8pPr>
            <a:lvl9pPr indent="-355600" lvl="8" marL="4114800" rtl="1" algn="r">
              <a:spcBef>
                <a:spcPts val="400"/>
              </a:spcBef>
              <a:spcAft>
                <a:spcPts val="0"/>
              </a:spcAft>
              <a:buClr>
                <a:schemeClr val="dk1"/>
              </a:buClr>
              <a:buSzPts val="2000"/>
              <a:buChar char="•"/>
              <a:defRPr sz="2000"/>
            </a:lvl9pPr>
          </a:lstStyle>
          <a:p/>
        </p:txBody>
      </p:sp>
      <p:sp>
        <p:nvSpPr>
          <p:cNvPr id="287" name="Google Shape;287;p38"/>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rm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288" name="Google Shape;288;p38"/>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89" name="Google Shape;289;p3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90" name="Google Shape;290;p38"/>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291" name="Shape 291"/>
        <p:cNvGrpSpPr/>
        <p:nvPr/>
      </p:nvGrpSpPr>
      <p:grpSpPr>
        <a:xfrm>
          <a:off x="0" y="0"/>
          <a:ext cx="0" cy="0"/>
          <a:chOff x="0" y="0"/>
          <a:chExt cx="0" cy="0"/>
        </a:xfrm>
      </p:grpSpPr>
      <p:sp>
        <p:nvSpPr>
          <p:cNvPr id="292" name="Google Shape;292;p39"/>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rmAutofit/>
          </a:bodyPr>
          <a:lstStyle>
            <a:lvl1pPr lvl="0" rtl="1" algn="r">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3" name="Google Shape;293;p39"/>
          <p:cNvSpPr/>
          <p:nvPr>
            <p:ph idx="2" type="pic"/>
          </p:nvPr>
        </p:nvSpPr>
        <p:spPr>
          <a:xfrm>
            <a:off x="2389717" y="612775"/>
            <a:ext cx="7315200" cy="4114800"/>
          </a:xfrm>
          <a:prstGeom prst="rect">
            <a:avLst/>
          </a:prstGeom>
          <a:noFill/>
          <a:ln>
            <a:noFill/>
          </a:ln>
        </p:spPr>
        <p:txBody>
          <a:bodyPr anchorCtr="0" anchor="t" bIns="45700" lIns="91425" spcFirstLastPara="1" rIns="91425" wrap="square" tIns="45700">
            <a:noAutofit/>
          </a:bodyPr>
          <a:lstStyle>
            <a:lvl1pPr lvl="0" marR="0" rtl="1" algn="r">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1" algn="r">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94" name="Google Shape;294;p39"/>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rm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295" name="Google Shape;295;p39"/>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96" name="Google Shape;296;p3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97" name="Google Shape;297;p39"/>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298" name="Shape 298"/>
        <p:cNvGrpSpPr/>
        <p:nvPr/>
      </p:nvGrpSpPr>
      <p:grpSpPr>
        <a:xfrm>
          <a:off x="0" y="0"/>
          <a:ext cx="0" cy="0"/>
          <a:chOff x="0" y="0"/>
          <a:chExt cx="0" cy="0"/>
        </a:xfrm>
      </p:grpSpPr>
      <p:sp>
        <p:nvSpPr>
          <p:cNvPr id="299" name="Google Shape;299;p4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0" name="Google Shape;300;p40"/>
          <p:cNvSpPr txBox="1"/>
          <p:nvPr>
            <p:ph idx="1" type="body"/>
          </p:nvPr>
        </p:nvSpPr>
        <p:spPr>
          <a:xfrm rot="5400000">
            <a:off x="3833019" y="-1623217"/>
            <a:ext cx="4525963" cy="10972800"/>
          </a:xfrm>
          <a:prstGeom prst="rect">
            <a:avLst/>
          </a:prstGeom>
          <a:noFill/>
          <a:ln>
            <a:noFill/>
          </a:ln>
        </p:spPr>
        <p:txBody>
          <a:bodyPr anchorCtr="0" anchor="t" bIns="45700" lIns="91425" spcFirstLastPara="1" rIns="91425" wrap="square" tIns="45700">
            <a:norm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301" name="Google Shape;301;p40"/>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02" name="Google Shape;302;p4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03" name="Google Shape;303;p40"/>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304" name="Shape 304"/>
        <p:cNvGrpSpPr/>
        <p:nvPr/>
      </p:nvGrpSpPr>
      <p:grpSpPr>
        <a:xfrm>
          <a:off x="0" y="0"/>
          <a:ext cx="0" cy="0"/>
          <a:chOff x="0" y="0"/>
          <a:chExt cx="0" cy="0"/>
        </a:xfrm>
      </p:grpSpPr>
      <p:sp>
        <p:nvSpPr>
          <p:cNvPr id="305" name="Google Shape;305;p41"/>
          <p:cNvSpPr txBox="1"/>
          <p:nvPr>
            <p:ph type="title"/>
          </p:nvPr>
        </p:nvSpPr>
        <p:spPr>
          <a:xfrm rot="5400000">
            <a:off x="7285037" y="1828802"/>
            <a:ext cx="5851525" cy="27432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6" name="Google Shape;306;p41"/>
          <p:cNvSpPr txBox="1"/>
          <p:nvPr>
            <p:ph idx="1" type="body"/>
          </p:nvPr>
        </p:nvSpPr>
        <p:spPr>
          <a:xfrm rot="5400000">
            <a:off x="1697037" y="-812799"/>
            <a:ext cx="5851525" cy="8026400"/>
          </a:xfrm>
          <a:prstGeom prst="rect">
            <a:avLst/>
          </a:prstGeom>
          <a:noFill/>
          <a:ln>
            <a:noFill/>
          </a:ln>
        </p:spPr>
        <p:txBody>
          <a:bodyPr anchorCtr="0" anchor="t" bIns="45700" lIns="91425" spcFirstLastPara="1" rIns="91425" wrap="square" tIns="45700">
            <a:norm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307" name="Google Shape;307;p41"/>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08" name="Google Shape;308;p4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09" name="Google Shape;309;p41"/>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2" Type="http://schemas.openxmlformats.org/officeDocument/2006/relationships/theme" Target="../theme/theme2.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8.xml"/><Relationship Id="rId10" Type="http://schemas.openxmlformats.org/officeDocument/2006/relationships/slideLayout" Target="../slideLayouts/slideLayout37.xml"/><Relationship Id="rId12" Type="http://schemas.openxmlformats.org/officeDocument/2006/relationships/theme" Target="../theme/theme3.xml"/><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9" Type="http://schemas.openxmlformats.org/officeDocument/2006/relationships/slideLayout" Target="../slideLayouts/slideLayout36.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DDE6C3"/>
            </a:gs>
          </a:gsLst>
          <a:path path="circle">
            <a:fillToRect b="100%" l="0%" r="100%" t="0%"/>
          </a:path>
          <a:tileRect b="0%" l="-100%" r="0%" t="-100%"/>
        </a:gradFill>
      </p:bgPr>
    </p:bg>
    <p:spTree>
      <p:nvGrpSpPr>
        <p:cNvPr id="5" name="Shape 5"/>
        <p:cNvGrpSpPr/>
        <p:nvPr/>
      </p:nvGrpSpPr>
      <p:grpSpPr>
        <a:xfrm>
          <a:off x="0" y="0"/>
          <a:ext cx="0" cy="0"/>
          <a:chOff x="0" y="0"/>
          <a:chExt cx="0" cy="0"/>
        </a:xfrm>
      </p:grpSpPr>
      <p:grpSp>
        <p:nvGrpSpPr>
          <p:cNvPr id="6" name="Google Shape;6;p1"/>
          <p:cNvGrpSpPr/>
          <p:nvPr/>
        </p:nvGrpSpPr>
        <p:grpSpPr>
          <a:xfrm>
            <a:off x="1" y="228600"/>
            <a:ext cx="2851516" cy="6638628"/>
            <a:chOff x="2487613" y="285750"/>
            <a:chExt cx="2428875" cy="5654676"/>
          </a:xfrm>
        </p:grpSpPr>
        <p:sp>
          <p:nvSpPr>
            <p:cNvPr id="7" name="Google Shape;7;p1"/>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1"/>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1"/>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 name="Google Shape;19;p1"/>
          <p:cNvGrpSpPr/>
          <p:nvPr/>
        </p:nvGrpSpPr>
        <p:grpSpPr>
          <a:xfrm>
            <a:off x="27222" y="-786"/>
            <a:ext cx="2356674" cy="6854039"/>
            <a:chOff x="6627813" y="194833"/>
            <a:chExt cx="1952625" cy="5678918"/>
          </a:xfrm>
        </p:grpSpPr>
        <p:sp>
          <p:nvSpPr>
            <p:cNvPr id="20" name="Google Shape;20;p1"/>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 name="Google Shape;32;p1"/>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marR="0" rtl="1"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1" algn="l">
              <a:spcBef>
                <a:spcPts val="0"/>
              </a:spcBef>
              <a:spcAft>
                <a:spcPts val="0"/>
              </a:spcAft>
              <a:buSzPts val="1400"/>
              <a:buNone/>
              <a:defRPr b="0" i="0" sz="1800" u="none" cap="none" strike="noStrike">
                <a:solidFill>
                  <a:schemeClr val="dk2"/>
                </a:solidFill>
              </a:defRPr>
            </a:lvl2pPr>
            <a:lvl3pPr lvl="2" marR="0" rtl="1" algn="l">
              <a:spcBef>
                <a:spcPts val="0"/>
              </a:spcBef>
              <a:spcAft>
                <a:spcPts val="0"/>
              </a:spcAft>
              <a:buSzPts val="1400"/>
              <a:buNone/>
              <a:defRPr b="0" i="0" sz="1800" u="none" cap="none" strike="noStrike">
                <a:solidFill>
                  <a:schemeClr val="dk2"/>
                </a:solidFill>
              </a:defRPr>
            </a:lvl3pPr>
            <a:lvl4pPr lvl="3" marR="0" rtl="1" algn="l">
              <a:spcBef>
                <a:spcPts val="0"/>
              </a:spcBef>
              <a:spcAft>
                <a:spcPts val="0"/>
              </a:spcAft>
              <a:buSzPts val="1400"/>
              <a:buNone/>
              <a:defRPr b="0" i="0" sz="1800" u="none" cap="none" strike="noStrike">
                <a:solidFill>
                  <a:schemeClr val="dk2"/>
                </a:solidFill>
              </a:defRPr>
            </a:lvl4pPr>
            <a:lvl5pPr lvl="4" marR="0" rtl="1" algn="l">
              <a:spcBef>
                <a:spcPts val="0"/>
              </a:spcBef>
              <a:spcAft>
                <a:spcPts val="0"/>
              </a:spcAft>
              <a:buSzPts val="1400"/>
              <a:buNone/>
              <a:defRPr b="0" i="0" sz="1800" u="none" cap="none" strike="noStrike">
                <a:solidFill>
                  <a:schemeClr val="dk2"/>
                </a:solidFill>
              </a:defRPr>
            </a:lvl5pPr>
            <a:lvl6pPr lvl="5" marR="0" rtl="1" algn="l">
              <a:spcBef>
                <a:spcPts val="0"/>
              </a:spcBef>
              <a:spcAft>
                <a:spcPts val="0"/>
              </a:spcAft>
              <a:buSzPts val="1400"/>
              <a:buNone/>
              <a:defRPr b="0" i="0" sz="1800" u="none" cap="none" strike="noStrike">
                <a:solidFill>
                  <a:schemeClr val="dk2"/>
                </a:solidFill>
              </a:defRPr>
            </a:lvl6pPr>
            <a:lvl7pPr lvl="6" marR="0" rtl="1" algn="l">
              <a:spcBef>
                <a:spcPts val="0"/>
              </a:spcBef>
              <a:spcAft>
                <a:spcPts val="0"/>
              </a:spcAft>
              <a:buSzPts val="1400"/>
              <a:buNone/>
              <a:defRPr b="0" i="0" sz="1800" u="none" cap="none" strike="noStrike">
                <a:solidFill>
                  <a:schemeClr val="dk2"/>
                </a:solidFill>
              </a:defRPr>
            </a:lvl7pPr>
            <a:lvl8pPr lvl="7" marR="0" rtl="1" algn="l">
              <a:spcBef>
                <a:spcPts val="0"/>
              </a:spcBef>
              <a:spcAft>
                <a:spcPts val="0"/>
              </a:spcAft>
              <a:buSzPts val="1400"/>
              <a:buNone/>
              <a:defRPr b="0" i="0" sz="1800" u="none" cap="none" strike="noStrike">
                <a:solidFill>
                  <a:schemeClr val="dk2"/>
                </a:solidFill>
              </a:defRPr>
            </a:lvl8pPr>
            <a:lvl9pPr lvl="8" marR="0" rtl="1" algn="l">
              <a:spcBef>
                <a:spcPts val="0"/>
              </a:spcBef>
              <a:spcAft>
                <a:spcPts val="0"/>
              </a:spcAft>
              <a:buSzPts val="1400"/>
              <a:buNone/>
              <a:defRPr b="0" i="0" sz="1800" u="none" cap="none" strike="noStrike">
                <a:solidFill>
                  <a:schemeClr val="dk2"/>
                </a:solidFill>
              </a:defRPr>
            </a:lvl9pPr>
          </a:lstStyle>
          <a:p/>
        </p:txBody>
      </p:sp>
      <p:sp>
        <p:nvSpPr>
          <p:cNvPr id="34" name="Google Shape;34;p1"/>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rmAutofit/>
          </a:bodyPr>
          <a:lstStyle>
            <a:lvl1pPr indent="-342900" lvl="0" marL="457200" marR="0" rtl="1" algn="r">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1" algn="r">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1" algn="r">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35" name="Google Shape;35;p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36" name="Google Shape;36;p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1" algn="l">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37" name="Google Shape;37;p1"/>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1" algn="r">
              <a:spcBef>
                <a:spcPts val="0"/>
              </a:spcBef>
              <a:buNone/>
              <a:defRPr b="0" i="0" sz="2000" u="none" cap="none" strike="noStrike">
                <a:solidFill>
                  <a:srgbClr val="FEFFFF"/>
                </a:solidFill>
                <a:latin typeface="Century Gothic"/>
                <a:ea typeface="Century Gothic"/>
                <a:cs typeface="Century Gothic"/>
                <a:sym typeface="Century Gothic"/>
              </a:defRPr>
            </a:lvl1pPr>
            <a:lvl2pPr indent="0" lvl="1" marL="0" marR="0" rtl="1" algn="r">
              <a:spcBef>
                <a:spcPts val="0"/>
              </a:spcBef>
              <a:buNone/>
              <a:defRPr b="0" i="0" sz="2000" u="none" cap="none" strike="noStrike">
                <a:solidFill>
                  <a:srgbClr val="FEFFFF"/>
                </a:solidFill>
                <a:latin typeface="Century Gothic"/>
                <a:ea typeface="Century Gothic"/>
                <a:cs typeface="Century Gothic"/>
                <a:sym typeface="Century Gothic"/>
              </a:defRPr>
            </a:lvl2pPr>
            <a:lvl3pPr indent="0" lvl="2" marL="0" marR="0" rtl="1" algn="r">
              <a:spcBef>
                <a:spcPts val="0"/>
              </a:spcBef>
              <a:buNone/>
              <a:defRPr b="0" i="0" sz="2000" u="none" cap="none" strike="noStrike">
                <a:solidFill>
                  <a:srgbClr val="FEFFFF"/>
                </a:solidFill>
                <a:latin typeface="Century Gothic"/>
                <a:ea typeface="Century Gothic"/>
                <a:cs typeface="Century Gothic"/>
                <a:sym typeface="Century Gothic"/>
              </a:defRPr>
            </a:lvl3pPr>
            <a:lvl4pPr indent="0" lvl="3" marL="0" marR="0" rtl="1" algn="r">
              <a:spcBef>
                <a:spcPts val="0"/>
              </a:spcBef>
              <a:buNone/>
              <a:defRPr b="0" i="0" sz="2000" u="none" cap="none" strike="noStrike">
                <a:solidFill>
                  <a:srgbClr val="FEFFFF"/>
                </a:solidFill>
                <a:latin typeface="Century Gothic"/>
                <a:ea typeface="Century Gothic"/>
                <a:cs typeface="Century Gothic"/>
                <a:sym typeface="Century Gothic"/>
              </a:defRPr>
            </a:lvl4pPr>
            <a:lvl5pPr indent="0" lvl="4" marL="0" marR="0" rtl="1" algn="r">
              <a:spcBef>
                <a:spcPts val="0"/>
              </a:spcBef>
              <a:buNone/>
              <a:defRPr b="0" i="0" sz="2000" u="none" cap="none" strike="noStrike">
                <a:solidFill>
                  <a:srgbClr val="FEFFFF"/>
                </a:solidFill>
                <a:latin typeface="Century Gothic"/>
                <a:ea typeface="Century Gothic"/>
                <a:cs typeface="Century Gothic"/>
                <a:sym typeface="Century Gothic"/>
              </a:defRPr>
            </a:lvl5pPr>
            <a:lvl6pPr indent="0" lvl="5" marL="0" marR="0" rtl="1" algn="r">
              <a:spcBef>
                <a:spcPts val="0"/>
              </a:spcBef>
              <a:buNone/>
              <a:defRPr b="0" i="0" sz="2000" u="none" cap="none" strike="noStrike">
                <a:solidFill>
                  <a:srgbClr val="FEFFFF"/>
                </a:solidFill>
                <a:latin typeface="Century Gothic"/>
                <a:ea typeface="Century Gothic"/>
                <a:cs typeface="Century Gothic"/>
                <a:sym typeface="Century Gothic"/>
              </a:defRPr>
            </a:lvl6pPr>
            <a:lvl7pPr indent="0" lvl="6" marL="0" marR="0" rtl="1" algn="r">
              <a:spcBef>
                <a:spcPts val="0"/>
              </a:spcBef>
              <a:buNone/>
              <a:defRPr b="0" i="0" sz="2000" u="none" cap="none" strike="noStrike">
                <a:solidFill>
                  <a:srgbClr val="FEFFFF"/>
                </a:solidFill>
                <a:latin typeface="Century Gothic"/>
                <a:ea typeface="Century Gothic"/>
                <a:cs typeface="Century Gothic"/>
                <a:sym typeface="Century Gothic"/>
              </a:defRPr>
            </a:lvl7pPr>
            <a:lvl8pPr indent="0" lvl="7" marL="0" marR="0" rtl="1" algn="r">
              <a:spcBef>
                <a:spcPts val="0"/>
              </a:spcBef>
              <a:buNone/>
              <a:defRPr b="0" i="0" sz="2000" u="none" cap="none" strike="noStrike">
                <a:solidFill>
                  <a:srgbClr val="FEFFFF"/>
                </a:solidFill>
                <a:latin typeface="Century Gothic"/>
                <a:ea typeface="Century Gothic"/>
                <a:cs typeface="Century Gothic"/>
                <a:sym typeface="Century Gothic"/>
              </a:defRPr>
            </a:lvl8pPr>
            <a:lvl9pPr indent="0" lvl="8" marL="0" marR="0" rtl="1" algn="r">
              <a:spcBef>
                <a:spcPts val="0"/>
              </a:spcBef>
              <a:buNone/>
              <a:defRPr b="0" i="0" sz="2000" u="none" cap="none" strike="noStrike">
                <a:solidFill>
                  <a:srgbClr val="FEFFFF"/>
                </a:solidFill>
                <a:latin typeface="Century Gothic"/>
                <a:ea typeface="Century Gothic"/>
                <a:cs typeface="Century Gothic"/>
                <a:sym typeface="Century Gothic"/>
              </a:defRPr>
            </a:lvl9pPr>
          </a:lstStyle>
          <a:p>
            <a:pPr indent="0" lvl="0" marL="0" rtl="1"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0" name="Shape 160"/>
        <p:cNvGrpSpPr/>
        <p:nvPr/>
      </p:nvGrpSpPr>
      <p:grpSpPr>
        <a:xfrm>
          <a:off x="0" y="0"/>
          <a:ext cx="0" cy="0"/>
          <a:chOff x="0" y="0"/>
          <a:chExt cx="0" cy="0"/>
        </a:xfrm>
      </p:grpSpPr>
      <p:sp>
        <p:nvSpPr>
          <p:cNvPr id="161" name="Google Shape;161;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2" name="Google Shape;162;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3" name="Google Shape;163;p1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4" name="Google Shape;164;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5" name="Google Shape;165;p1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888888"/>
                </a:solidFill>
                <a:latin typeface="Calibri"/>
                <a:ea typeface="Calibri"/>
                <a:cs typeface="Calibri"/>
                <a:sym typeface="Calibri"/>
              </a:defRPr>
            </a:lvl1pPr>
            <a:lvl2pPr indent="0" lvl="1" marL="0" marR="0" rtl="1" algn="l">
              <a:spcBef>
                <a:spcPts val="0"/>
              </a:spcBef>
              <a:buNone/>
              <a:defRPr b="0" i="0" sz="1200" u="none" cap="none" strike="noStrike">
                <a:solidFill>
                  <a:srgbClr val="888888"/>
                </a:solidFill>
                <a:latin typeface="Calibri"/>
                <a:ea typeface="Calibri"/>
                <a:cs typeface="Calibri"/>
                <a:sym typeface="Calibri"/>
              </a:defRPr>
            </a:lvl2pPr>
            <a:lvl3pPr indent="0" lvl="2" marL="0" marR="0" rtl="1" algn="l">
              <a:spcBef>
                <a:spcPts val="0"/>
              </a:spcBef>
              <a:buNone/>
              <a:defRPr b="0" i="0" sz="1200" u="none" cap="none" strike="noStrike">
                <a:solidFill>
                  <a:srgbClr val="888888"/>
                </a:solidFill>
                <a:latin typeface="Calibri"/>
                <a:ea typeface="Calibri"/>
                <a:cs typeface="Calibri"/>
                <a:sym typeface="Calibri"/>
              </a:defRPr>
            </a:lvl3pPr>
            <a:lvl4pPr indent="0" lvl="3" marL="0" marR="0" rtl="1" algn="l">
              <a:spcBef>
                <a:spcPts val="0"/>
              </a:spcBef>
              <a:buNone/>
              <a:defRPr b="0" i="0" sz="1200" u="none" cap="none" strike="noStrike">
                <a:solidFill>
                  <a:srgbClr val="888888"/>
                </a:solidFill>
                <a:latin typeface="Calibri"/>
                <a:ea typeface="Calibri"/>
                <a:cs typeface="Calibri"/>
                <a:sym typeface="Calibri"/>
              </a:defRPr>
            </a:lvl4pPr>
            <a:lvl5pPr indent="0" lvl="4" marL="0" marR="0" rtl="1" algn="l">
              <a:spcBef>
                <a:spcPts val="0"/>
              </a:spcBef>
              <a:buNone/>
              <a:defRPr b="0" i="0" sz="1200" u="none" cap="none" strike="noStrike">
                <a:solidFill>
                  <a:srgbClr val="888888"/>
                </a:solidFill>
                <a:latin typeface="Calibri"/>
                <a:ea typeface="Calibri"/>
                <a:cs typeface="Calibri"/>
                <a:sym typeface="Calibri"/>
              </a:defRPr>
            </a:lvl5pPr>
            <a:lvl6pPr indent="0" lvl="5" marL="0" marR="0" rtl="1" algn="l">
              <a:spcBef>
                <a:spcPts val="0"/>
              </a:spcBef>
              <a:buNone/>
              <a:defRPr b="0" i="0" sz="1200" u="none" cap="none" strike="noStrike">
                <a:solidFill>
                  <a:srgbClr val="888888"/>
                </a:solidFill>
                <a:latin typeface="Calibri"/>
                <a:ea typeface="Calibri"/>
                <a:cs typeface="Calibri"/>
                <a:sym typeface="Calibri"/>
              </a:defRPr>
            </a:lvl6pPr>
            <a:lvl7pPr indent="0" lvl="6" marL="0" marR="0" rtl="1" algn="l">
              <a:spcBef>
                <a:spcPts val="0"/>
              </a:spcBef>
              <a:buNone/>
              <a:defRPr b="0" i="0" sz="1200" u="none" cap="none" strike="noStrike">
                <a:solidFill>
                  <a:srgbClr val="888888"/>
                </a:solidFill>
                <a:latin typeface="Calibri"/>
                <a:ea typeface="Calibri"/>
                <a:cs typeface="Calibri"/>
                <a:sym typeface="Calibri"/>
              </a:defRPr>
            </a:lvl7pPr>
            <a:lvl8pPr indent="0" lvl="7" marL="0" marR="0" rtl="1" algn="l">
              <a:spcBef>
                <a:spcPts val="0"/>
              </a:spcBef>
              <a:buNone/>
              <a:defRPr b="0" i="0" sz="1200" u="none" cap="none" strike="noStrike">
                <a:solidFill>
                  <a:srgbClr val="888888"/>
                </a:solidFill>
                <a:latin typeface="Calibri"/>
                <a:ea typeface="Calibri"/>
                <a:cs typeface="Calibri"/>
                <a:sym typeface="Calibri"/>
              </a:defRPr>
            </a:lvl8pPr>
            <a:lvl9pPr indent="0" lvl="8" marL="0" marR="0" rtl="1" algn="l">
              <a:spcBef>
                <a:spcPts val="0"/>
              </a:spcBef>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EFD1"/>
            </a:gs>
            <a:gs pos="64999">
              <a:srgbClr val="F0EBD5"/>
            </a:gs>
            <a:gs pos="100000">
              <a:srgbClr val="D1C39F"/>
            </a:gs>
          </a:gsLst>
          <a:lin ang="5400000" scaled="0"/>
        </a:gradFill>
      </p:bgPr>
    </p:bg>
    <p:spTree>
      <p:nvGrpSpPr>
        <p:cNvPr id="235" name="Shape 235"/>
        <p:cNvGrpSpPr/>
        <p:nvPr/>
      </p:nvGrpSpPr>
      <p:grpSpPr>
        <a:xfrm>
          <a:off x="0" y="0"/>
          <a:ext cx="0" cy="0"/>
          <a:chOff x="0" y="0"/>
          <a:chExt cx="0" cy="0"/>
        </a:xfrm>
      </p:grpSpPr>
      <p:sp>
        <p:nvSpPr>
          <p:cNvPr id="236" name="Google Shape;236;p3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1"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7" name="Google Shape;237;p3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38" name="Google Shape;238;p30"/>
          <p:cNvSpPr txBox="1"/>
          <p:nvPr>
            <p:ph idx="10" type="dt"/>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9" name="Google Shape;239;p3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0" name="Google Shape;240;p30"/>
          <p:cNvSpPr txBox="1"/>
          <p:nvPr>
            <p:ph idx="12" type="sldNum"/>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sz="1200">
                <a:solidFill>
                  <a:srgbClr val="888888"/>
                </a:solidFill>
                <a:latin typeface="Calibri"/>
                <a:ea typeface="Calibri"/>
                <a:cs typeface="Calibri"/>
                <a:sym typeface="Calibri"/>
              </a:defRPr>
            </a:lvl1pPr>
            <a:lvl2pPr indent="0" lvl="1" marL="0" marR="0" rtl="1" algn="l">
              <a:spcBef>
                <a:spcPts val="0"/>
              </a:spcBef>
              <a:buNone/>
              <a:defRPr sz="1200">
                <a:solidFill>
                  <a:srgbClr val="888888"/>
                </a:solidFill>
                <a:latin typeface="Calibri"/>
                <a:ea typeface="Calibri"/>
                <a:cs typeface="Calibri"/>
                <a:sym typeface="Calibri"/>
              </a:defRPr>
            </a:lvl2pPr>
            <a:lvl3pPr indent="0" lvl="2" marL="0" marR="0" rtl="1" algn="l">
              <a:spcBef>
                <a:spcPts val="0"/>
              </a:spcBef>
              <a:buNone/>
              <a:defRPr sz="1200">
                <a:solidFill>
                  <a:srgbClr val="888888"/>
                </a:solidFill>
                <a:latin typeface="Calibri"/>
                <a:ea typeface="Calibri"/>
                <a:cs typeface="Calibri"/>
                <a:sym typeface="Calibri"/>
              </a:defRPr>
            </a:lvl3pPr>
            <a:lvl4pPr indent="0" lvl="3" marL="0" marR="0" rtl="1" algn="l">
              <a:spcBef>
                <a:spcPts val="0"/>
              </a:spcBef>
              <a:buNone/>
              <a:defRPr sz="1200">
                <a:solidFill>
                  <a:srgbClr val="888888"/>
                </a:solidFill>
                <a:latin typeface="Calibri"/>
                <a:ea typeface="Calibri"/>
                <a:cs typeface="Calibri"/>
                <a:sym typeface="Calibri"/>
              </a:defRPr>
            </a:lvl4pPr>
            <a:lvl5pPr indent="0" lvl="4" marL="0" marR="0" rtl="1" algn="l">
              <a:spcBef>
                <a:spcPts val="0"/>
              </a:spcBef>
              <a:buNone/>
              <a:defRPr sz="1200">
                <a:solidFill>
                  <a:srgbClr val="888888"/>
                </a:solidFill>
                <a:latin typeface="Calibri"/>
                <a:ea typeface="Calibri"/>
                <a:cs typeface="Calibri"/>
                <a:sym typeface="Calibri"/>
              </a:defRPr>
            </a:lvl5pPr>
            <a:lvl6pPr indent="0" lvl="5" marL="0" marR="0" rtl="1" algn="l">
              <a:spcBef>
                <a:spcPts val="0"/>
              </a:spcBef>
              <a:buNone/>
              <a:defRPr sz="1200">
                <a:solidFill>
                  <a:srgbClr val="888888"/>
                </a:solidFill>
                <a:latin typeface="Calibri"/>
                <a:ea typeface="Calibri"/>
                <a:cs typeface="Calibri"/>
                <a:sym typeface="Calibri"/>
              </a:defRPr>
            </a:lvl6pPr>
            <a:lvl7pPr indent="0" lvl="6" marL="0" marR="0" rtl="1" algn="l">
              <a:spcBef>
                <a:spcPts val="0"/>
              </a:spcBef>
              <a:buNone/>
              <a:defRPr sz="1200">
                <a:solidFill>
                  <a:srgbClr val="888888"/>
                </a:solidFill>
                <a:latin typeface="Calibri"/>
                <a:ea typeface="Calibri"/>
                <a:cs typeface="Calibri"/>
                <a:sym typeface="Calibri"/>
              </a:defRPr>
            </a:lvl7pPr>
            <a:lvl8pPr indent="0" lvl="7" marL="0" marR="0" rtl="1" algn="l">
              <a:spcBef>
                <a:spcPts val="0"/>
              </a:spcBef>
              <a:buNone/>
              <a:defRPr sz="1200">
                <a:solidFill>
                  <a:srgbClr val="888888"/>
                </a:solidFill>
                <a:latin typeface="Calibri"/>
                <a:ea typeface="Calibri"/>
                <a:cs typeface="Calibri"/>
                <a:sym typeface="Calibri"/>
              </a:defRPr>
            </a:lvl8pPr>
            <a:lvl9pPr indent="0" lvl="8" marL="0" marR="0" rtl="1" algn="l">
              <a:spcBef>
                <a:spcPts val="0"/>
              </a:spcBef>
              <a:buNone/>
              <a:defRPr sz="1200">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jp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1.jpg"/><Relationship Id="rId5"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8.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jpg"/><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12.jpg"/><Relationship Id="rId5" Type="http://schemas.openxmlformats.org/officeDocument/2006/relationships/image" Target="../media/image1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15.gif"/><Relationship Id="rId5" Type="http://schemas.openxmlformats.org/officeDocument/2006/relationships/image" Target="../media/image12.jpg"/><Relationship Id="rId6" Type="http://schemas.openxmlformats.org/officeDocument/2006/relationships/image" Target="../media/image14.jpg"/><Relationship Id="rId7"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5.gif"/><Relationship Id="rId5" Type="http://schemas.openxmlformats.org/officeDocument/2006/relationships/image" Target="../media/image14.jpg"/><Relationship Id="rId6" Type="http://schemas.openxmlformats.org/officeDocument/2006/relationships/image" Target="../media/image13.jpg"/><Relationship Id="rId7"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5.gif"/><Relationship Id="rId5" Type="http://schemas.openxmlformats.org/officeDocument/2006/relationships/image" Target="../media/image14.jpg"/><Relationship Id="rId6" Type="http://schemas.openxmlformats.org/officeDocument/2006/relationships/image" Target="../media/image13.jpg"/><Relationship Id="rId7"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5.gif"/><Relationship Id="rId5" Type="http://schemas.openxmlformats.org/officeDocument/2006/relationships/image" Target="../media/image14.jpg"/><Relationship Id="rId6" Type="http://schemas.openxmlformats.org/officeDocument/2006/relationships/image" Target="../media/image13.jpg"/><Relationship Id="rId7"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15.gif"/><Relationship Id="rId5" Type="http://schemas.openxmlformats.org/officeDocument/2006/relationships/image" Target="../media/image14.jpg"/><Relationship Id="rId6" Type="http://schemas.openxmlformats.org/officeDocument/2006/relationships/image" Target="../media/image13.jpg"/><Relationship Id="rId7"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15.gif"/><Relationship Id="rId5" Type="http://schemas.openxmlformats.org/officeDocument/2006/relationships/image" Target="../media/image14.jpg"/><Relationship Id="rId6" Type="http://schemas.openxmlformats.org/officeDocument/2006/relationships/image" Target="../media/image13.jpg"/><Relationship Id="rId7"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15.gif"/><Relationship Id="rId5" Type="http://schemas.openxmlformats.org/officeDocument/2006/relationships/image" Target="../media/image14.jpg"/><Relationship Id="rId6" Type="http://schemas.openxmlformats.org/officeDocument/2006/relationships/image" Target="../media/image13.jpg"/><Relationship Id="rId7"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 Id="rId3" Type="http://schemas.openxmlformats.org/officeDocument/2006/relationships/image" Target="../media/image28.jpg"/><Relationship Id="rId4" Type="http://schemas.openxmlformats.org/officeDocument/2006/relationships/image" Target="../media/image20.jpg"/><Relationship Id="rId5"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30.jpg"/><Relationship Id="rId6" Type="http://schemas.openxmlformats.org/officeDocument/2006/relationships/image" Target="../media/image25.png"/><Relationship Id="rId7"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27.jpg"/><Relationship Id="rId4" Type="http://schemas.openxmlformats.org/officeDocument/2006/relationships/image" Target="../media/image24.jpg"/><Relationship Id="rId9" Type="http://schemas.openxmlformats.org/officeDocument/2006/relationships/image" Target="../media/image28.jpg"/><Relationship Id="rId5" Type="http://schemas.openxmlformats.org/officeDocument/2006/relationships/image" Target="../media/image26.png"/><Relationship Id="rId6" Type="http://schemas.openxmlformats.org/officeDocument/2006/relationships/image" Target="../media/image29.png"/><Relationship Id="rId7" Type="http://schemas.openxmlformats.org/officeDocument/2006/relationships/image" Target="../media/image32.jpg"/><Relationship Id="rId8" Type="http://schemas.openxmlformats.org/officeDocument/2006/relationships/image" Target="../media/image3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8.xml"/><Relationship Id="rId3" Type="http://schemas.openxmlformats.org/officeDocument/2006/relationships/image" Target="../media/image2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9.xml"/><Relationship Id="rId3" Type="http://schemas.openxmlformats.org/officeDocument/2006/relationships/image" Target="../media/image2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 Id="rId3" Type="http://schemas.openxmlformats.org/officeDocument/2006/relationships/image" Target="../media/image1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 Id="rId3" Type="http://schemas.openxmlformats.org/officeDocument/2006/relationships/image" Target="../media/image19.jpg"/><Relationship Id="rId4" Type="http://schemas.openxmlformats.org/officeDocument/2006/relationships/image" Target="../media/image28.jpg"/><Relationship Id="rId5" Type="http://schemas.openxmlformats.org/officeDocument/2006/relationships/image" Target="../media/image2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 Id="rId3" Type="http://schemas.openxmlformats.org/officeDocument/2006/relationships/image" Target="../media/image19.jpg"/><Relationship Id="rId4" Type="http://schemas.openxmlformats.org/officeDocument/2006/relationships/image" Target="../media/image28.jpg"/><Relationship Id="rId5" Type="http://schemas.openxmlformats.org/officeDocument/2006/relationships/image" Target="../media/image20.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 Id="rId3" Type="http://schemas.openxmlformats.org/officeDocument/2006/relationships/image" Target="../media/image19.jpg"/><Relationship Id="rId4" Type="http://schemas.openxmlformats.org/officeDocument/2006/relationships/image" Target="../media/image28.jpg"/><Relationship Id="rId5" Type="http://schemas.openxmlformats.org/officeDocument/2006/relationships/image" Target="../media/image2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4.xml"/><Relationship Id="rId3" Type="http://schemas.openxmlformats.org/officeDocument/2006/relationships/image" Target="../media/image19.jpg"/><Relationship Id="rId4" Type="http://schemas.openxmlformats.org/officeDocument/2006/relationships/image" Target="../media/image28.jpg"/><Relationship Id="rId5" Type="http://schemas.openxmlformats.org/officeDocument/2006/relationships/image" Target="../media/image2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5.xml"/><Relationship Id="rId3" Type="http://schemas.openxmlformats.org/officeDocument/2006/relationships/image" Target="../media/image28.jpg"/><Relationship Id="rId4" Type="http://schemas.openxmlformats.org/officeDocument/2006/relationships/image" Target="../media/image3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7.xml"/><Relationship Id="rId3" Type="http://schemas.openxmlformats.org/officeDocument/2006/relationships/image" Target="../media/image3.png"/><Relationship Id="rId4" Type="http://schemas.openxmlformats.org/officeDocument/2006/relationships/image" Target="../media/image8.gif"/><Relationship Id="rId5" Type="http://schemas.openxmlformats.org/officeDocument/2006/relationships/image" Target="../media/image14.jpg"/><Relationship Id="rId6" Type="http://schemas.openxmlformats.org/officeDocument/2006/relationships/image" Target="../media/image1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8.xml"/><Relationship Id="rId3" Type="http://schemas.openxmlformats.org/officeDocument/2006/relationships/image" Target="../media/image3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9.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13" name="Shape 313"/>
        <p:cNvGrpSpPr/>
        <p:nvPr/>
      </p:nvGrpSpPr>
      <p:grpSpPr>
        <a:xfrm>
          <a:off x="0" y="0"/>
          <a:ext cx="0" cy="0"/>
          <a:chOff x="0" y="0"/>
          <a:chExt cx="0" cy="0"/>
        </a:xfrm>
      </p:grpSpPr>
      <p:sp>
        <p:nvSpPr>
          <p:cNvPr id="314" name="Google Shape;314;p42"/>
          <p:cNvSpPr txBox="1"/>
          <p:nvPr>
            <p:ph idx="1" type="body"/>
          </p:nvPr>
        </p:nvSpPr>
        <p:spPr>
          <a:xfrm>
            <a:off x="2534669" y="1364453"/>
            <a:ext cx="7573617" cy="2524915"/>
          </a:xfrm>
          <a:prstGeom prst="rect">
            <a:avLst/>
          </a:prstGeom>
          <a:noFill/>
          <a:ln>
            <a:noFill/>
          </a:ln>
        </p:spPr>
        <p:txBody>
          <a:bodyPr anchorCtr="0" anchor="t" bIns="45700" lIns="91425" spcFirstLastPara="1" rIns="91425" wrap="square" tIns="45700">
            <a:normAutofit/>
          </a:bodyPr>
          <a:lstStyle/>
          <a:p>
            <a:pPr indent="0" lvl="0" marL="0" rtl="1" algn="ctr">
              <a:spcBef>
                <a:spcPts val="0"/>
              </a:spcBef>
              <a:spcAft>
                <a:spcPts val="0"/>
              </a:spcAft>
              <a:buSzPts val="5400"/>
              <a:buNone/>
            </a:pPr>
            <a:r>
              <a:rPr b="1" lang="iw-IL" sz="5400">
                <a:solidFill>
                  <a:srgbClr val="002060"/>
                </a:solidFill>
              </a:rPr>
              <a:t>שופטים פרק ז</a:t>
            </a:r>
            <a:endParaRPr/>
          </a:p>
          <a:p>
            <a:pPr indent="0" lvl="0" marL="0" rtl="1" algn="ctr">
              <a:spcBef>
                <a:spcPts val="1000"/>
              </a:spcBef>
              <a:spcAft>
                <a:spcPts val="0"/>
              </a:spcAft>
              <a:buSzPts val="4800"/>
              <a:buNone/>
            </a:pPr>
            <a:r>
              <a:rPr b="1" lang="iw-IL" sz="4800">
                <a:solidFill>
                  <a:srgbClr val="002060"/>
                </a:solidFill>
              </a:rPr>
              <a:t>המלקקים</a:t>
            </a:r>
            <a:endParaRPr/>
          </a:p>
        </p:txBody>
      </p:sp>
      <p:pic>
        <p:nvPicPr>
          <p:cNvPr descr="Bible Adam And Eve Creation Myth God Judaism, PNG, 760x748px ..." id="315" name="Google Shape;315;p42"/>
          <p:cNvPicPr preferRelativeResize="0"/>
          <p:nvPr/>
        </p:nvPicPr>
        <p:blipFill rotWithShape="1">
          <a:blip r:embed="rId3">
            <a:alphaModFix/>
          </a:blip>
          <a:srcRect b="0" l="0" r="0" t="0"/>
          <a:stretch/>
        </p:blipFill>
        <p:spPr>
          <a:xfrm>
            <a:off x="7166493" y="4581939"/>
            <a:ext cx="1413231" cy="1286941"/>
          </a:xfrm>
          <a:prstGeom prst="rect">
            <a:avLst/>
          </a:prstGeom>
          <a:noFill/>
          <a:ln>
            <a:noFill/>
          </a:ln>
        </p:spPr>
      </p:pic>
      <p:pic>
        <p:nvPicPr>
          <p:cNvPr descr="גן לאומי מעין חרוד - הושבילים" id="316" name="Google Shape;316;p42"/>
          <p:cNvPicPr preferRelativeResize="0"/>
          <p:nvPr/>
        </p:nvPicPr>
        <p:blipFill rotWithShape="1">
          <a:blip r:embed="rId4">
            <a:alphaModFix/>
          </a:blip>
          <a:srcRect b="0" l="0" r="0" t="0"/>
          <a:stretch/>
        </p:blipFill>
        <p:spPr>
          <a:xfrm>
            <a:off x="3289197" y="3889368"/>
            <a:ext cx="3122768" cy="23390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43"/>
          <p:cNvPicPr preferRelativeResize="0"/>
          <p:nvPr/>
        </p:nvPicPr>
        <p:blipFill rotWithShape="1">
          <a:blip r:embed="rId3">
            <a:alphaModFix/>
          </a:blip>
          <a:srcRect b="24348" l="23153" r="24591" t="19122"/>
          <a:stretch/>
        </p:blipFill>
        <p:spPr>
          <a:xfrm>
            <a:off x="904461" y="17220"/>
            <a:ext cx="11287539" cy="6868638"/>
          </a:xfrm>
          <a:prstGeom prst="rect">
            <a:avLst/>
          </a:prstGeom>
          <a:noFill/>
          <a:ln>
            <a:noFill/>
          </a:ln>
        </p:spPr>
      </p:pic>
      <p:pic>
        <p:nvPicPr>
          <p:cNvPr descr="Bible Adam And Eve Creation Myth God Judaism, PNG, 760x748px ..." id="322" name="Google Shape;322;p43"/>
          <p:cNvPicPr preferRelativeResize="0"/>
          <p:nvPr/>
        </p:nvPicPr>
        <p:blipFill rotWithShape="1">
          <a:blip r:embed="rId4">
            <a:alphaModFix/>
          </a:blip>
          <a:srcRect b="0" l="0" r="0" t="0"/>
          <a:stretch/>
        </p:blipFill>
        <p:spPr>
          <a:xfrm>
            <a:off x="5118197" y="3737871"/>
            <a:ext cx="391315" cy="463298"/>
          </a:xfrm>
          <a:prstGeom prst="rect">
            <a:avLst/>
          </a:prstGeom>
          <a:noFill/>
          <a:ln>
            <a:noFill/>
          </a:ln>
        </p:spPr>
      </p:pic>
      <p:sp>
        <p:nvSpPr>
          <p:cNvPr id="323" name="Google Shape;323;p43"/>
          <p:cNvSpPr txBox="1"/>
          <p:nvPr/>
        </p:nvSpPr>
        <p:spPr>
          <a:xfrm>
            <a:off x="6032306" y="215301"/>
            <a:ext cx="6097656" cy="156966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iw-IL" sz="3200" u="none" cap="none" strike="noStrike">
                <a:solidFill>
                  <a:schemeClr val="dk1"/>
                </a:solidFill>
                <a:latin typeface="David"/>
                <a:ea typeface="David"/>
                <a:cs typeface="David"/>
                <a:sym typeface="David"/>
              </a:rPr>
              <a:t>וְכָל-מִדְיָן וַעֲמָלֵק וּבְנֵי קֶדֶם </a:t>
            </a:r>
            <a:endParaRPr/>
          </a:p>
          <a:p>
            <a:pPr indent="0" lvl="0" marL="0" marR="0" rtl="1" algn="r">
              <a:spcBef>
                <a:spcPts val="0"/>
              </a:spcBef>
              <a:spcAft>
                <a:spcPts val="0"/>
              </a:spcAft>
              <a:buNone/>
            </a:pPr>
            <a:r>
              <a:rPr b="1" lang="iw-IL" sz="3200">
                <a:solidFill>
                  <a:schemeClr val="dk1"/>
                </a:solidFill>
                <a:latin typeface="David"/>
                <a:ea typeface="David"/>
                <a:cs typeface="David"/>
                <a:sym typeface="David"/>
              </a:rPr>
              <a:t>נֶאֶסְפוּ יַחְדָּו וַיַּעַבְרוּ </a:t>
            </a:r>
            <a:endParaRPr/>
          </a:p>
          <a:p>
            <a:pPr indent="0" lvl="0" marL="0" marR="0" rtl="1" algn="r">
              <a:spcBef>
                <a:spcPts val="0"/>
              </a:spcBef>
              <a:spcAft>
                <a:spcPts val="0"/>
              </a:spcAft>
              <a:buNone/>
            </a:pPr>
            <a:r>
              <a:rPr b="1" lang="iw-IL" sz="3200">
                <a:solidFill>
                  <a:schemeClr val="dk1"/>
                </a:solidFill>
                <a:latin typeface="David"/>
                <a:ea typeface="David"/>
                <a:cs typeface="David"/>
                <a:sym typeface="David"/>
              </a:rPr>
              <a:t>וַיַּחֲנוּ בְּעֵמֶק יִזְרְעֶאל.</a:t>
            </a:r>
            <a:endParaRPr/>
          </a:p>
        </p:txBody>
      </p:sp>
      <p:pic>
        <p:nvPicPr>
          <p:cNvPr descr="Camel Convoy Vector Images (34)" id="324" name="Google Shape;324;p43"/>
          <p:cNvPicPr preferRelativeResize="0"/>
          <p:nvPr/>
        </p:nvPicPr>
        <p:blipFill rotWithShape="1">
          <a:blip r:embed="rId5">
            <a:alphaModFix/>
          </a:blip>
          <a:srcRect b="14873" l="11589" r="39704" t="25204"/>
          <a:stretch/>
        </p:blipFill>
        <p:spPr>
          <a:xfrm flipH="1">
            <a:off x="5313002" y="3955157"/>
            <a:ext cx="450328" cy="427382"/>
          </a:xfrm>
          <a:prstGeom prst="rect">
            <a:avLst/>
          </a:prstGeom>
          <a:noFill/>
          <a:ln>
            <a:noFill/>
          </a:ln>
        </p:spPr>
      </p:pic>
      <p:pic>
        <p:nvPicPr>
          <p:cNvPr descr="Camel Convoy Vector Images (34)" id="325" name="Google Shape;325;p43"/>
          <p:cNvPicPr preferRelativeResize="0"/>
          <p:nvPr/>
        </p:nvPicPr>
        <p:blipFill rotWithShape="1">
          <a:blip r:embed="rId5">
            <a:alphaModFix/>
          </a:blip>
          <a:srcRect b="14873" l="11589" r="39704" t="25204"/>
          <a:stretch/>
        </p:blipFill>
        <p:spPr>
          <a:xfrm flipH="1">
            <a:off x="5758106" y="3789324"/>
            <a:ext cx="450328" cy="427382"/>
          </a:xfrm>
          <a:prstGeom prst="rect">
            <a:avLst/>
          </a:prstGeom>
          <a:noFill/>
          <a:ln>
            <a:noFill/>
          </a:ln>
        </p:spPr>
      </p:pic>
      <p:pic>
        <p:nvPicPr>
          <p:cNvPr descr="Camel Convoy Vector Images (34)" id="326" name="Google Shape;326;p43"/>
          <p:cNvPicPr preferRelativeResize="0"/>
          <p:nvPr/>
        </p:nvPicPr>
        <p:blipFill rotWithShape="1">
          <a:blip r:embed="rId5">
            <a:alphaModFix/>
          </a:blip>
          <a:srcRect b="14873" l="11589" r="39704" t="25204"/>
          <a:stretch/>
        </p:blipFill>
        <p:spPr>
          <a:xfrm flipH="1">
            <a:off x="6522513" y="3931396"/>
            <a:ext cx="450328" cy="427382"/>
          </a:xfrm>
          <a:prstGeom prst="rect">
            <a:avLst/>
          </a:prstGeom>
          <a:noFill/>
          <a:ln>
            <a:noFill/>
          </a:ln>
        </p:spPr>
      </p:pic>
      <p:pic>
        <p:nvPicPr>
          <p:cNvPr descr="Camel Convoy Vector Images (34)" id="327" name="Google Shape;327;p43"/>
          <p:cNvPicPr preferRelativeResize="0"/>
          <p:nvPr/>
        </p:nvPicPr>
        <p:blipFill rotWithShape="1">
          <a:blip r:embed="rId5">
            <a:alphaModFix/>
          </a:blip>
          <a:srcRect b="14873" l="11589" r="39704" t="25204"/>
          <a:stretch/>
        </p:blipFill>
        <p:spPr>
          <a:xfrm flipH="1">
            <a:off x="7221222" y="4470351"/>
            <a:ext cx="450328" cy="427382"/>
          </a:xfrm>
          <a:prstGeom prst="rect">
            <a:avLst/>
          </a:prstGeom>
          <a:noFill/>
          <a:ln>
            <a:noFill/>
          </a:ln>
        </p:spPr>
      </p:pic>
      <p:pic>
        <p:nvPicPr>
          <p:cNvPr descr="Camel Convoy Vector Images (34)" id="328" name="Google Shape;328;p43"/>
          <p:cNvPicPr preferRelativeResize="0"/>
          <p:nvPr/>
        </p:nvPicPr>
        <p:blipFill rotWithShape="1">
          <a:blip r:embed="rId5">
            <a:alphaModFix/>
          </a:blip>
          <a:srcRect b="14873" l="11589" r="39704" t="25204"/>
          <a:stretch/>
        </p:blipFill>
        <p:spPr>
          <a:xfrm flipH="1">
            <a:off x="5525003" y="3525264"/>
            <a:ext cx="450328" cy="427382"/>
          </a:xfrm>
          <a:prstGeom prst="rect">
            <a:avLst/>
          </a:prstGeom>
          <a:noFill/>
          <a:ln>
            <a:noFill/>
          </a:ln>
        </p:spPr>
      </p:pic>
      <p:pic>
        <p:nvPicPr>
          <p:cNvPr descr="Camel Convoy Vector Images (34)" id="329" name="Google Shape;329;p43"/>
          <p:cNvPicPr preferRelativeResize="0"/>
          <p:nvPr/>
        </p:nvPicPr>
        <p:blipFill rotWithShape="1">
          <a:blip r:embed="rId5">
            <a:alphaModFix/>
          </a:blip>
          <a:srcRect b="14873" l="11589" r="39704" t="25204"/>
          <a:stretch/>
        </p:blipFill>
        <p:spPr>
          <a:xfrm flipH="1">
            <a:off x="6759472" y="4256660"/>
            <a:ext cx="450328" cy="427382"/>
          </a:xfrm>
          <a:prstGeom prst="rect">
            <a:avLst/>
          </a:prstGeom>
          <a:noFill/>
          <a:ln>
            <a:noFill/>
          </a:ln>
        </p:spPr>
      </p:pic>
      <p:pic>
        <p:nvPicPr>
          <p:cNvPr descr="Camel Convoy Vector Images (34)" id="330" name="Google Shape;330;p43"/>
          <p:cNvPicPr preferRelativeResize="0"/>
          <p:nvPr/>
        </p:nvPicPr>
        <p:blipFill rotWithShape="1">
          <a:blip r:embed="rId5">
            <a:alphaModFix/>
          </a:blip>
          <a:srcRect b="14873" l="11589" r="39704" t="25204"/>
          <a:stretch/>
        </p:blipFill>
        <p:spPr>
          <a:xfrm flipH="1">
            <a:off x="5824059" y="4271168"/>
            <a:ext cx="450328" cy="427382"/>
          </a:xfrm>
          <a:prstGeom prst="rect">
            <a:avLst/>
          </a:prstGeom>
          <a:noFill/>
          <a:ln>
            <a:noFill/>
          </a:ln>
        </p:spPr>
      </p:pic>
      <p:pic>
        <p:nvPicPr>
          <p:cNvPr descr="Camel Convoy Vector Images (34)" id="331" name="Google Shape;331;p43"/>
          <p:cNvPicPr preferRelativeResize="0"/>
          <p:nvPr/>
        </p:nvPicPr>
        <p:blipFill rotWithShape="1">
          <a:blip r:embed="rId5">
            <a:alphaModFix/>
          </a:blip>
          <a:srcRect b="14873" l="11589" r="39704" t="25204"/>
          <a:stretch/>
        </p:blipFill>
        <p:spPr>
          <a:xfrm flipH="1">
            <a:off x="7553110" y="4845636"/>
            <a:ext cx="450328" cy="427382"/>
          </a:xfrm>
          <a:prstGeom prst="rect">
            <a:avLst/>
          </a:prstGeom>
          <a:noFill/>
          <a:ln>
            <a:noFill/>
          </a:ln>
        </p:spPr>
      </p:pic>
      <p:pic>
        <p:nvPicPr>
          <p:cNvPr descr="Camel Convoy Vector Images (34)" id="332" name="Google Shape;332;p43"/>
          <p:cNvPicPr preferRelativeResize="0"/>
          <p:nvPr/>
        </p:nvPicPr>
        <p:blipFill rotWithShape="1">
          <a:blip r:embed="rId5">
            <a:alphaModFix/>
          </a:blip>
          <a:srcRect b="14873" l="11589" r="39704" t="25204"/>
          <a:stretch/>
        </p:blipFill>
        <p:spPr>
          <a:xfrm flipH="1">
            <a:off x="6791592" y="3759924"/>
            <a:ext cx="450328" cy="427382"/>
          </a:xfrm>
          <a:prstGeom prst="rect">
            <a:avLst/>
          </a:prstGeom>
          <a:noFill/>
          <a:ln>
            <a:noFill/>
          </a:ln>
        </p:spPr>
      </p:pic>
      <p:pic>
        <p:nvPicPr>
          <p:cNvPr descr="Camel Convoy Vector Images (34)" id="333" name="Google Shape;333;p43"/>
          <p:cNvPicPr preferRelativeResize="0"/>
          <p:nvPr/>
        </p:nvPicPr>
        <p:blipFill rotWithShape="1">
          <a:blip r:embed="rId5">
            <a:alphaModFix/>
          </a:blip>
          <a:srcRect b="14873" l="11589" r="39704" t="25204"/>
          <a:stretch/>
        </p:blipFill>
        <p:spPr>
          <a:xfrm flipH="1">
            <a:off x="6770894" y="4456210"/>
            <a:ext cx="450328" cy="427382"/>
          </a:xfrm>
          <a:prstGeom prst="rect">
            <a:avLst/>
          </a:prstGeom>
          <a:noFill/>
          <a:ln>
            <a:noFill/>
          </a:ln>
        </p:spPr>
      </p:pic>
      <p:pic>
        <p:nvPicPr>
          <p:cNvPr descr="Camel Convoy Vector Images (34)" id="334" name="Google Shape;334;p43"/>
          <p:cNvPicPr preferRelativeResize="0"/>
          <p:nvPr/>
        </p:nvPicPr>
        <p:blipFill rotWithShape="1">
          <a:blip r:embed="rId5">
            <a:alphaModFix/>
          </a:blip>
          <a:srcRect b="14873" l="11589" r="39704" t="25204"/>
          <a:stretch/>
        </p:blipFill>
        <p:spPr>
          <a:xfrm flipH="1">
            <a:off x="9785666" y="5924759"/>
            <a:ext cx="450328" cy="427382"/>
          </a:xfrm>
          <a:prstGeom prst="rect">
            <a:avLst/>
          </a:prstGeom>
          <a:noFill/>
          <a:ln>
            <a:noFill/>
          </a:ln>
        </p:spPr>
      </p:pic>
      <p:pic>
        <p:nvPicPr>
          <p:cNvPr descr="Camel Convoy Vector Images (34)" id="335" name="Google Shape;335;p43"/>
          <p:cNvPicPr preferRelativeResize="0"/>
          <p:nvPr/>
        </p:nvPicPr>
        <p:blipFill rotWithShape="1">
          <a:blip r:embed="rId5">
            <a:alphaModFix/>
          </a:blip>
          <a:srcRect b="14873" l="11589" r="39704" t="25204"/>
          <a:stretch/>
        </p:blipFill>
        <p:spPr>
          <a:xfrm flipH="1">
            <a:off x="8129646" y="4823190"/>
            <a:ext cx="450328" cy="427382"/>
          </a:xfrm>
          <a:prstGeom prst="rect">
            <a:avLst/>
          </a:prstGeom>
          <a:noFill/>
          <a:ln>
            <a:noFill/>
          </a:ln>
        </p:spPr>
      </p:pic>
      <p:pic>
        <p:nvPicPr>
          <p:cNvPr descr="Camel Convoy Vector Images (34)" id="336" name="Google Shape;336;p43"/>
          <p:cNvPicPr preferRelativeResize="0"/>
          <p:nvPr/>
        </p:nvPicPr>
        <p:blipFill rotWithShape="1">
          <a:blip r:embed="rId5">
            <a:alphaModFix/>
          </a:blip>
          <a:srcRect b="14873" l="11589" r="39704" t="25204"/>
          <a:stretch/>
        </p:blipFill>
        <p:spPr>
          <a:xfrm flipH="1">
            <a:off x="8744265" y="4947631"/>
            <a:ext cx="450328" cy="514274"/>
          </a:xfrm>
          <a:prstGeom prst="rect">
            <a:avLst/>
          </a:prstGeom>
          <a:noFill/>
          <a:ln>
            <a:noFill/>
          </a:ln>
        </p:spPr>
      </p:pic>
      <p:pic>
        <p:nvPicPr>
          <p:cNvPr descr="Camel Convoy Vector Images (34)" id="337" name="Google Shape;337;p43"/>
          <p:cNvPicPr preferRelativeResize="0"/>
          <p:nvPr/>
        </p:nvPicPr>
        <p:blipFill rotWithShape="1">
          <a:blip r:embed="rId5">
            <a:alphaModFix/>
          </a:blip>
          <a:srcRect b="14873" l="11589" r="39704" t="25204"/>
          <a:stretch/>
        </p:blipFill>
        <p:spPr>
          <a:xfrm flipH="1">
            <a:off x="9335338" y="5358794"/>
            <a:ext cx="450328" cy="427382"/>
          </a:xfrm>
          <a:prstGeom prst="rect">
            <a:avLst/>
          </a:prstGeom>
          <a:noFill/>
          <a:ln>
            <a:noFill/>
          </a:ln>
        </p:spPr>
      </p:pic>
      <p:pic>
        <p:nvPicPr>
          <p:cNvPr descr="Camel Convoy Vector Images (34)" id="338" name="Google Shape;338;p43"/>
          <p:cNvPicPr preferRelativeResize="0"/>
          <p:nvPr/>
        </p:nvPicPr>
        <p:blipFill rotWithShape="1">
          <a:blip r:embed="rId5">
            <a:alphaModFix/>
          </a:blip>
          <a:srcRect b="14873" l="11589" r="39704" t="25204"/>
          <a:stretch/>
        </p:blipFill>
        <p:spPr>
          <a:xfrm flipH="1">
            <a:off x="10260018" y="6416690"/>
            <a:ext cx="450328" cy="427382"/>
          </a:xfrm>
          <a:prstGeom prst="rect">
            <a:avLst/>
          </a:prstGeom>
          <a:noFill/>
          <a:ln>
            <a:noFill/>
          </a:ln>
        </p:spPr>
      </p:pic>
      <p:pic>
        <p:nvPicPr>
          <p:cNvPr descr="Camel Convoy Vector Images (34)" id="339" name="Google Shape;339;p43"/>
          <p:cNvPicPr preferRelativeResize="0"/>
          <p:nvPr/>
        </p:nvPicPr>
        <p:blipFill rotWithShape="1">
          <a:blip r:embed="rId5">
            <a:alphaModFix/>
          </a:blip>
          <a:srcRect b="14873" l="11589" r="39704" t="25204"/>
          <a:stretch/>
        </p:blipFill>
        <p:spPr>
          <a:xfrm flipH="1">
            <a:off x="4451682" y="3786322"/>
            <a:ext cx="450328" cy="427382"/>
          </a:xfrm>
          <a:prstGeom prst="rect">
            <a:avLst/>
          </a:prstGeom>
          <a:noFill/>
          <a:ln>
            <a:noFill/>
          </a:ln>
        </p:spPr>
      </p:pic>
      <p:pic>
        <p:nvPicPr>
          <p:cNvPr descr="Camel Convoy Vector Images (34)" id="340" name="Google Shape;340;p43"/>
          <p:cNvPicPr preferRelativeResize="0"/>
          <p:nvPr/>
        </p:nvPicPr>
        <p:blipFill rotWithShape="1">
          <a:blip r:embed="rId5">
            <a:alphaModFix/>
          </a:blip>
          <a:srcRect b="14873" l="11589" r="39704" t="25204"/>
          <a:stretch/>
        </p:blipFill>
        <p:spPr>
          <a:xfrm flipH="1">
            <a:off x="4916418" y="3998638"/>
            <a:ext cx="450328" cy="427382"/>
          </a:xfrm>
          <a:prstGeom prst="rect">
            <a:avLst/>
          </a:prstGeom>
          <a:noFill/>
          <a:ln>
            <a:noFill/>
          </a:ln>
        </p:spPr>
      </p:pic>
      <p:pic>
        <p:nvPicPr>
          <p:cNvPr descr="Camel Convoy Vector Images (34)" id="341" name="Google Shape;341;p43"/>
          <p:cNvPicPr preferRelativeResize="0"/>
          <p:nvPr/>
        </p:nvPicPr>
        <p:blipFill rotWithShape="1">
          <a:blip r:embed="rId5">
            <a:alphaModFix/>
          </a:blip>
          <a:srcRect b="14873" l="11589" r="39704" t="25204"/>
          <a:stretch/>
        </p:blipFill>
        <p:spPr>
          <a:xfrm flipH="1">
            <a:off x="4832984" y="3844175"/>
            <a:ext cx="450328" cy="427382"/>
          </a:xfrm>
          <a:prstGeom prst="rect">
            <a:avLst/>
          </a:prstGeom>
          <a:noFill/>
          <a:ln>
            <a:noFill/>
          </a:ln>
        </p:spPr>
      </p:pic>
      <p:pic>
        <p:nvPicPr>
          <p:cNvPr descr="Camel Convoy Vector Images (34)" id="342" name="Google Shape;342;p43"/>
          <p:cNvPicPr preferRelativeResize="0"/>
          <p:nvPr/>
        </p:nvPicPr>
        <p:blipFill rotWithShape="1">
          <a:blip r:embed="rId5">
            <a:alphaModFix/>
          </a:blip>
          <a:srcRect b="14873" l="11589" r="39704" t="25204"/>
          <a:stretch/>
        </p:blipFill>
        <p:spPr>
          <a:xfrm flipH="1">
            <a:off x="5150682" y="3749352"/>
            <a:ext cx="450328" cy="427382"/>
          </a:xfrm>
          <a:prstGeom prst="rect">
            <a:avLst/>
          </a:prstGeom>
          <a:noFill/>
          <a:ln>
            <a:noFill/>
          </a:ln>
        </p:spPr>
      </p:pic>
      <p:pic>
        <p:nvPicPr>
          <p:cNvPr descr="Camel Convoy Vector Images (34)" id="343" name="Google Shape;343;p43"/>
          <p:cNvPicPr preferRelativeResize="0"/>
          <p:nvPr/>
        </p:nvPicPr>
        <p:blipFill rotWithShape="1">
          <a:blip r:embed="rId5">
            <a:alphaModFix/>
          </a:blip>
          <a:srcRect b="14873" l="11589" r="39704" t="25204"/>
          <a:stretch/>
        </p:blipFill>
        <p:spPr>
          <a:xfrm flipH="1">
            <a:off x="5312128" y="3895333"/>
            <a:ext cx="450328" cy="427382"/>
          </a:xfrm>
          <a:prstGeom prst="rect">
            <a:avLst/>
          </a:prstGeom>
          <a:noFill/>
          <a:ln>
            <a:noFill/>
          </a:ln>
        </p:spPr>
      </p:pic>
      <p:pic>
        <p:nvPicPr>
          <p:cNvPr descr="Camel Convoy Vector Images (34)" id="344" name="Google Shape;344;p43"/>
          <p:cNvPicPr preferRelativeResize="0"/>
          <p:nvPr/>
        </p:nvPicPr>
        <p:blipFill rotWithShape="1">
          <a:blip r:embed="rId5">
            <a:alphaModFix/>
          </a:blip>
          <a:srcRect b="14873" l="11589" r="39704" t="25204"/>
          <a:stretch/>
        </p:blipFill>
        <p:spPr>
          <a:xfrm flipH="1">
            <a:off x="6370273" y="4281259"/>
            <a:ext cx="450328" cy="427382"/>
          </a:xfrm>
          <a:prstGeom prst="rect">
            <a:avLst/>
          </a:prstGeom>
          <a:noFill/>
          <a:ln>
            <a:noFill/>
          </a:ln>
        </p:spPr>
      </p:pic>
      <p:pic>
        <p:nvPicPr>
          <p:cNvPr descr="Camel Convoy Vector Images (34)" id="345" name="Google Shape;345;p43"/>
          <p:cNvPicPr preferRelativeResize="0"/>
          <p:nvPr/>
        </p:nvPicPr>
        <p:blipFill rotWithShape="1">
          <a:blip r:embed="rId5">
            <a:alphaModFix/>
          </a:blip>
          <a:srcRect b="14873" l="11589" r="39704" t="25204"/>
          <a:stretch/>
        </p:blipFill>
        <p:spPr>
          <a:xfrm flipH="1">
            <a:off x="5385086" y="3549452"/>
            <a:ext cx="450328" cy="427382"/>
          </a:xfrm>
          <a:prstGeom prst="rect">
            <a:avLst/>
          </a:prstGeom>
          <a:noFill/>
          <a:ln>
            <a:noFill/>
          </a:ln>
        </p:spPr>
      </p:pic>
      <p:pic>
        <p:nvPicPr>
          <p:cNvPr descr="Camel Convoy Vector Images (34)" id="346" name="Google Shape;346;p43"/>
          <p:cNvPicPr preferRelativeResize="0"/>
          <p:nvPr/>
        </p:nvPicPr>
        <p:blipFill rotWithShape="1">
          <a:blip r:embed="rId5">
            <a:alphaModFix/>
          </a:blip>
          <a:srcRect b="14873" l="11589" r="39704" t="25204"/>
          <a:stretch/>
        </p:blipFill>
        <p:spPr>
          <a:xfrm flipH="1">
            <a:off x="6162464" y="4293144"/>
            <a:ext cx="450328" cy="427382"/>
          </a:xfrm>
          <a:prstGeom prst="rect">
            <a:avLst/>
          </a:prstGeom>
          <a:noFill/>
          <a:ln>
            <a:noFill/>
          </a:ln>
        </p:spPr>
      </p:pic>
      <p:pic>
        <p:nvPicPr>
          <p:cNvPr descr="Bible Adam And Eve Creation Myth God Judaism, PNG, 760x748px ..." id="347" name="Google Shape;347;p43"/>
          <p:cNvPicPr preferRelativeResize="0"/>
          <p:nvPr/>
        </p:nvPicPr>
        <p:blipFill rotWithShape="1">
          <a:blip r:embed="rId4">
            <a:alphaModFix/>
          </a:blip>
          <a:srcRect b="0" l="0" r="0" t="0"/>
          <a:stretch/>
        </p:blipFill>
        <p:spPr>
          <a:xfrm>
            <a:off x="5181837" y="3332736"/>
            <a:ext cx="391315" cy="463298"/>
          </a:xfrm>
          <a:prstGeom prst="rect">
            <a:avLst/>
          </a:prstGeom>
          <a:noFill/>
          <a:ln>
            <a:noFill/>
          </a:ln>
        </p:spPr>
      </p:pic>
      <p:pic>
        <p:nvPicPr>
          <p:cNvPr descr="Bible Adam And Eve Creation Myth God Judaism, PNG, 760x748px ..." id="348" name="Google Shape;348;p43"/>
          <p:cNvPicPr preferRelativeResize="0"/>
          <p:nvPr/>
        </p:nvPicPr>
        <p:blipFill rotWithShape="1">
          <a:blip r:embed="rId4">
            <a:alphaModFix/>
          </a:blip>
          <a:srcRect b="0" l="0" r="0" t="0"/>
          <a:stretch/>
        </p:blipFill>
        <p:spPr>
          <a:xfrm>
            <a:off x="6532925" y="3574504"/>
            <a:ext cx="391315" cy="463298"/>
          </a:xfrm>
          <a:prstGeom prst="rect">
            <a:avLst/>
          </a:prstGeom>
          <a:noFill/>
          <a:ln>
            <a:noFill/>
          </a:ln>
        </p:spPr>
      </p:pic>
      <p:pic>
        <p:nvPicPr>
          <p:cNvPr descr="Bible Adam And Eve Creation Myth God Judaism, PNG, 760x748px ..." id="349" name="Google Shape;349;p43"/>
          <p:cNvPicPr preferRelativeResize="0"/>
          <p:nvPr/>
        </p:nvPicPr>
        <p:blipFill rotWithShape="1">
          <a:blip r:embed="rId4">
            <a:alphaModFix/>
          </a:blip>
          <a:srcRect b="0" l="0" r="0" t="0"/>
          <a:stretch/>
        </p:blipFill>
        <p:spPr>
          <a:xfrm>
            <a:off x="6008676" y="3583046"/>
            <a:ext cx="391315" cy="463298"/>
          </a:xfrm>
          <a:prstGeom prst="rect">
            <a:avLst/>
          </a:prstGeom>
          <a:noFill/>
          <a:ln>
            <a:noFill/>
          </a:ln>
        </p:spPr>
      </p:pic>
      <p:pic>
        <p:nvPicPr>
          <p:cNvPr descr="Bible Adam And Eve Creation Myth God Judaism, PNG, 760x748px ..." id="350" name="Google Shape;350;p43"/>
          <p:cNvPicPr preferRelativeResize="0"/>
          <p:nvPr/>
        </p:nvPicPr>
        <p:blipFill rotWithShape="1">
          <a:blip r:embed="rId4">
            <a:alphaModFix/>
          </a:blip>
          <a:srcRect b="0" l="0" r="0" t="0"/>
          <a:stretch/>
        </p:blipFill>
        <p:spPr>
          <a:xfrm>
            <a:off x="4761522" y="3468098"/>
            <a:ext cx="391315" cy="463298"/>
          </a:xfrm>
          <a:prstGeom prst="rect">
            <a:avLst/>
          </a:prstGeom>
          <a:noFill/>
          <a:ln>
            <a:noFill/>
          </a:ln>
        </p:spPr>
      </p:pic>
      <p:pic>
        <p:nvPicPr>
          <p:cNvPr descr="Bible Adam And Eve Creation Myth God Judaism, PNG, 760x748px ..." id="351" name="Google Shape;351;p43"/>
          <p:cNvPicPr preferRelativeResize="0"/>
          <p:nvPr/>
        </p:nvPicPr>
        <p:blipFill rotWithShape="1">
          <a:blip r:embed="rId4">
            <a:alphaModFix/>
          </a:blip>
          <a:srcRect b="0" l="0" r="0" t="0"/>
          <a:stretch/>
        </p:blipFill>
        <p:spPr>
          <a:xfrm>
            <a:off x="5000104" y="3400883"/>
            <a:ext cx="391315" cy="463298"/>
          </a:xfrm>
          <a:prstGeom prst="rect">
            <a:avLst/>
          </a:prstGeom>
          <a:noFill/>
          <a:ln>
            <a:noFill/>
          </a:ln>
        </p:spPr>
      </p:pic>
      <p:pic>
        <p:nvPicPr>
          <p:cNvPr descr="Bible Adam And Eve Creation Myth God Judaism, PNG, 760x748px ..." id="352" name="Google Shape;352;p43"/>
          <p:cNvPicPr preferRelativeResize="0"/>
          <p:nvPr/>
        </p:nvPicPr>
        <p:blipFill rotWithShape="1">
          <a:blip r:embed="rId4">
            <a:alphaModFix/>
          </a:blip>
          <a:srcRect b="0" l="0" r="0" t="0"/>
          <a:stretch/>
        </p:blipFill>
        <p:spPr>
          <a:xfrm>
            <a:off x="6126198" y="3234658"/>
            <a:ext cx="391315" cy="463298"/>
          </a:xfrm>
          <a:prstGeom prst="rect">
            <a:avLst/>
          </a:prstGeom>
          <a:noFill/>
          <a:ln>
            <a:noFill/>
          </a:ln>
        </p:spPr>
      </p:pic>
      <p:pic>
        <p:nvPicPr>
          <p:cNvPr descr="Bible Adam And Eve Creation Myth God Judaism, PNG, 760x748px ..." id="353" name="Google Shape;353;p43"/>
          <p:cNvPicPr preferRelativeResize="0"/>
          <p:nvPr/>
        </p:nvPicPr>
        <p:blipFill rotWithShape="1">
          <a:blip r:embed="rId4">
            <a:alphaModFix/>
          </a:blip>
          <a:srcRect b="0" l="0" r="0" t="0"/>
          <a:stretch/>
        </p:blipFill>
        <p:spPr>
          <a:xfrm>
            <a:off x="6730656" y="4127129"/>
            <a:ext cx="391315" cy="463298"/>
          </a:xfrm>
          <a:prstGeom prst="rect">
            <a:avLst/>
          </a:prstGeom>
          <a:noFill/>
          <a:ln>
            <a:noFill/>
          </a:ln>
        </p:spPr>
      </p:pic>
      <p:pic>
        <p:nvPicPr>
          <p:cNvPr descr="Bible Adam And Eve Creation Myth God Judaism, PNG, 760x748px ..." id="354" name="Google Shape;354;p43"/>
          <p:cNvPicPr preferRelativeResize="0"/>
          <p:nvPr/>
        </p:nvPicPr>
        <p:blipFill rotWithShape="1">
          <a:blip r:embed="rId4">
            <a:alphaModFix/>
          </a:blip>
          <a:srcRect b="0" l="0" r="0" t="0"/>
          <a:stretch/>
        </p:blipFill>
        <p:spPr>
          <a:xfrm>
            <a:off x="5472759" y="3187332"/>
            <a:ext cx="391315" cy="463298"/>
          </a:xfrm>
          <a:prstGeom prst="rect">
            <a:avLst/>
          </a:prstGeom>
          <a:noFill/>
          <a:ln>
            <a:noFill/>
          </a:ln>
        </p:spPr>
      </p:pic>
      <p:pic>
        <p:nvPicPr>
          <p:cNvPr descr="Bible Adam And Eve Creation Myth God Judaism, PNG, 760x748px ..." id="355" name="Google Shape;355;p43"/>
          <p:cNvPicPr preferRelativeResize="0"/>
          <p:nvPr/>
        </p:nvPicPr>
        <p:blipFill rotWithShape="1">
          <a:blip r:embed="rId4">
            <a:alphaModFix/>
          </a:blip>
          <a:srcRect b="0" l="0" r="0" t="0"/>
          <a:stretch/>
        </p:blipFill>
        <p:spPr>
          <a:xfrm>
            <a:off x="5779673" y="3362498"/>
            <a:ext cx="391315" cy="463298"/>
          </a:xfrm>
          <a:prstGeom prst="rect">
            <a:avLst/>
          </a:prstGeom>
          <a:noFill/>
          <a:ln>
            <a:noFill/>
          </a:ln>
        </p:spPr>
      </p:pic>
      <p:pic>
        <p:nvPicPr>
          <p:cNvPr descr="Bible Adam And Eve Creation Myth God Judaism, PNG, 760x748px ..." id="356" name="Google Shape;356;p43"/>
          <p:cNvPicPr preferRelativeResize="0"/>
          <p:nvPr/>
        </p:nvPicPr>
        <p:blipFill rotWithShape="1">
          <a:blip r:embed="rId4">
            <a:alphaModFix/>
          </a:blip>
          <a:srcRect b="0" l="0" r="0" t="0"/>
          <a:stretch/>
        </p:blipFill>
        <p:spPr>
          <a:xfrm>
            <a:off x="6219286" y="3713436"/>
            <a:ext cx="391315" cy="463298"/>
          </a:xfrm>
          <a:prstGeom prst="rect">
            <a:avLst/>
          </a:prstGeom>
          <a:noFill/>
          <a:ln>
            <a:noFill/>
          </a:ln>
        </p:spPr>
      </p:pic>
      <p:sp>
        <p:nvSpPr>
          <p:cNvPr id="357" name="Google Shape;357;p43"/>
          <p:cNvSpPr/>
          <p:nvPr/>
        </p:nvSpPr>
        <p:spPr>
          <a:xfrm rot="-4153994">
            <a:off x="5330074" y="5564073"/>
            <a:ext cx="1191984" cy="721373"/>
          </a:xfrm>
          <a:prstGeom prst="curvedUpArrow">
            <a:avLst>
              <a:gd fmla="val 25000" name="adj1"/>
              <a:gd fmla="val 50000" name="adj2"/>
              <a:gd fmla="val 25000" name="adj3"/>
            </a:avLst>
          </a:prstGeom>
          <a:solidFill>
            <a:srgbClr val="002060"/>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58" name="Google Shape;358;p43"/>
          <p:cNvSpPr/>
          <p:nvPr/>
        </p:nvSpPr>
        <p:spPr>
          <a:xfrm>
            <a:off x="5600638" y="4933561"/>
            <a:ext cx="223421" cy="218881"/>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43"/>
          <p:cNvSpPr/>
          <p:nvPr/>
        </p:nvSpPr>
        <p:spPr>
          <a:xfrm>
            <a:off x="5672327" y="3663376"/>
            <a:ext cx="1217395" cy="1060348"/>
          </a:xfrm>
          <a:prstGeom prst="ellipse">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IL" sz="1800">
                <a:solidFill>
                  <a:schemeClr val="lt1"/>
                </a:solidFill>
                <a:latin typeface="Calibri"/>
                <a:ea typeface="Calibri"/>
                <a:cs typeface="Calibri"/>
                <a:sym typeface="Calibri"/>
              </a:rPr>
              <a:t>גבעת המורה</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500"/>
                                        <p:tgtEl>
                                          <p:spTgt spid="3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2000"/>
                                        <p:tgtEl>
                                          <p:spTgt spid="359"/>
                                        </p:tgtEl>
                                      </p:cBhvr>
                                    </p:animEffect>
                                  </p:childTnLst>
                                </p:cTn>
                              </p:par>
                              <p:par>
                                <p:cTn fill="hold" nodeType="with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500"/>
                                        <p:tgtEl>
                                          <p:spTgt spid="3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44"/>
          <p:cNvPicPr preferRelativeResize="0"/>
          <p:nvPr/>
        </p:nvPicPr>
        <p:blipFill rotWithShape="1">
          <a:blip r:embed="rId3">
            <a:alphaModFix/>
          </a:blip>
          <a:srcRect b="24348" l="23153" r="24591" t="19122"/>
          <a:stretch/>
        </p:blipFill>
        <p:spPr>
          <a:xfrm>
            <a:off x="904461" y="17220"/>
            <a:ext cx="11287539" cy="6868638"/>
          </a:xfrm>
          <a:prstGeom prst="rect">
            <a:avLst/>
          </a:prstGeom>
          <a:noFill/>
          <a:ln>
            <a:noFill/>
          </a:ln>
        </p:spPr>
      </p:pic>
      <p:sp>
        <p:nvSpPr>
          <p:cNvPr id="365" name="Google Shape;365;p44"/>
          <p:cNvSpPr txBox="1"/>
          <p:nvPr/>
        </p:nvSpPr>
        <p:spPr>
          <a:xfrm>
            <a:off x="9293086" y="9939"/>
            <a:ext cx="2988365" cy="267765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000">
                <a:solidFill>
                  <a:srgbClr val="002060"/>
                </a:solidFill>
                <a:latin typeface="David"/>
                <a:ea typeface="David"/>
                <a:cs typeface="David"/>
                <a:sym typeface="David"/>
              </a:rPr>
              <a:t>א</a:t>
            </a:r>
            <a:r>
              <a:rPr b="1" lang="iw-IL" sz="2800">
                <a:solidFill>
                  <a:schemeClr val="dk1"/>
                </a:solidFill>
                <a:latin typeface="David"/>
                <a:ea typeface="David"/>
                <a:cs typeface="David"/>
                <a:sym typeface="David"/>
              </a:rPr>
              <a:t> וַיַּשְׁכֵּם יְרֻבַּעַל הוּא גִדְעוֹן וְכָל הָעָם אֲשֶׁר אִתּוֹ וַיַּחֲנוּ עַל עֵין חֲרֹד וּמַחֲנֵה מִדְיָן הָיָה לוֹ מִצָּפוֹן מִגִּבְעַת הַמּוֹרֶה בָּעֵמֶק:</a:t>
            </a:r>
            <a:endParaRPr/>
          </a:p>
        </p:txBody>
      </p:sp>
      <p:sp>
        <p:nvSpPr>
          <p:cNvPr id="366" name="Google Shape;366;p44"/>
          <p:cNvSpPr/>
          <p:nvPr/>
        </p:nvSpPr>
        <p:spPr>
          <a:xfrm>
            <a:off x="5775717" y="4957864"/>
            <a:ext cx="223421" cy="218881"/>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7" name="Google Shape;367;p44"/>
          <p:cNvSpPr/>
          <p:nvPr/>
        </p:nvSpPr>
        <p:spPr>
          <a:xfrm>
            <a:off x="5614176" y="3772887"/>
            <a:ext cx="273252" cy="272339"/>
          </a:xfrm>
          <a:prstGeom prst="ellipse">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sz="1400">
              <a:solidFill>
                <a:schemeClr val="lt1"/>
              </a:solidFill>
              <a:latin typeface="Calibri"/>
              <a:ea typeface="Calibri"/>
              <a:cs typeface="Calibri"/>
              <a:sym typeface="Calibri"/>
            </a:endParaRPr>
          </a:p>
        </p:txBody>
      </p:sp>
      <p:sp>
        <p:nvSpPr>
          <p:cNvPr id="368" name="Google Shape;368;p44"/>
          <p:cNvSpPr txBox="1"/>
          <p:nvPr/>
        </p:nvSpPr>
        <p:spPr>
          <a:xfrm>
            <a:off x="5012317" y="3547101"/>
            <a:ext cx="1203717" cy="646331"/>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1800">
                <a:solidFill>
                  <a:schemeClr val="dk1"/>
                </a:solidFill>
                <a:latin typeface="Calibri"/>
                <a:ea typeface="Calibri"/>
                <a:cs typeface="Calibri"/>
                <a:sym typeface="Calibri"/>
              </a:rPr>
              <a:t>גבעת המורה</a:t>
            </a:r>
            <a:endParaRPr/>
          </a:p>
        </p:txBody>
      </p:sp>
      <p:sp>
        <p:nvSpPr>
          <p:cNvPr id="369" name="Google Shape;369;p44"/>
          <p:cNvSpPr txBox="1"/>
          <p:nvPr/>
        </p:nvSpPr>
        <p:spPr>
          <a:xfrm>
            <a:off x="4572000" y="4882638"/>
            <a:ext cx="1203717"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1800">
                <a:solidFill>
                  <a:schemeClr val="dk1"/>
                </a:solidFill>
                <a:latin typeface="Calibri"/>
                <a:ea typeface="Calibri"/>
                <a:cs typeface="Calibri"/>
                <a:sym typeface="Calibri"/>
              </a:rPr>
              <a:t>עין חרוד</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3" name="Shape 373"/>
        <p:cNvGrpSpPr/>
        <p:nvPr/>
      </p:nvGrpSpPr>
      <p:grpSpPr>
        <a:xfrm>
          <a:off x="0" y="0"/>
          <a:ext cx="0" cy="0"/>
          <a:chOff x="0" y="0"/>
          <a:chExt cx="0" cy="0"/>
        </a:xfrm>
      </p:grpSpPr>
      <p:pic>
        <p:nvPicPr>
          <p:cNvPr id="374" name="Google Shape;374;p45"/>
          <p:cNvPicPr preferRelativeResize="0"/>
          <p:nvPr/>
        </p:nvPicPr>
        <p:blipFill rotWithShape="1">
          <a:blip r:embed="rId3">
            <a:alphaModFix/>
          </a:blip>
          <a:srcRect b="0" l="0" r="0" t="0"/>
          <a:stretch/>
        </p:blipFill>
        <p:spPr>
          <a:xfrm>
            <a:off x="823201" y="0"/>
            <a:ext cx="10291763" cy="6858000"/>
          </a:xfrm>
          <a:prstGeom prst="rect">
            <a:avLst/>
          </a:prstGeom>
          <a:noFill/>
          <a:ln>
            <a:noFill/>
          </a:ln>
        </p:spPr>
      </p:pic>
      <p:sp>
        <p:nvSpPr>
          <p:cNvPr id="375" name="Google Shape;375;p45"/>
          <p:cNvSpPr/>
          <p:nvPr/>
        </p:nvSpPr>
        <p:spPr>
          <a:xfrm rot="2011484">
            <a:off x="8388131" y="830622"/>
            <a:ext cx="677848" cy="477745"/>
          </a:xfrm>
          <a:prstGeom prst="rightArrow">
            <a:avLst>
              <a:gd fmla="val 50000" name="adj1"/>
              <a:gd fmla="val 50000" name="adj2"/>
            </a:avLst>
          </a:prstGeom>
          <a:solidFill>
            <a:srgbClr val="FFFF00"/>
          </a:solidFill>
          <a:ln cap="rnd" cmpd="sng" w="15875">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500"/>
                                        <p:tgtEl>
                                          <p:spTgt spid="3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9" name="Shape 379"/>
        <p:cNvGrpSpPr/>
        <p:nvPr/>
      </p:nvGrpSpPr>
      <p:grpSpPr>
        <a:xfrm>
          <a:off x="0" y="0"/>
          <a:ext cx="0" cy="0"/>
          <a:chOff x="0" y="0"/>
          <a:chExt cx="0" cy="0"/>
        </a:xfrm>
      </p:grpSpPr>
      <p:sp>
        <p:nvSpPr>
          <p:cNvPr id="380" name="Google Shape;380;p46"/>
          <p:cNvSpPr txBox="1"/>
          <p:nvPr>
            <p:ph idx="1" type="body"/>
          </p:nvPr>
        </p:nvSpPr>
        <p:spPr>
          <a:xfrm>
            <a:off x="5076497" y="966951"/>
            <a:ext cx="6470156" cy="4687614"/>
          </a:xfrm>
          <a:prstGeom prst="rect">
            <a:avLst/>
          </a:prstGeom>
          <a:noFill/>
          <a:ln>
            <a:noFill/>
          </a:ln>
        </p:spPr>
        <p:txBody>
          <a:bodyPr anchorCtr="0" anchor="t" bIns="45700" lIns="91425" spcFirstLastPara="1" rIns="91425" wrap="square" tIns="45700">
            <a:normAutofit/>
          </a:bodyPr>
          <a:lstStyle/>
          <a:p>
            <a:pPr indent="0" lvl="0" marL="0" rtl="1" algn="r">
              <a:lnSpc>
                <a:spcPct val="133333"/>
              </a:lnSpc>
              <a:spcBef>
                <a:spcPts val="0"/>
              </a:spcBef>
              <a:spcAft>
                <a:spcPts val="0"/>
              </a:spcAft>
              <a:buSzPts val="2400"/>
              <a:buNone/>
            </a:pPr>
            <a:r>
              <a:rPr b="1" i="0" lang="iw-IL" sz="2400">
                <a:solidFill>
                  <a:srgbClr val="314B77"/>
                </a:solidFill>
                <a:latin typeface="David"/>
                <a:ea typeface="David"/>
                <a:cs typeface="David"/>
                <a:sym typeface="David"/>
              </a:rPr>
              <a:t>ב</a:t>
            </a:r>
            <a:r>
              <a:rPr b="0" i="0" lang="iw-IL" sz="3600">
                <a:solidFill>
                  <a:srgbClr val="314B77"/>
                </a:solidFill>
                <a:latin typeface="David"/>
                <a:ea typeface="David"/>
                <a:cs typeface="David"/>
                <a:sym typeface="David"/>
              </a:rPr>
              <a:t> </a:t>
            </a:r>
            <a:r>
              <a:rPr b="0" i="0" lang="iw-IL" sz="3600">
                <a:solidFill>
                  <a:srgbClr val="1A1E0D"/>
                </a:solidFill>
                <a:latin typeface="David"/>
                <a:ea typeface="David"/>
                <a:cs typeface="David"/>
                <a:sym typeface="David"/>
              </a:rPr>
              <a:t>וַיֹּאמֶר ה' אֶל גִּדְעוֹן רַב הָעָם אֲשֶׁר אִתָּךְ מִתִּתִּי אֶת מִדְיָן בְּיָדָם פֶּן יִתְפָּאֵר עָלַי יִשְׂרָאֵל לֵאמֹר יָדִי הוֹשִׁיעָה לִּי.  </a:t>
            </a:r>
            <a:endParaRPr/>
          </a:p>
          <a:p>
            <a:pPr indent="0" lvl="0" marL="0" rtl="1" algn="r">
              <a:lnSpc>
                <a:spcPct val="133333"/>
              </a:lnSpc>
              <a:spcBef>
                <a:spcPts val="1000"/>
              </a:spcBef>
              <a:spcAft>
                <a:spcPts val="0"/>
              </a:spcAft>
              <a:buSzPts val="2400"/>
              <a:buNone/>
            </a:pPr>
            <a:r>
              <a:rPr b="1" i="0" lang="iw-IL" sz="2400">
                <a:solidFill>
                  <a:srgbClr val="314B77"/>
                </a:solidFill>
                <a:latin typeface="David"/>
                <a:ea typeface="David"/>
                <a:cs typeface="David"/>
                <a:sym typeface="David"/>
              </a:rPr>
              <a:t>ג</a:t>
            </a:r>
            <a:r>
              <a:rPr b="0" i="0" lang="iw-IL" sz="3600">
                <a:solidFill>
                  <a:srgbClr val="314B77"/>
                </a:solidFill>
                <a:latin typeface="David"/>
                <a:ea typeface="David"/>
                <a:cs typeface="David"/>
                <a:sym typeface="David"/>
              </a:rPr>
              <a:t> </a:t>
            </a:r>
            <a:r>
              <a:rPr b="0" i="0" lang="iw-IL" sz="3600">
                <a:solidFill>
                  <a:srgbClr val="1A1E0D"/>
                </a:solidFill>
                <a:latin typeface="David"/>
                <a:ea typeface="David"/>
                <a:cs typeface="David"/>
                <a:sym typeface="David"/>
              </a:rPr>
              <a:t>וְעַתָּה קְרָא נָא בְּאָזְנֵי הָעָם לֵאמֹר מִי יָרֵא וְחָרֵד יָשֹׁב וְיִצְפֹּר מֵהַר הַגִּלְעָד וַיָּשָׁב מִן הָעָם עֶשְׂרִים וּשְׁנַיִם אֶלֶף וַעֲשֶׂרֶת אֲלָפִים נִשְׁאָרוּ.</a:t>
            </a:r>
            <a:endParaRPr sz="3600">
              <a:solidFill>
                <a:srgbClr val="1A1E0D"/>
              </a:solidFill>
            </a:endParaRPr>
          </a:p>
        </p:txBody>
      </p:sp>
      <p:pic>
        <p:nvPicPr>
          <p:cNvPr descr="גן לאומי מעיין חרוד – רשות הטבע והגנים" id="381" name="Google Shape;381;p46"/>
          <p:cNvPicPr preferRelativeResize="0"/>
          <p:nvPr/>
        </p:nvPicPr>
        <p:blipFill rotWithShape="1">
          <a:blip r:embed="rId3">
            <a:alphaModFix/>
          </a:blip>
          <a:srcRect b="0" l="0" r="0" t="0"/>
          <a:stretch/>
        </p:blipFill>
        <p:spPr>
          <a:xfrm>
            <a:off x="849554" y="1622003"/>
            <a:ext cx="4079798" cy="2284687"/>
          </a:xfrm>
          <a:prstGeom prst="rect">
            <a:avLst/>
          </a:prstGeom>
          <a:noFill/>
          <a:ln>
            <a:noFill/>
          </a:ln>
        </p:spPr>
      </p:pic>
      <p:pic>
        <p:nvPicPr>
          <p:cNvPr descr="Bible Adam And Eve Creation Myth God Judaism, PNG, 760x748px ..." id="382" name="Google Shape;382;p46"/>
          <p:cNvPicPr preferRelativeResize="0"/>
          <p:nvPr/>
        </p:nvPicPr>
        <p:blipFill rotWithShape="1">
          <a:blip r:embed="rId4">
            <a:alphaModFix/>
          </a:blip>
          <a:srcRect b="0" l="0" r="0" t="0"/>
          <a:stretch/>
        </p:blipFill>
        <p:spPr>
          <a:xfrm>
            <a:off x="1580769" y="4271628"/>
            <a:ext cx="814534" cy="964369"/>
          </a:xfrm>
          <a:prstGeom prst="rect">
            <a:avLst/>
          </a:prstGeom>
          <a:noFill/>
          <a:ln>
            <a:noFill/>
          </a:ln>
        </p:spPr>
      </p:pic>
      <p:sp>
        <p:nvSpPr>
          <p:cNvPr id="383" name="Google Shape;383;p46"/>
          <p:cNvSpPr txBox="1"/>
          <p:nvPr/>
        </p:nvSpPr>
        <p:spPr>
          <a:xfrm>
            <a:off x="2138970" y="4399870"/>
            <a:ext cx="2081048" cy="70788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4000">
                <a:solidFill>
                  <a:schemeClr val="dk1"/>
                </a:solidFill>
                <a:latin typeface="Century Gothic"/>
                <a:ea typeface="Century Gothic"/>
                <a:cs typeface="Century Gothic"/>
                <a:sym typeface="Century Gothic"/>
              </a:rPr>
              <a:t>32,000</a:t>
            </a:r>
            <a:endParaRPr/>
          </a:p>
        </p:txBody>
      </p:sp>
      <p:pic>
        <p:nvPicPr>
          <p:cNvPr descr="גן לאומי - מעיין חרוד - פארק קמפינג וטיולי יום שאסור לפספס | בשביל המשפחה" id="384" name="Google Shape;384;p46"/>
          <p:cNvPicPr preferRelativeResize="0"/>
          <p:nvPr/>
        </p:nvPicPr>
        <p:blipFill rotWithShape="1">
          <a:blip r:embed="rId5">
            <a:alphaModFix/>
          </a:blip>
          <a:srcRect b="0" l="0" r="0" t="0"/>
          <a:stretch/>
        </p:blipFill>
        <p:spPr>
          <a:xfrm>
            <a:off x="849554" y="1622002"/>
            <a:ext cx="4066199" cy="228468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gtEl>
                                        <p:attrNameLst>
                                          <p:attrName>style.visibility</p:attrName>
                                        </p:attrNameLst>
                                      </p:cBhvr>
                                      <p:to>
                                        <p:strVal val="visible"/>
                                      </p:to>
                                    </p:set>
                                    <p:animEffect filter="fade" transition="in">
                                      <p:cBhvr>
                                        <p:cTn dur="500"/>
                                        <p:tgtEl>
                                          <p:spTgt spid="3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xEl>
                                              <p:pRg end="0" st="0"/>
                                            </p:txEl>
                                          </p:spTgt>
                                        </p:tgtEl>
                                        <p:attrNameLst>
                                          <p:attrName>style.visibility</p:attrName>
                                        </p:attrNameLst>
                                      </p:cBhvr>
                                      <p:to>
                                        <p:strVal val="visible"/>
                                      </p:to>
                                    </p:set>
                                    <p:animEffect filter="fade" transition="in">
                                      <p:cBhvr>
                                        <p:cTn dur="1000"/>
                                        <p:tgtEl>
                                          <p:spTgt spid="38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xEl>
                                              <p:pRg end="1" st="1"/>
                                            </p:txEl>
                                          </p:spTgt>
                                        </p:tgtEl>
                                        <p:attrNameLst>
                                          <p:attrName>style.visibility</p:attrName>
                                        </p:attrNameLst>
                                      </p:cBhvr>
                                      <p:to>
                                        <p:strVal val="visible"/>
                                      </p:to>
                                    </p:set>
                                    <p:animEffect filter="fade" transition="in">
                                      <p:cBhvr>
                                        <p:cTn dur="1000"/>
                                        <p:tgtEl>
                                          <p:spTgt spid="38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88" name="Shape 388"/>
        <p:cNvGrpSpPr/>
        <p:nvPr/>
      </p:nvGrpSpPr>
      <p:grpSpPr>
        <a:xfrm>
          <a:off x="0" y="0"/>
          <a:ext cx="0" cy="0"/>
          <a:chOff x="0" y="0"/>
          <a:chExt cx="0" cy="0"/>
        </a:xfrm>
      </p:grpSpPr>
      <p:sp>
        <p:nvSpPr>
          <p:cNvPr id="389" name="Google Shape;389;p47"/>
          <p:cNvSpPr txBox="1"/>
          <p:nvPr>
            <p:ph idx="1" type="body"/>
          </p:nvPr>
        </p:nvSpPr>
        <p:spPr>
          <a:xfrm>
            <a:off x="5076497" y="966951"/>
            <a:ext cx="6470156" cy="4687614"/>
          </a:xfrm>
          <a:prstGeom prst="rect">
            <a:avLst/>
          </a:prstGeom>
          <a:noFill/>
          <a:ln>
            <a:noFill/>
          </a:ln>
        </p:spPr>
        <p:txBody>
          <a:bodyPr anchorCtr="0" anchor="t" bIns="45700" lIns="91425" spcFirstLastPara="1" rIns="91425" wrap="square" tIns="45700">
            <a:normAutofit/>
          </a:bodyPr>
          <a:lstStyle/>
          <a:p>
            <a:pPr indent="0" lvl="0" marL="0" rtl="1" algn="r">
              <a:lnSpc>
                <a:spcPct val="133333"/>
              </a:lnSpc>
              <a:spcBef>
                <a:spcPts val="0"/>
              </a:spcBef>
              <a:spcAft>
                <a:spcPts val="0"/>
              </a:spcAft>
              <a:buSzPts val="2400"/>
              <a:buNone/>
            </a:pPr>
            <a:r>
              <a:rPr b="1" i="0" lang="iw-IL" sz="2400">
                <a:solidFill>
                  <a:srgbClr val="314B77"/>
                </a:solidFill>
                <a:latin typeface="David"/>
                <a:ea typeface="David"/>
                <a:cs typeface="David"/>
                <a:sym typeface="David"/>
              </a:rPr>
              <a:t>ב</a:t>
            </a:r>
            <a:r>
              <a:rPr b="0" i="0" lang="iw-IL" sz="3600">
                <a:solidFill>
                  <a:srgbClr val="314B77"/>
                </a:solidFill>
                <a:latin typeface="David"/>
                <a:ea typeface="David"/>
                <a:cs typeface="David"/>
                <a:sym typeface="David"/>
              </a:rPr>
              <a:t> </a:t>
            </a:r>
            <a:r>
              <a:rPr b="0" i="0" lang="iw-IL" sz="3600">
                <a:solidFill>
                  <a:srgbClr val="1A1E0D"/>
                </a:solidFill>
                <a:latin typeface="David"/>
                <a:ea typeface="David"/>
                <a:cs typeface="David"/>
                <a:sym typeface="David"/>
              </a:rPr>
              <a:t>וַיֹּאמֶר ה' אֶל גִּדְעוֹן רַב הָעָם אֲשֶׁר אִתָּךְ מִתִּתִּי אֶת מִדְיָן בְּיָדָם </a:t>
            </a:r>
            <a:r>
              <a:rPr b="0" i="0" lang="iw-IL" sz="3600">
                <a:solidFill>
                  <a:srgbClr val="FF0000"/>
                </a:solidFill>
                <a:latin typeface="David"/>
                <a:ea typeface="David"/>
                <a:cs typeface="David"/>
                <a:sym typeface="David"/>
              </a:rPr>
              <a:t>פֶּן יִתְפָּאֵר עָלַי יִשְׂרָאֵל לֵאמֹר</a:t>
            </a:r>
            <a:r>
              <a:rPr b="0" i="0" lang="iw-IL" sz="3600">
                <a:solidFill>
                  <a:srgbClr val="1A1E0D"/>
                </a:solidFill>
                <a:latin typeface="David"/>
                <a:ea typeface="David"/>
                <a:cs typeface="David"/>
                <a:sym typeface="David"/>
              </a:rPr>
              <a:t> יָדִי הוֹשִׁיעָה לִּי.  </a:t>
            </a:r>
            <a:endParaRPr/>
          </a:p>
          <a:p>
            <a:pPr indent="0" lvl="0" marL="0" rtl="1" algn="r">
              <a:lnSpc>
                <a:spcPct val="133333"/>
              </a:lnSpc>
              <a:spcBef>
                <a:spcPts val="1000"/>
              </a:spcBef>
              <a:spcAft>
                <a:spcPts val="0"/>
              </a:spcAft>
              <a:buSzPts val="2400"/>
              <a:buNone/>
            </a:pPr>
            <a:r>
              <a:rPr b="1" i="0" lang="iw-IL" sz="2400">
                <a:solidFill>
                  <a:srgbClr val="314B77"/>
                </a:solidFill>
                <a:latin typeface="David"/>
                <a:ea typeface="David"/>
                <a:cs typeface="David"/>
                <a:sym typeface="David"/>
              </a:rPr>
              <a:t>ג</a:t>
            </a:r>
            <a:r>
              <a:rPr b="0" i="0" lang="iw-IL" sz="3600">
                <a:solidFill>
                  <a:srgbClr val="314B77"/>
                </a:solidFill>
                <a:latin typeface="David"/>
                <a:ea typeface="David"/>
                <a:cs typeface="David"/>
                <a:sym typeface="David"/>
              </a:rPr>
              <a:t> </a:t>
            </a:r>
            <a:r>
              <a:rPr b="0" i="0" lang="iw-IL" sz="3600">
                <a:solidFill>
                  <a:srgbClr val="1A1E0D"/>
                </a:solidFill>
                <a:latin typeface="David"/>
                <a:ea typeface="David"/>
                <a:cs typeface="David"/>
                <a:sym typeface="David"/>
              </a:rPr>
              <a:t>וְעַתָּה קְרָא נָא בְּאָזְנֵי הָעָם לֵאמֹר מִי יָרֵא וְחָרֵד יָשֹׁב וְיִצְפֹּר מֵהַר הַגִּלְעָד וַיָּשָׁב מִן הָעָם עֶשְׂרִים וּשְׁנַיִם אֶלֶף וַעֲשֶׂרֶת אֲלָפִים נִשְׁאָרוּ.</a:t>
            </a:r>
            <a:endParaRPr sz="3600">
              <a:solidFill>
                <a:srgbClr val="1A1E0D"/>
              </a:solidFill>
            </a:endParaRPr>
          </a:p>
        </p:txBody>
      </p:sp>
      <p:pic>
        <p:nvPicPr>
          <p:cNvPr descr="Bible Adam And Eve Creation Myth God Judaism, PNG, 760x748px ..." id="390" name="Google Shape;390;p47"/>
          <p:cNvPicPr preferRelativeResize="0"/>
          <p:nvPr/>
        </p:nvPicPr>
        <p:blipFill rotWithShape="1">
          <a:blip r:embed="rId3">
            <a:alphaModFix/>
          </a:blip>
          <a:srcRect b="0" l="0" r="0" t="0"/>
          <a:stretch/>
        </p:blipFill>
        <p:spPr>
          <a:xfrm>
            <a:off x="1733054" y="2761853"/>
            <a:ext cx="1682808" cy="199236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94" name="Shape 394"/>
        <p:cNvGrpSpPr/>
        <p:nvPr/>
      </p:nvGrpSpPr>
      <p:grpSpPr>
        <a:xfrm>
          <a:off x="0" y="0"/>
          <a:ext cx="0" cy="0"/>
          <a:chOff x="0" y="0"/>
          <a:chExt cx="0" cy="0"/>
        </a:xfrm>
      </p:grpSpPr>
      <p:sp>
        <p:nvSpPr>
          <p:cNvPr id="395" name="Google Shape;395;p48"/>
          <p:cNvSpPr txBox="1"/>
          <p:nvPr>
            <p:ph idx="1" type="body"/>
          </p:nvPr>
        </p:nvSpPr>
        <p:spPr>
          <a:xfrm>
            <a:off x="5076497" y="966951"/>
            <a:ext cx="6470156" cy="4687614"/>
          </a:xfrm>
          <a:prstGeom prst="rect">
            <a:avLst/>
          </a:prstGeom>
          <a:noFill/>
          <a:ln>
            <a:noFill/>
          </a:ln>
        </p:spPr>
        <p:txBody>
          <a:bodyPr anchorCtr="0" anchor="t" bIns="45700" lIns="91425" spcFirstLastPara="1" rIns="91425" wrap="square" tIns="45700">
            <a:normAutofit/>
          </a:bodyPr>
          <a:lstStyle/>
          <a:p>
            <a:pPr indent="0" lvl="0" marL="0" rtl="1" algn="r">
              <a:lnSpc>
                <a:spcPct val="133333"/>
              </a:lnSpc>
              <a:spcBef>
                <a:spcPts val="0"/>
              </a:spcBef>
              <a:spcAft>
                <a:spcPts val="0"/>
              </a:spcAft>
              <a:buSzPts val="2400"/>
              <a:buNone/>
            </a:pPr>
            <a:r>
              <a:rPr b="1" i="0" lang="iw-IL" sz="2400">
                <a:solidFill>
                  <a:srgbClr val="314B77"/>
                </a:solidFill>
                <a:latin typeface="David"/>
                <a:ea typeface="David"/>
                <a:cs typeface="David"/>
                <a:sym typeface="David"/>
              </a:rPr>
              <a:t>ב</a:t>
            </a:r>
            <a:r>
              <a:rPr b="0" i="0" lang="iw-IL" sz="3600">
                <a:solidFill>
                  <a:srgbClr val="314B77"/>
                </a:solidFill>
                <a:latin typeface="David"/>
                <a:ea typeface="David"/>
                <a:cs typeface="David"/>
                <a:sym typeface="David"/>
              </a:rPr>
              <a:t> </a:t>
            </a:r>
            <a:r>
              <a:rPr b="0" i="0" lang="iw-IL" sz="3600">
                <a:solidFill>
                  <a:srgbClr val="1A1E0D"/>
                </a:solidFill>
                <a:latin typeface="David"/>
                <a:ea typeface="David"/>
                <a:cs typeface="David"/>
                <a:sym typeface="David"/>
              </a:rPr>
              <a:t>וַיֹּאמֶר ה' אֶל גִּדְעוֹן רַב הָעָם אֲשֶׁר אִתָּךְ מִתִּתִּי אֶת מִדְיָן בְּיָדָם פֶּן יִתְפָּאֵר עָלַי יִשְׂרָאֵל לֵאמֹר </a:t>
            </a:r>
            <a:r>
              <a:rPr b="0" i="0" lang="iw-IL" sz="3600">
                <a:solidFill>
                  <a:srgbClr val="FF0000"/>
                </a:solidFill>
                <a:latin typeface="David"/>
                <a:ea typeface="David"/>
                <a:cs typeface="David"/>
                <a:sym typeface="David"/>
              </a:rPr>
              <a:t>יָדִי הוֹשִׁיעָה לִּי</a:t>
            </a:r>
            <a:r>
              <a:rPr b="0" i="0" lang="iw-IL" sz="3600">
                <a:solidFill>
                  <a:srgbClr val="1A1E0D"/>
                </a:solidFill>
                <a:latin typeface="David"/>
                <a:ea typeface="David"/>
                <a:cs typeface="David"/>
                <a:sym typeface="David"/>
              </a:rPr>
              <a:t>!  </a:t>
            </a:r>
            <a:endParaRPr/>
          </a:p>
          <a:p>
            <a:pPr indent="0" lvl="0" marL="0" rtl="1" algn="r">
              <a:lnSpc>
                <a:spcPct val="133333"/>
              </a:lnSpc>
              <a:spcBef>
                <a:spcPts val="1000"/>
              </a:spcBef>
              <a:spcAft>
                <a:spcPts val="0"/>
              </a:spcAft>
              <a:buSzPts val="2400"/>
              <a:buNone/>
            </a:pPr>
            <a:r>
              <a:rPr b="1" i="0" lang="iw-IL" sz="2400">
                <a:solidFill>
                  <a:srgbClr val="314B77"/>
                </a:solidFill>
                <a:latin typeface="David"/>
                <a:ea typeface="David"/>
                <a:cs typeface="David"/>
                <a:sym typeface="David"/>
              </a:rPr>
              <a:t>ג</a:t>
            </a:r>
            <a:r>
              <a:rPr b="0" i="0" lang="iw-IL" sz="3600">
                <a:solidFill>
                  <a:srgbClr val="314B77"/>
                </a:solidFill>
                <a:latin typeface="David"/>
                <a:ea typeface="David"/>
                <a:cs typeface="David"/>
                <a:sym typeface="David"/>
              </a:rPr>
              <a:t> </a:t>
            </a:r>
            <a:r>
              <a:rPr b="0" i="0" lang="iw-IL" sz="3600">
                <a:solidFill>
                  <a:srgbClr val="1A1E0D"/>
                </a:solidFill>
                <a:latin typeface="David"/>
                <a:ea typeface="David"/>
                <a:cs typeface="David"/>
                <a:sym typeface="David"/>
              </a:rPr>
              <a:t>וְעַתָּה קְרָא נָא בְּאָזְנֵי הָעָם לֵאמֹר מִי יָרֵא וְחָרֵד יָשֹׁב וְיִצְפֹּר מֵהַר הַגִּלְעָד וַיָּשָׁב מִן הָעָם עֶשְׂרִים וּשְׁנַיִם אֶלֶף וַעֲשֶׂרֶת אֲלָפִים נִשְׁאָרוּ.</a:t>
            </a:r>
            <a:endParaRPr sz="3600">
              <a:solidFill>
                <a:srgbClr val="1A1E0D"/>
              </a:solidFill>
            </a:endParaRPr>
          </a:p>
        </p:txBody>
      </p:sp>
      <p:pic>
        <p:nvPicPr>
          <p:cNvPr descr="יד עושה שריר אמוג'י 💪" id="396" name="Google Shape;396;p48"/>
          <p:cNvPicPr preferRelativeResize="0"/>
          <p:nvPr/>
        </p:nvPicPr>
        <p:blipFill rotWithShape="1">
          <a:blip r:embed="rId3">
            <a:alphaModFix/>
          </a:blip>
          <a:srcRect b="0" l="0" r="0" t="0"/>
          <a:stretch/>
        </p:blipFill>
        <p:spPr>
          <a:xfrm>
            <a:off x="1802523" y="2764220"/>
            <a:ext cx="2207173" cy="220717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0" name="Shape 400"/>
        <p:cNvGrpSpPr/>
        <p:nvPr/>
      </p:nvGrpSpPr>
      <p:grpSpPr>
        <a:xfrm>
          <a:off x="0" y="0"/>
          <a:ext cx="0" cy="0"/>
          <a:chOff x="0" y="0"/>
          <a:chExt cx="0" cy="0"/>
        </a:xfrm>
      </p:grpSpPr>
      <p:sp>
        <p:nvSpPr>
          <p:cNvPr id="401" name="Google Shape;401;p49"/>
          <p:cNvSpPr txBox="1"/>
          <p:nvPr>
            <p:ph idx="1" type="body"/>
          </p:nvPr>
        </p:nvSpPr>
        <p:spPr>
          <a:xfrm>
            <a:off x="5076497" y="966951"/>
            <a:ext cx="6470156" cy="4687614"/>
          </a:xfrm>
          <a:prstGeom prst="rect">
            <a:avLst/>
          </a:prstGeom>
          <a:noFill/>
          <a:ln>
            <a:noFill/>
          </a:ln>
        </p:spPr>
        <p:txBody>
          <a:bodyPr anchorCtr="0" anchor="t" bIns="45700" lIns="91425" spcFirstLastPara="1" rIns="91425" wrap="square" tIns="45700">
            <a:normAutofit/>
          </a:bodyPr>
          <a:lstStyle/>
          <a:p>
            <a:pPr indent="0" lvl="0" marL="0" rtl="1" algn="r">
              <a:lnSpc>
                <a:spcPct val="133333"/>
              </a:lnSpc>
              <a:spcBef>
                <a:spcPts val="0"/>
              </a:spcBef>
              <a:spcAft>
                <a:spcPts val="0"/>
              </a:spcAft>
              <a:buSzPts val="2400"/>
              <a:buNone/>
            </a:pPr>
            <a:r>
              <a:rPr b="1" i="0" lang="iw-IL" sz="2400">
                <a:solidFill>
                  <a:srgbClr val="314B77"/>
                </a:solidFill>
                <a:latin typeface="David"/>
                <a:ea typeface="David"/>
                <a:cs typeface="David"/>
                <a:sym typeface="David"/>
              </a:rPr>
              <a:t>ב</a:t>
            </a:r>
            <a:r>
              <a:rPr b="0" i="0" lang="iw-IL" sz="3600">
                <a:solidFill>
                  <a:srgbClr val="314B77"/>
                </a:solidFill>
                <a:latin typeface="David"/>
                <a:ea typeface="David"/>
                <a:cs typeface="David"/>
                <a:sym typeface="David"/>
              </a:rPr>
              <a:t> </a:t>
            </a:r>
            <a:r>
              <a:rPr b="0" i="0" lang="iw-IL" sz="3600">
                <a:solidFill>
                  <a:srgbClr val="1A1E0D"/>
                </a:solidFill>
                <a:latin typeface="David"/>
                <a:ea typeface="David"/>
                <a:cs typeface="David"/>
                <a:sym typeface="David"/>
              </a:rPr>
              <a:t>וַיֹּאמֶר ה' אֶל גִּדְעוֹן רַב הָעָם אֲשֶׁר אִתָּךְ מִתִּתִּי אֶת מִדְיָן</a:t>
            </a:r>
            <a:r>
              <a:rPr lang="iw-IL" sz="3600">
                <a:solidFill>
                  <a:srgbClr val="1A1E0D"/>
                </a:solidFill>
                <a:latin typeface="David"/>
                <a:ea typeface="David"/>
                <a:cs typeface="David"/>
                <a:sym typeface="David"/>
              </a:rPr>
              <a:t> בְּיָדָם פֶּן יִתְפָּאֵר עָלַי יִשְׂרָאֵל לֵאמֹר יָדִי </a:t>
            </a:r>
            <a:r>
              <a:rPr b="0" i="0" lang="iw-IL" sz="3600">
                <a:solidFill>
                  <a:srgbClr val="1A1E0D"/>
                </a:solidFill>
                <a:latin typeface="David"/>
                <a:ea typeface="David"/>
                <a:cs typeface="David"/>
                <a:sym typeface="David"/>
              </a:rPr>
              <a:t>הוֹשִׁיעָה לִּי.  </a:t>
            </a:r>
            <a:endParaRPr/>
          </a:p>
          <a:p>
            <a:pPr indent="0" lvl="0" marL="0" rtl="1" algn="r">
              <a:lnSpc>
                <a:spcPct val="133333"/>
              </a:lnSpc>
              <a:spcBef>
                <a:spcPts val="1000"/>
              </a:spcBef>
              <a:spcAft>
                <a:spcPts val="0"/>
              </a:spcAft>
              <a:buSzPts val="2400"/>
              <a:buNone/>
            </a:pPr>
            <a:r>
              <a:rPr b="1" i="0" lang="iw-IL" sz="2400">
                <a:solidFill>
                  <a:srgbClr val="314B77"/>
                </a:solidFill>
                <a:latin typeface="David"/>
                <a:ea typeface="David"/>
                <a:cs typeface="David"/>
                <a:sym typeface="David"/>
              </a:rPr>
              <a:t>ג</a:t>
            </a:r>
            <a:r>
              <a:rPr b="0" i="0" lang="iw-IL" sz="3600">
                <a:solidFill>
                  <a:srgbClr val="314B77"/>
                </a:solidFill>
                <a:latin typeface="David"/>
                <a:ea typeface="David"/>
                <a:cs typeface="David"/>
                <a:sym typeface="David"/>
              </a:rPr>
              <a:t> </a:t>
            </a:r>
            <a:r>
              <a:rPr b="0" i="0" lang="iw-IL" sz="3600">
                <a:solidFill>
                  <a:srgbClr val="FF0000"/>
                </a:solidFill>
                <a:latin typeface="David"/>
                <a:ea typeface="David"/>
                <a:cs typeface="David"/>
                <a:sym typeface="David"/>
              </a:rPr>
              <a:t>וְעַתָּה קְרָא נָא בְּאָזְנֵי הָעָם לֵאמֹר מִי יָרֵא וְחָרֵד </a:t>
            </a:r>
            <a:r>
              <a:rPr b="0" i="0" lang="iw-IL" sz="3600">
                <a:solidFill>
                  <a:schemeClr val="dk1"/>
                </a:solidFill>
                <a:latin typeface="David"/>
                <a:ea typeface="David"/>
                <a:cs typeface="David"/>
                <a:sym typeface="David"/>
              </a:rPr>
              <a:t>יָשֹׁב וְיִצְפֹּר </a:t>
            </a:r>
            <a:r>
              <a:rPr b="0" i="0" lang="iw-IL" sz="3600">
                <a:solidFill>
                  <a:srgbClr val="1A1E0D"/>
                </a:solidFill>
                <a:latin typeface="David"/>
                <a:ea typeface="David"/>
                <a:cs typeface="David"/>
                <a:sym typeface="David"/>
              </a:rPr>
              <a:t>מֵהַר הַגִּלְעָד וַיָּשָׁב מִן הָעָם עֶשְׂרִים וּשְׁנַיִם אֶלֶף וַעֲשֶׂרֶת אֲלָפִים נִשְׁאָרוּ.</a:t>
            </a:r>
            <a:endParaRPr sz="3600">
              <a:solidFill>
                <a:srgbClr val="1A1E0D"/>
              </a:solidFill>
            </a:endParaRPr>
          </a:p>
        </p:txBody>
      </p:sp>
      <p:pic>
        <p:nvPicPr>
          <p:cNvPr descr="גן לאומי מעיין חרוד – iNature" id="402" name="Google Shape;402;p49"/>
          <p:cNvPicPr preferRelativeResize="0"/>
          <p:nvPr/>
        </p:nvPicPr>
        <p:blipFill rotWithShape="1">
          <a:blip r:embed="rId3">
            <a:alphaModFix/>
          </a:blip>
          <a:srcRect b="0" l="0" r="0" t="0"/>
          <a:stretch/>
        </p:blipFill>
        <p:spPr>
          <a:xfrm>
            <a:off x="1723925" y="1203545"/>
            <a:ext cx="3273551" cy="2452003"/>
          </a:xfrm>
          <a:prstGeom prst="rect">
            <a:avLst/>
          </a:prstGeom>
          <a:noFill/>
          <a:ln>
            <a:noFill/>
          </a:ln>
        </p:spPr>
      </p:pic>
      <p:pic>
        <p:nvPicPr>
          <p:cNvPr descr="Top Scares Stickers for Android &amp; iOS | Gfycat" id="403" name="Google Shape;403;p49"/>
          <p:cNvPicPr preferRelativeResize="0"/>
          <p:nvPr/>
        </p:nvPicPr>
        <p:blipFill rotWithShape="1">
          <a:blip r:embed="rId4">
            <a:alphaModFix/>
          </a:blip>
          <a:srcRect b="0" l="0" r="0" t="0"/>
          <a:stretch/>
        </p:blipFill>
        <p:spPr>
          <a:xfrm>
            <a:off x="2421876" y="4263397"/>
            <a:ext cx="1530014" cy="153001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7" name="Shape 407"/>
        <p:cNvGrpSpPr/>
        <p:nvPr/>
      </p:nvGrpSpPr>
      <p:grpSpPr>
        <a:xfrm>
          <a:off x="0" y="0"/>
          <a:ext cx="0" cy="0"/>
          <a:chOff x="0" y="0"/>
          <a:chExt cx="0" cy="0"/>
        </a:xfrm>
      </p:grpSpPr>
      <p:sp>
        <p:nvSpPr>
          <p:cNvPr id="408" name="Google Shape;408;p50"/>
          <p:cNvSpPr txBox="1"/>
          <p:nvPr>
            <p:ph idx="1" type="body"/>
          </p:nvPr>
        </p:nvSpPr>
        <p:spPr>
          <a:xfrm>
            <a:off x="5076497" y="966951"/>
            <a:ext cx="6470156" cy="4687614"/>
          </a:xfrm>
          <a:prstGeom prst="rect">
            <a:avLst/>
          </a:prstGeom>
          <a:noFill/>
          <a:ln>
            <a:noFill/>
          </a:ln>
        </p:spPr>
        <p:txBody>
          <a:bodyPr anchorCtr="0" anchor="t" bIns="45700" lIns="91425" spcFirstLastPara="1" rIns="91425" wrap="square" tIns="45700">
            <a:normAutofit/>
          </a:bodyPr>
          <a:lstStyle/>
          <a:p>
            <a:pPr indent="0" lvl="0" marL="0" rtl="1" algn="r">
              <a:lnSpc>
                <a:spcPct val="133333"/>
              </a:lnSpc>
              <a:spcBef>
                <a:spcPts val="0"/>
              </a:spcBef>
              <a:spcAft>
                <a:spcPts val="0"/>
              </a:spcAft>
              <a:buSzPts val="2400"/>
              <a:buNone/>
            </a:pPr>
            <a:r>
              <a:rPr b="1" i="0" lang="iw-IL" sz="2400">
                <a:solidFill>
                  <a:srgbClr val="314B77"/>
                </a:solidFill>
                <a:latin typeface="David"/>
                <a:ea typeface="David"/>
                <a:cs typeface="David"/>
                <a:sym typeface="David"/>
              </a:rPr>
              <a:t>ב</a:t>
            </a:r>
            <a:r>
              <a:rPr b="0" i="0" lang="iw-IL" sz="3600">
                <a:solidFill>
                  <a:srgbClr val="314B77"/>
                </a:solidFill>
                <a:latin typeface="David"/>
                <a:ea typeface="David"/>
                <a:cs typeface="David"/>
                <a:sym typeface="David"/>
              </a:rPr>
              <a:t> </a:t>
            </a:r>
            <a:r>
              <a:rPr b="0" i="0" lang="iw-IL" sz="3600">
                <a:solidFill>
                  <a:srgbClr val="1A1E0D"/>
                </a:solidFill>
                <a:latin typeface="David"/>
                <a:ea typeface="David"/>
                <a:cs typeface="David"/>
                <a:sym typeface="David"/>
              </a:rPr>
              <a:t>וַיֹּאמֶר ה' אֶל גִּדְעוֹן רַב הָעָם אֲשֶׁר אִתָּךְ מִתִּתִּי אֶת מִדְיָן</a:t>
            </a:r>
            <a:r>
              <a:rPr lang="iw-IL" sz="3600">
                <a:solidFill>
                  <a:srgbClr val="1A1E0D"/>
                </a:solidFill>
                <a:latin typeface="David"/>
                <a:ea typeface="David"/>
                <a:cs typeface="David"/>
                <a:sym typeface="David"/>
              </a:rPr>
              <a:t> בְּיָדָם פֶּן יִתְפָּאֵר עָלַי יִשְׂרָאֵל לֵאמֹר יָדִי </a:t>
            </a:r>
            <a:r>
              <a:rPr b="0" i="0" lang="iw-IL" sz="3600">
                <a:solidFill>
                  <a:srgbClr val="1A1E0D"/>
                </a:solidFill>
                <a:latin typeface="David"/>
                <a:ea typeface="David"/>
                <a:cs typeface="David"/>
                <a:sym typeface="David"/>
              </a:rPr>
              <a:t>הוֹשִׁיעָה לִּי.  </a:t>
            </a:r>
            <a:endParaRPr/>
          </a:p>
          <a:p>
            <a:pPr indent="0" lvl="0" marL="0" rtl="1" algn="r">
              <a:lnSpc>
                <a:spcPct val="133333"/>
              </a:lnSpc>
              <a:spcBef>
                <a:spcPts val="1000"/>
              </a:spcBef>
              <a:spcAft>
                <a:spcPts val="0"/>
              </a:spcAft>
              <a:buSzPts val="2400"/>
              <a:buNone/>
            </a:pPr>
            <a:r>
              <a:rPr b="1" i="0" lang="iw-IL" sz="2400">
                <a:solidFill>
                  <a:srgbClr val="314B77"/>
                </a:solidFill>
                <a:latin typeface="David"/>
                <a:ea typeface="David"/>
                <a:cs typeface="David"/>
                <a:sym typeface="David"/>
              </a:rPr>
              <a:t>ג</a:t>
            </a:r>
            <a:r>
              <a:rPr b="0" i="0" lang="iw-IL" sz="3600">
                <a:solidFill>
                  <a:srgbClr val="314B77"/>
                </a:solidFill>
                <a:latin typeface="David"/>
                <a:ea typeface="David"/>
                <a:cs typeface="David"/>
                <a:sym typeface="David"/>
              </a:rPr>
              <a:t> </a:t>
            </a:r>
            <a:r>
              <a:rPr lang="iw-IL" sz="3600">
                <a:solidFill>
                  <a:srgbClr val="1A1E0D"/>
                </a:solidFill>
                <a:latin typeface="David"/>
                <a:ea typeface="David"/>
                <a:cs typeface="David"/>
                <a:sym typeface="David"/>
              </a:rPr>
              <a:t>וְעַתָּה קְרָא נָא בְּאָזְנֵי הָעָם לֵאמֹר מִי יָרֵא וְחָרֵד יָשֹׁב וְיִצְפֹּר מֵהַר הַגִּלְעָד וַיָּשָׁב מִן הָעָם עֶשְׂרִים </a:t>
            </a:r>
            <a:r>
              <a:rPr lang="iw-IL" sz="3600">
                <a:solidFill>
                  <a:schemeClr val="dk1"/>
                </a:solidFill>
                <a:latin typeface="David"/>
                <a:ea typeface="David"/>
                <a:cs typeface="David"/>
                <a:sym typeface="David"/>
              </a:rPr>
              <a:t>וּשְׁנַיִם אֶלֶף </a:t>
            </a:r>
            <a:r>
              <a:rPr b="0" i="0" lang="iw-IL" sz="3600">
                <a:solidFill>
                  <a:srgbClr val="FF0000"/>
                </a:solidFill>
                <a:latin typeface="David"/>
                <a:ea typeface="David"/>
                <a:cs typeface="David"/>
                <a:sym typeface="David"/>
              </a:rPr>
              <a:t>וַעֲשֶׂרֶת אֲלָפִים נִשְׁאָרוּ</a:t>
            </a:r>
            <a:r>
              <a:rPr b="0" i="0" lang="iw-IL" sz="3600">
                <a:solidFill>
                  <a:schemeClr val="dk1"/>
                </a:solidFill>
                <a:latin typeface="David"/>
                <a:ea typeface="David"/>
                <a:cs typeface="David"/>
                <a:sym typeface="David"/>
              </a:rPr>
              <a:t>.</a:t>
            </a:r>
            <a:endParaRPr sz="3600">
              <a:solidFill>
                <a:schemeClr val="dk1"/>
              </a:solidFill>
            </a:endParaRPr>
          </a:p>
        </p:txBody>
      </p:sp>
      <p:pic>
        <p:nvPicPr>
          <p:cNvPr descr="Bible Adam And Eve Creation Myth God Judaism, PNG, 760x748px ..." id="409" name="Google Shape;409;p50"/>
          <p:cNvPicPr preferRelativeResize="0"/>
          <p:nvPr/>
        </p:nvPicPr>
        <p:blipFill rotWithShape="1">
          <a:blip r:embed="rId3">
            <a:alphaModFix/>
          </a:blip>
          <a:srcRect b="0" l="0" r="0" t="0"/>
          <a:stretch/>
        </p:blipFill>
        <p:spPr>
          <a:xfrm>
            <a:off x="1622810" y="3981301"/>
            <a:ext cx="814534" cy="964369"/>
          </a:xfrm>
          <a:prstGeom prst="rect">
            <a:avLst/>
          </a:prstGeom>
          <a:noFill/>
          <a:ln>
            <a:noFill/>
          </a:ln>
        </p:spPr>
      </p:pic>
      <p:sp>
        <p:nvSpPr>
          <p:cNvPr id="410" name="Google Shape;410;p50"/>
          <p:cNvSpPr txBox="1"/>
          <p:nvPr/>
        </p:nvSpPr>
        <p:spPr>
          <a:xfrm>
            <a:off x="2170500" y="4311356"/>
            <a:ext cx="2081048" cy="70788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4000">
                <a:solidFill>
                  <a:schemeClr val="dk1"/>
                </a:solidFill>
                <a:latin typeface="Century Gothic"/>
                <a:ea typeface="Century Gothic"/>
                <a:cs typeface="Century Gothic"/>
                <a:sym typeface="Century Gothic"/>
              </a:rPr>
              <a:t>32,000</a:t>
            </a:r>
            <a:endParaRPr/>
          </a:p>
        </p:txBody>
      </p:sp>
      <p:pic>
        <p:nvPicPr>
          <p:cNvPr descr="גן לאומי מעיין חרוד – iNature" id="411" name="Google Shape;411;p50"/>
          <p:cNvPicPr preferRelativeResize="0"/>
          <p:nvPr/>
        </p:nvPicPr>
        <p:blipFill rotWithShape="1">
          <a:blip r:embed="rId4">
            <a:alphaModFix/>
          </a:blip>
          <a:srcRect b="0" l="0" r="0" t="0"/>
          <a:stretch/>
        </p:blipFill>
        <p:spPr>
          <a:xfrm>
            <a:off x="1723925" y="1203545"/>
            <a:ext cx="3273551" cy="2452003"/>
          </a:xfrm>
          <a:prstGeom prst="rect">
            <a:avLst/>
          </a:prstGeom>
          <a:noFill/>
          <a:ln>
            <a:noFill/>
          </a:ln>
        </p:spPr>
      </p:pic>
      <p:sp>
        <p:nvSpPr>
          <p:cNvPr id="412" name="Google Shape;412;p50"/>
          <p:cNvSpPr txBox="1"/>
          <p:nvPr/>
        </p:nvSpPr>
        <p:spPr>
          <a:xfrm>
            <a:off x="2154027" y="4893592"/>
            <a:ext cx="2081048" cy="70788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4000">
                <a:solidFill>
                  <a:schemeClr val="dk1"/>
                </a:solidFill>
                <a:latin typeface="Century Gothic"/>
                <a:ea typeface="Century Gothic"/>
                <a:cs typeface="Century Gothic"/>
                <a:sym typeface="Century Gothic"/>
              </a:rPr>
              <a:t>22,000-</a:t>
            </a:r>
            <a:endParaRPr/>
          </a:p>
        </p:txBody>
      </p:sp>
      <p:sp>
        <p:nvSpPr>
          <p:cNvPr id="413" name="Google Shape;413;p50"/>
          <p:cNvSpPr txBox="1"/>
          <p:nvPr/>
        </p:nvSpPr>
        <p:spPr>
          <a:xfrm>
            <a:off x="2137554" y="5577590"/>
            <a:ext cx="2081048" cy="70788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4000">
                <a:solidFill>
                  <a:srgbClr val="FF0000"/>
                </a:solidFill>
                <a:latin typeface="Century Gothic"/>
                <a:ea typeface="Century Gothic"/>
                <a:cs typeface="Century Gothic"/>
                <a:sym typeface="Century Gothic"/>
              </a:rPr>
              <a:t>10,000</a:t>
            </a:r>
            <a:endParaRPr/>
          </a:p>
        </p:txBody>
      </p:sp>
      <p:cxnSp>
        <p:nvCxnSpPr>
          <p:cNvPr id="414" name="Google Shape;414;p50"/>
          <p:cNvCxnSpPr/>
          <p:nvPr/>
        </p:nvCxnSpPr>
        <p:spPr>
          <a:xfrm rot="10800000">
            <a:off x="2321733" y="5591500"/>
            <a:ext cx="2071594" cy="0"/>
          </a:xfrm>
          <a:prstGeom prst="straightConnector1">
            <a:avLst/>
          </a:prstGeom>
          <a:noFill/>
          <a:ln cap="flat" cmpd="sng" w="38100">
            <a:solidFill>
              <a:srgbClr val="1A1E0D"/>
            </a:solidFill>
            <a:prstDash val="solid"/>
            <a:round/>
            <a:headEnd len="sm" w="sm" type="none"/>
            <a:tailEnd len="sm" w="sm"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8" name="Shape 418"/>
        <p:cNvGrpSpPr/>
        <p:nvPr/>
      </p:nvGrpSpPr>
      <p:grpSpPr>
        <a:xfrm>
          <a:off x="0" y="0"/>
          <a:ext cx="0" cy="0"/>
          <a:chOff x="0" y="0"/>
          <a:chExt cx="0" cy="0"/>
        </a:xfrm>
      </p:grpSpPr>
      <p:sp>
        <p:nvSpPr>
          <p:cNvPr id="419" name="Google Shape;419;p51"/>
          <p:cNvSpPr txBox="1"/>
          <p:nvPr>
            <p:ph idx="1" type="body"/>
          </p:nvPr>
        </p:nvSpPr>
        <p:spPr>
          <a:xfrm>
            <a:off x="5076497" y="966951"/>
            <a:ext cx="6470156" cy="4687614"/>
          </a:xfrm>
          <a:prstGeom prst="rect">
            <a:avLst/>
          </a:prstGeom>
          <a:noFill/>
          <a:ln>
            <a:noFill/>
          </a:ln>
        </p:spPr>
        <p:txBody>
          <a:bodyPr anchorCtr="0" anchor="t" bIns="45700" lIns="91425" spcFirstLastPara="1" rIns="91425" wrap="square" tIns="45700">
            <a:normAutofit/>
          </a:bodyPr>
          <a:lstStyle/>
          <a:p>
            <a:pPr indent="0" lvl="0" marL="0" rtl="1" algn="r">
              <a:lnSpc>
                <a:spcPct val="133333"/>
              </a:lnSpc>
              <a:spcBef>
                <a:spcPts val="0"/>
              </a:spcBef>
              <a:spcAft>
                <a:spcPts val="0"/>
              </a:spcAft>
              <a:buSzPts val="2400"/>
              <a:buNone/>
            </a:pPr>
            <a:r>
              <a:rPr b="1" i="0" lang="iw-IL" sz="2400">
                <a:solidFill>
                  <a:srgbClr val="314B77"/>
                </a:solidFill>
                <a:latin typeface="David"/>
                <a:ea typeface="David"/>
                <a:cs typeface="David"/>
                <a:sym typeface="David"/>
              </a:rPr>
              <a:t>ד</a:t>
            </a:r>
            <a:r>
              <a:rPr b="0" i="0" lang="iw-IL" sz="3600">
                <a:solidFill>
                  <a:srgbClr val="314B77"/>
                </a:solidFill>
                <a:latin typeface="David"/>
                <a:ea typeface="David"/>
                <a:cs typeface="David"/>
                <a:sym typeface="David"/>
              </a:rPr>
              <a:t> </a:t>
            </a:r>
            <a:r>
              <a:rPr b="0" i="0" lang="iw-IL" sz="3600">
                <a:solidFill>
                  <a:srgbClr val="1A1E0D"/>
                </a:solidFill>
                <a:latin typeface="David"/>
                <a:ea typeface="David"/>
                <a:cs typeface="David"/>
                <a:sym typeface="David"/>
              </a:rPr>
              <a:t>וַיֹּאמֶר ה' </a:t>
            </a:r>
            <a:r>
              <a:rPr lang="iw-IL" sz="3600">
                <a:solidFill>
                  <a:srgbClr val="1A1E0D"/>
                </a:solidFill>
                <a:latin typeface="David"/>
                <a:ea typeface="David"/>
                <a:cs typeface="David"/>
                <a:sym typeface="David"/>
              </a:rPr>
              <a:t>אֶל גִּדְעוֹן </a:t>
            </a:r>
            <a:r>
              <a:rPr lang="iw-IL" sz="3600">
                <a:solidFill>
                  <a:srgbClr val="FF0000"/>
                </a:solidFill>
                <a:latin typeface="David"/>
                <a:ea typeface="David"/>
                <a:cs typeface="David"/>
                <a:sym typeface="David"/>
              </a:rPr>
              <a:t>עוֹד הָעָם רָב  </a:t>
            </a:r>
            <a:r>
              <a:rPr lang="iw-IL" sz="3600">
                <a:solidFill>
                  <a:srgbClr val="1A1E0D"/>
                </a:solidFill>
                <a:latin typeface="David"/>
                <a:ea typeface="David"/>
                <a:cs typeface="David"/>
                <a:sym typeface="David"/>
              </a:rPr>
              <a:t>הוֹרֵד אוֹתָם אֶל הַמַּיִם וְאֶצְרְפֶנּוּ לְךָ שָׁם  וְהָיָה אֲשֶׁר אֹמַר אֵלֶיךָ זֶה יֵלֵךְ אִתָּךְ  הוּא יֵלֵךְ אִתָּךְ</a:t>
            </a:r>
            <a:endParaRPr/>
          </a:p>
          <a:p>
            <a:pPr indent="0" lvl="0" marL="0" rtl="1" algn="r">
              <a:lnSpc>
                <a:spcPct val="133333"/>
              </a:lnSpc>
              <a:spcBef>
                <a:spcPts val="0"/>
              </a:spcBef>
              <a:spcAft>
                <a:spcPts val="0"/>
              </a:spcAft>
              <a:buSzPts val="3600"/>
              <a:buNone/>
            </a:pPr>
            <a:r>
              <a:rPr lang="iw-IL" sz="3600">
                <a:solidFill>
                  <a:srgbClr val="1A1E0D"/>
                </a:solidFill>
                <a:latin typeface="David"/>
                <a:ea typeface="David"/>
                <a:cs typeface="David"/>
                <a:sym typeface="David"/>
              </a:rPr>
              <a:t>וְכֹל אֲשֶׁר אֹמַר אֵלֶיךָ זֶה לֹא יֵלֵךְ עִמָּךְ הוּא לֹא יֵלֵךְ!</a:t>
            </a:r>
            <a:endParaRPr/>
          </a:p>
        </p:txBody>
      </p:sp>
      <p:pic>
        <p:nvPicPr>
          <p:cNvPr descr="גן לאומי מעיין חרוד – iNature" id="420" name="Google Shape;420;p51"/>
          <p:cNvPicPr preferRelativeResize="0"/>
          <p:nvPr/>
        </p:nvPicPr>
        <p:blipFill rotWithShape="1">
          <a:blip r:embed="rId3">
            <a:alphaModFix/>
          </a:blip>
          <a:srcRect b="0" l="0" r="0" t="0"/>
          <a:stretch/>
        </p:blipFill>
        <p:spPr>
          <a:xfrm>
            <a:off x="1723925" y="1203545"/>
            <a:ext cx="3273551" cy="24520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24" name="Shape 424"/>
        <p:cNvGrpSpPr/>
        <p:nvPr/>
      </p:nvGrpSpPr>
      <p:grpSpPr>
        <a:xfrm>
          <a:off x="0" y="0"/>
          <a:ext cx="0" cy="0"/>
          <a:chOff x="0" y="0"/>
          <a:chExt cx="0" cy="0"/>
        </a:xfrm>
      </p:grpSpPr>
      <p:sp>
        <p:nvSpPr>
          <p:cNvPr id="425" name="Google Shape;425;p52"/>
          <p:cNvSpPr txBox="1"/>
          <p:nvPr>
            <p:ph idx="1" type="body"/>
          </p:nvPr>
        </p:nvSpPr>
        <p:spPr>
          <a:xfrm>
            <a:off x="5076497" y="966951"/>
            <a:ext cx="6470156" cy="4687614"/>
          </a:xfrm>
          <a:prstGeom prst="rect">
            <a:avLst/>
          </a:prstGeom>
          <a:noFill/>
          <a:ln>
            <a:noFill/>
          </a:ln>
        </p:spPr>
        <p:txBody>
          <a:bodyPr anchorCtr="0" anchor="t" bIns="45700" lIns="91425" spcFirstLastPara="1" rIns="91425" wrap="square" tIns="45700">
            <a:normAutofit/>
          </a:bodyPr>
          <a:lstStyle/>
          <a:p>
            <a:pPr indent="0" lvl="0" marL="0" rtl="1" algn="r">
              <a:lnSpc>
                <a:spcPct val="133333"/>
              </a:lnSpc>
              <a:spcBef>
                <a:spcPts val="0"/>
              </a:spcBef>
              <a:spcAft>
                <a:spcPts val="0"/>
              </a:spcAft>
              <a:buSzPts val="2400"/>
              <a:buNone/>
            </a:pPr>
            <a:r>
              <a:rPr b="1" i="0" lang="iw-IL" sz="2400">
                <a:solidFill>
                  <a:srgbClr val="314B77"/>
                </a:solidFill>
                <a:latin typeface="David"/>
                <a:ea typeface="David"/>
                <a:cs typeface="David"/>
                <a:sym typeface="David"/>
              </a:rPr>
              <a:t>ז</a:t>
            </a:r>
            <a:r>
              <a:rPr b="0" i="0" lang="iw-IL" sz="3600">
                <a:solidFill>
                  <a:srgbClr val="314B77"/>
                </a:solidFill>
                <a:latin typeface="David"/>
                <a:ea typeface="David"/>
                <a:cs typeface="David"/>
                <a:sym typeface="David"/>
              </a:rPr>
              <a:t> </a:t>
            </a:r>
            <a:r>
              <a:rPr lang="iw-IL" sz="3600">
                <a:solidFill>
                  <a:srgbClr val="1A1E0D"/>
                </a:solidFill>
                <a:latin typeface="David"/>
                <a:ea typeface="David"/>
                <a:cs typeface="David"/>
                <a:sym typeface="David"/>
              </a:rPr>
              <a:t>וַיֹּאמֶר ה' אֶל גִּדְעוֹן </a:t>
            </a:r>
            <a:r>
              <a:rPr lang="iw-IL" sz="3600">
                <a:solidFill>
                  <a:srgbClr val="FF0000"/>
                </a:solidFill>
                <a:latin typeface="David"/>
                <a:ea typeface="David"/>
                <a:cs typeface="David"/>
                <a:sym typeface="David"/>
              </a:rPr>
              <a:t>בִּשְׁלֹשׁ מֵאוֹת הָאִישׁ הַמְלַקְקִים </a:t>
            </a:r>
            <a:r>
              <a:rPr lang="iw-IL" sz="3600">
                <a:solidFill>
                  <a:schemeClr val="dk1"/>
                </a:solidFill>
                <a:latin typeface="David"/>
                <a:ea typeface="David"/>
                <a:cs typeface="David"/>
                <a:sym typeface="David"/>
              </a:rPr>
              <a:t>אוֹשִׁיעַ אֶתְכֶם</a:t>
            </a:r>
            <a:r>
              <a:rPr lang="iw-IL" sz="3600">
                <a:solidFill>
                  <a:srgbClr val="1A1E0D"/>
                </a:solidFill>
                <a:latin typeface="David"/>
                <a:ea typeface="David"/>
                <a:cs typeface="David"/>
                <a:sym typeface="David"/>
              </a:rPr>
              <a:t>! </a:t>
            </a:r>
            <a:endParaRPr/>
          </a:p>
          <a:p>
            <a:pPr indent="0" lvl="0" marL="0" rtl="1" algn="r">
              <a:lnSpc>
                <a:spcPct val="133333"/>
              </a:lnSpc>
              <a:spcBef>
                <a:spcPts val="1000"/>
              </a:spcBef>
              <a:spcAft>
                <a:spcPts val="0"/>
              </a:spcAft>
              <a:buSzPts val="3600"/>
              <a:buNone/>
            </a:pPr>
            <a:r>
              <a:rPr lang="iw-IL" sz="3600">
                <a:solidFill>
                  <a:srgbClr val="1A1E0D"/>
                </a:solidFill>
                <a:latin typeface="David"/>
                <a:ea typeface="David"/>
                <a:cs typeface="David"/>
                <a:sym typeface="David"/>
              </a:rPr>
              <a:t>וְנָתַתִּי אֶת מִדְיָן בְּיָדֶךָ!</a:t>
            </a:r>
            <a:endParaRPr/>
          </a:p>
        </p:txBody>
      </p:sp>
      <p:pic>
        <p:nvPicPr>
          <p:cNvPr descr="גן לאומי מעיין חרוד – iNature" id="426" name="Google Shape;426;p52"/>
          <p:cNvPicPr preferRelativeResize="0"/>
          <p:nvPr/>
        </p:nvPicPr>
        <p:blipFill rotWithShape="1">
          <a:blip r:embed="rId3">
            <a:alphaModFix/>
          </a:blip>
          <a:srcRect b="0" l="0" r="0" t="0"/>
          <a:stretch/>
        </p:blipFill>
        <p:spPr>
          <a:xfrm>
            <a:off x="1723925" y="1203545"/>
            <a:ext cx="3273551" cy="2452003"/>
          </a:xfrm>
          <a:prstGeom prst="rect">
            <a:avLst/>
          </a:prstGeom>
          <a:noFill/>
          <a:ln>
            <a:noFill/>
          </a:ln>
        </p:spPr>
      </p:pic>
      <p:sp>
        <p:nvSpPr>
          <p:cNvPr id="427" name="Google Shape;427;p52"/>
          <p:cNvSpPr txBox="1"/>
          <p:nvPr/>
        </p:nvSpPr>
        <p:spPr>
          <a:xfrm>
            <a:off x="2170500" y="4311356"/>
            <a:ext cx="2081048" cy="70788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4000">
                <a:solidFill>
                  <a:schemeClr val="dk1"/>
                </a:solidFill>
                <a:latin typeface="Century Gothic"/>
                <a:ea typeface="Century Gothic"/>
                <a:cs typeface="Century Gothic"/>
                <a:sym typeface="Century Gothic"/>
              </a:rPr>
              <a:t>10,000</a:t>
            </a:r>
            <a:endParaRPr/>
          </a:p>
        </p:txBody>
      </p:sp>
      <p:sp>
        <p:nvSpPr>
          <p:cNvPr id="428" name="Google Shape;428;p52"/>
          <p:cNvSpPr txBox="1"/>
          <p:nvPr/>
        </p:nvSpPr>
        <p:spPr>
          <a:xfrm>
            <a:off x="2154027" y="4893592"/>
            <a:ext cx="2081048" cy="70788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4000">
                <a:solidFill>
                  <a:schemeClr val="dk1"/>
                </a:solidFill>
                <a:latin typeface="Century Gothic"/>
                <a:ea typeface="Century Gothic"/>
                <a:cs typeface="Century Gothic"/>
                <a:sym typeface="Century Gothic"/>
              </a:rPr>
              <a:t>9,700-</a:t>
            </a:r>
            <a:endParaRPr/>
          </a:p>
        </p:txBody>
      </p:sp>
      <p:cxnSp>
        <p:nvCxnSpPr>
          <p:cNvPr id="429" name="Google Shape;429;p52"/>
          <p:cNvCxnSpPr/>
          <p:nvPr/>
        </p:nvCxnSpPr>
        <p:spPr>
          <a:xfrm rot="10800000">
            <a:off x="2321733" y="5591500"/>
            <a:ext cx="2071594" cy="0"/>
          </a:xfrm>
          <a:prstGeom prst="straightConnector1">
            <a:avLst/>
          </a:prstGeom>
          <a:noFill/>
          <a:ln cap="flat" cmpd="sng" w="38100">
            <a:solidFill>
              <a:srgbClr val="1A1E0D"/>
            </a:solidFill>
            <a:prstDash val="solid"/>
            <a:round/>
            <a:headEnd len="sm" w="sm" type="none"/>
            <a:tailEnd len="sm" w="sm" type="none"/>
          </a:ln>
        </p:spPr>
      </p:cxnSp>
      <p:pic>
        <p:nvPicPr>
          <p:cNvPr descr="Bible Adam And Eve Creation Myth God Judaism, PNG, 760x748px ..." id="430" name="Google Shape;430;p52"/>
          <p:cNvPicPr preferRelativeResize="0"/>
          <p:nvPr/>
        </p:nvPicPr>
        <p:blipFill rotWithShape="1">
          <a:blip r:embed="rId4">
            <a:alphaModFix/>
          </a:blip>
          <a:srcRect b="0" l="0" r="0" t="0"/>
          <a:stretch/>
        </p:blipFill>
        <p:spPr>
          <a:xfrm>
            <a:off x="1622810" y="3981301"/>
            <a:ext cx="814534" cy="964369"/>
          </a:xfrm>
          <a:prstGeom prst="rect">
            <a:avLst/>
          </a:prstGeom>
          <a:noFill/>
          <a:ln>
            <a:noFill/>
          </a:ln>
        </p:spPr>
      </p:pic>
      <p:sp>
        <p:nvSpPr>
          <p:cNvPr id="431" name="Google Shape;431;p52"/>
          <p:cNvSpPr/>
          <p:nvPr/>
        </p:nvSpPr>
        <p:spPr>
          <a:xfrm>
            <a:off x="2901598" y="5516043"/>
            <a:ext cx="1658589" cy="854868"/>
          </a:xfrm>
          <a:prstGeom prst="ellipse">
            <a:avLst/>
          </a:prstGeom>
          <a:noFill/>
          <a:ln cap="flat" cmpd="sng" w="57150">
            <a:solidFill>
              <a:srgbClr val="78230B"/>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7"/>
                                        </p:tgtEl>
                                        <p:attrNameLst>
                                          <p:attrName>style.visibility</p:attrName>
                                        </p:attrNameLst>
                                      </p:cBhvr>
                                      <p:to>
                                        <p:strVal val="visible"/>
                                      </p:to>
                                    </p:set>
                                    <p:animEffect filter="fade" transition="in">
                                      <p:cBhvr>
                                        <p:cTn dur="500"/>
                                        <p:tgtEl>
                                          <p:spTgt spid="427"/>
                                        </p:tgtEl>
                                      </p:cBhvr>
                                    </p:animEffect>
                                  </p:childTnLst>
                                </p:cTn>
                              </p:par>
                              <p:par>
                                <p:cTn fill="hold" nodeType="withEffect" presetClass="entr" presetID="10" presetSubtype="0">
                                  <p:stCondLst>
                                    <p:cond delay="0"/>
                                  </p:stCondLst>
                                  <p:childTnLst>
                                    <p:set>
                                      <p:cBhvr>
                                        <p:cTn dur="1" fill="hold">
                                          <p:stCondLst>
                                            <p:cond delay="0"/>
                                          </p:stCondLst>
                                        </p:cTn>
                                        <p:tgtEl>
                                          <p:spTgt spid="430"/>
                                        </p:tgtEl>
                                        <p:attrNameLst>
                                          <p:attrName>style.visibility</p:attrName>
                                        </p:attrNameLst>
                                      </p:cBhvr>
                                      <p:to>
                                        <p:strVal val="visible"/>
                                      </p:to>
                                    </p:set>
                                    <p:animEffect filter="fade" transition="in">
                                      <p:cBhvr>
                                        <p:cTn dur="500"/>
                                        <p:tgtEl>
                                          <p:spTgt spid="4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500"/>
                                        <p:tgtEl>
                                          <p:spTgt spid="4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500"/>
                                        <p:tgtEl>
                                          <p:spTgt spid="4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1"/>
                                        </p:tgtEl>
                                        <p:attrNameLst>
                                          <p:attrName>style.visibility</p:attrName>
                                        </p:attrNameLst>
                                      </p:cBhvr>
                                      <p:to>
                                        <p:strVal val="visible"/>
                                      </p:to>
                                    </p:set>
                                    <p:animEffect filter="fade" transition="in">
                                      <p:cBhvr>
                                        <p:cTn dur="2000"/>
                                        <p:tgtEl>
                                          <p:spTgt spid="4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5" name="Shape 435"/>
        <p:cNvGrpSpPr/>
        <p:nvPr/>
      </p:nvGrpSpPr>
      <p:grpSpPr>
        <a:xfrm>
          <a:off x="0" y="0"/>
          <a:ext cx="0" cy="0"/>
          <a:chOff x="0" y="0"/>
          <a:chExt cx="0" cy="0"/>
        </a:xfrm>
      </p:grpSpPr>
      <p:sp>
        <p:nvSpPr>
          <p:cNvPr id="436" name="Google Shape;436;p53"/>
          <p:cNvSpPr txBox="1"/>
          <p:nvPr>
            <p:ph type="title"/>
          </p:nvPr>
        </p:nvSpPr>
        <p:spPr>
          <a:xfrm>
            <a:off x="8660524" y="624110"/>
            <a:ext cx="2844088" cy="658038"/>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Clr>
                <a:srgbClr val="262626"/>
              </a:buClr>
              <a:buSzPts val="3600"/>
              <a:buFont typeface="Century Gothic"/>
              <a:buNone/>
            </a:pPr>
            <a:r>
              <a:rPr b="1" lang="iw-IL"/>
              <a:t>אות החלום</a:t>
            </a:r>
            <a:endParaRPr/>
          </a:p>
        </p:txBody>
      </p:sp>
      <p:pic>
        <p:nvPicPr>
          <p:cNvPr id="437" name="Google Shape;437;p53"/>
          <p:cNvPicPr preferRelativeResize="0"/>
          <p:nvPr/>
        </p:nvPicPr>
        <p:blipFill rotWithShape="1">
          <a:blip r:embed="rId3">
            <a:alphaModFix/>
          </a:blip>
          <a:srcRect b="0" l="0" r="0" t="0"/>
          <a:stretch/>
        </p:blipFill>
        <p:spPr>
          <a:xfrm>
            <a:off x="4244008" y="2839138"/>
            <a:ext cx="4620426" cy="273671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41" name="Shape 441"/>
        <p:cNvGrpSpPr/>
        <p:nvPr/>
      </p:nvGrpSpPr>
      <p:grpSpPr>
        <a:xfrm>
          <a:off x="0" y="0"/>
          <a:ext cx="0" cy="0"/>
          <a:chOff x="0" y="0"/>
          <a:chExt cx="0" cy="0"/>
        </a:xfrm>
      </p:grpSpPr>
      <p:sp>
        <p:nvSpPr>
          <p:cNvPr id="442" name="Google Shape;442;p54"/>
          <p:cNvSpPr txBox="1"/>
          <p:nvPr>
            <p:ph idx="1" type="body"/>
          </p:nvPr>
        </p:nvSpPr>
        <p:spPr>
          <a:xfrm>
            <a:off x="4487916" y="956442"/>
            <a:ext cx="7321495" cy="5150068"/>
          </a:xfrm>
          <a:prstGeom prst="rect">
            <a:avLst/>
          </a:prstGeom>
          <a:noFill/>
          <a:ln>
            <a:noFill/>
          </a:ln>
        </p:spPr>
        <p:txBody>
          <a:bodyPr anchorCtr="0" anchor="t" bIns="45700" lIns="91425" spcFirstLastPara="1" rIns="91425" wrap="square" tIns="45700">
            <a:normAutofit/>
          </a:bodyPr>
          <a:lstStyle/>
          <a:p>
            <a:pPr indent="-273050" lvl="0" marL="273050" rtl="1" algn="r">
              <a:lnSpc>
                <a:spcPct val="130555"/>
              </a:lnSpc>
              <a:spcBef>
                <a:spcPts val="0"/>
              </a:spcBef>
              <a:spcAft>
                <a:spcPts val="0"/>
              </a:spcAft>
              <a:buSzPts val="2400"/>
              <a:buNone/>
            </a:pPr>
            <a:r>
              <a:rPr b="1" lang="iw-IL" sz="2400">
                <a:solidFill>
                  <a:srgbClr val="002060"/>
                </a:solidFill>
                <a:latin typeface="David"/>
                <a:ea typeface="David"/>
                <a:cs typeface="David"/>
                <a:sym typeface="David"/>
              </a:rPr>
              <a:t>ט</a:t>
            </a:r>
            <a:r>
              <a:rPr lang="iw-IL" sz="3600">
                <a:solidFill>
                  <a:srgbClr val="1A1E0D"/>
                </a:solidFill>
                <a:latin typeface="David"/>
                <a:ea typeface="David"/>
                <a:cs typeface="David"/>
                <a:sym typeface="David"/>
              </a:rPr>
              <a:t> וַיְהִי בַּלַּיְלָה הַהוּא וַיֹּאמֶר אֵלָיו ה'           קוּם רֵד בַּמַּחֲנֶה כִּי נְתַתִּיו בְּיָדֶךָ:  </a:t>
            </a:r>
            <a:endParaRPr/>
          </a:p>
          <a:p>
            <a:pPr indent="-179388" lvl="0" marL="179388" rtl="1" algn="r">
              <a:lnSpc>
                <a:spcPct val="130555"/>
              </a:lnSpc>
              <a:spcBef>
                <a:spcPts val="1000"/>
              </a:spcBef>
              <a:spcAft>
                <a:spcPts val="0"/>
              </a:spcAft>
              <a:buSzPts val="2400"/>
              <a:buNone/>
            </a:pPr>
            <a:r>
              <a:rPr b="1" lang="iw-IL" sz="2400">
                <a:solidFill>
                  <a:srgbClr val="002060"/>
                </a:solidFill>
                <a:latin typeface="David"/>
                <a:ea typeface="David"/>
                <a:cs typeface="David"/>
                <a:sym typeface="David"/>
              </a:rPr>
              <a:t>י</a:t>
            </a:r>
            <a:r>
              <a:rPr lang="iw-IL" sz="3600">
                <a:solidFill>
                  <a:srgbClr val="1A1E0D"/>
                </a:solidFill>
                <a:latin typeface="David"/>
                <a:ea typeface="David"/>
                <a:cs typeface="David"/>
                <a:sym typeface="David"/>
              </a:rPr>
              <a:t> </a:t>
            </a:r>
            <a:r>
              <a:rPr lang="iw-IL" sz="3600">
                <a:solidFill>
                  <a:schemeClr val="accent1"/>
                </a:solidFill>
                <a:latin typeface="David"/>
                <a:ea typeface="David"/>
                <a:cs typeface="David"/>
                <a:sym typeface="David"/>
              </a:rPr>
              <a:t>וְאִם יָרֵא אַתָּה לָרֶדֶת                                 </a:t>
            </a:r>
            <a:r>
              <a:rPr lang="iw-IL" sz="3600">
                <a:solidFill>
                  <a:srgbClr val="1A1E0D"/>
                </a:solidFill>
                <a:latin typeface="David"/>
                <a:ea typeface="David"/>
                <a:cs typeface="David"/>
                <a:sym typeface="David"/>
              </a:rPr>
              <a:t>רֵד אַתָּה וּפֻרָה נַעַרְךָ אֶל הַמַּחֲנֶה: </a:t>
            </a:r>
            <a:endParaRPr/>
          </a:p>
          <a:p>
            <a:pPr indent="-357188" lvl="0" marL="357188" rtl="1" algn="r">
              <a:lnSpc>
                <a:spcPct val="130555"/>
              </a:lnSpc>
              <a:spcBef>
                <a:spcPts val="1000"/>
              </a:spcBef>
              <a:spcAft>
                <a:spcPts val="0"/>
              </a:spcAft>
              <a:buSzPts val="2400"/>
              <a:buNone/>
            </a:pPr>
            <a:r>
              <a:rPr b="1" lang="iw-IL" sz="2400">
                <a:solidFill>
                  <a:srgbClr val="002060"/>
                </a:solidFill>
                <a:latin typeface="David"/>
                <a:ea typeface="David"/>
                <a:cs typeface="David"/>
                <a:sym typeface="David"/>
              </a:rPr>
              <a:t>יא</a:t>
            </a:r>
            <a:r>
              <a:rPr lang="iw-IL" sz="3600">
                <a:solidFill>
                  <a:srgbClr val="1A1E0D"/>
                </a:solidFill>
                <a:latin typeface="David"/>
                <a:ea typeface="David"/>
                <a:cs typeface="David"/>
                <a:sym typeface="David"/>
              </a:rPr>
              <a:t> וְשָׁמַעְתָּ מַה יְדַבֵּרוּ וְאַחַר תֶּחֱזַקְנָה יָדֶיךָ וַיֵּרֶד הוּא וּפֻרָה נַעֲרוֹ                                 אֶל קְצֵה הַחֲמֻשִׁים אֲשֶׁר בַּמַּחֲנֶה:</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46" name="Shape 446"/>
        <p:cNvGrpSpPr/>
        <p:nvPr/>
      </p:nvGrpSpPr>
      <p:grpSpPr>
        <a:xfrm>
          <a:off x="0" y="0"/>
          <a:ext cx="0" cy="0"/>
          <a:chOff x="0" y="0"/>
          <a:chExt cx="0" cy="0"/>
        </a:xfrm>
      </p:grpSpPr>
      <p:sp>
        <p:nvSpPr>
          <p:cNvPr id="447" name="Google Shape;447;p55"/>
          <p:cNvSpPr txBox="1"/>
          <p:nvPr>
            <p:ph idx="1" type="body"/>
          </p:nvPr>
        </p:nvSpPr>
        <p:spPr>
          <a:xfrm>
            <a:off x="4487916" y="956442"/>
            <a:ext cx="7321495" cy="5150068"/>
          </a:xfrm>
          <a:prstGeom prst="rect">
            <a:avLst/>
          </a:prstGeom>
          <a:noFill/>
          <a:ln>
            <a:noFill/>
          </a:ln>
        </p:spPr>
        <p:txBody>
          <a:bodyPr anchorCtr="0" anchor="t" bIns="45700" lIns="91425" spcFirstLastPara="1" rIns="91425" wrap="square" tIns="45700">
            <a:normAutofit/>
          </a:bodyPr>
          <a:lstStyle/>
          <a:p>
            <a:pPr indent="-273050" lvl="0" marL="273050" rtl="1" algn="r">
              <a:lnSpc>
                <a:spcPct val="130555"/>
              </a:lnSpc>
              <a:spcBef>
                <a:spcPts val="0"/>
              </a:spcBef>
              <a:spcAft>
                <a:spcPts val="0"/>
              </a:spcAft>
              <a:buSzPts val="2400"/>
              <a:buNone/>
            </a:pPr>
            <a:r>
              <a:rPr b="1" lang="iw-IL" sz="2400">
                <a:solidFill>
                  <a:srgbClr val="002060"/>
                </a:solidFill>
                <a:latin typeface="David"/>
                <a:ea typeface="David"/>
                <a:cs typeface="David"/>
                <a:sym typeface="David"/>
              </a:rPr>
              <a:t>ט</a:t>
            </a:r>
            <a:r>
              <a:rPr lang="iw-IL" sz="3600">
                <a:solidFill>
                  <a:srgbClr val="1A1E0D"/>
                </a:solidFill>
                <a:latin typeface="David"/>
                <a:ea typeface="David"/>
                <a:cs typeface="David"/>
                <a:sym typeface="David"/>
              </a:rPr>
              <a:t> וַיְהִי בַּלַּיְלָה הַהוּא וַיֹּאמֶר אֵלָיו ה'           קוּם רֵד בַּמַּחֲנֶה כִּי נְתַתִּיו בְּיָדֶךָ:  </a:t>
            </a:r>
            <a:endParaRPr/>
          </a:p>
          <a:p>
            <a:pPr indent="-179388" lvl="0" marL="179388" rtl="1" algn="r">
              <a:lnSpc>
                <a:spcPct val="130555"/>
              </a:lnSpc>
              <a:spcBef>
                <a:spcPts val="1000"/>
              </a:spcBef>
              <a:spcAft>
                <a:spcPts val="0"/>
              </a:spcAft>
              <a:buSzPts val="2400"/>
              <a:buNone/>
            </a:pPr>
            <a:r>
              <a:rPr b="1" lang="iw-IL" sz="2400">
                <a:solidFill>
                  <a:srgbClr val="002060"/>
                </a:solidFill>
                <a:latin typeface="David"/>
                <a:ea typeface="David"/>
                <a:cs typeface="David"/>
                <a:sym typeface="David"/>
              </a:rPr>
              <a:t>י</a:t>
            </a:r>
            <a:r>
              <a:rPr lang="iw-IL" sz="3600">
                <a:solidFill>
                  <a:srgbClr val="1A1E0D"/>
                </a:solidFill>
                <a:latin typeface="David"/>
                <a:ea typeface="David"/>
                <a:cs typeface="David"/>
                <a:sym typeface="David"/>
              </a:rPr>
              <a:t> וְאִם יָרֵא אַתָּה לָרֶדֶת                                 רֵד אַתָּה וּפֻרָה נַעַרְךָ אֶל הַמַּחֲנֶה: </a:t>
            </a:r>
            <a:endParaRPr/>
          </a:p>
          <a:p>
            <a:pPr indent="-357188" lvl="0" marL="357188" rtl="1" algn="r">
              <a:lnSpc>
                <a:spcPct val="130555"/>
              </a:lnSpc>
              <a:spcBef>
                <a:spcPts val="1000"/>
              </a:spcBef>
              <a:spcAft>
                <a:spcPts val="0"/>
              </a:spcAft>
              <a:buSzPts val="2400"/>
              <a:buNone/>
            </a:pPr>
            <a:r>
              <a:rPr b="1" lang="iw-IL" sz="2400">
                <a:solidFill>
                  <a:srgbClr val="002060"/>
                </a:solidFill>
                <a:latin typeface="David"/>
                <a:ea typeface="David"/>
                <a:cs typeface="David"/>
                <a:sym typeface="David"/>
              </a:rPr>
              <a:t>יא</a:t>
            </a:r>
            <a:r>
              <a:rPr lang="iw-IL" sz="3600">
                <a:solidFill>
                  <a:srgbClr val="1A1E0D"/>
                </a:solidFill>
                <a:latin typeface="David"/>
                <a:ea typeface="David"/>
                <a:cs typeface="David"/>
                <a:sym typeface="David"/>
              </a:rPr>
              <a:t> </a:t>
            </a:r>
            <a:r>
              <a:rPr lang="iw-IL" sz="3600">
                <a:solidFill>
                  <a:schemeClr val="accent1"/>
                </a:solidFill>
                <a:latin typeface="David"/>
                <a:ea typeface="David"/>
                <a:cs typeface="David"/>
                <a:sym typeface="David"/>
              </a:rPr>
              <a:t>וְשָׁמַעְתָּ מַה יְדַבֵּרוּ וְאַחַר תֶּחֱזַקְנָה יָדֶיךָ </a:t>
            </a:r>
            <a:r>
              <a:rPr lang="iw-IL" sz="3600">
                <a:solidFill>
                  <a:srgbClr val="1A1E0D"/>
                </a:solidFill>
                <a:latin typeface="David"/>
                <a:ea typeface="David"/>
                <a:cs typeface="David"/>
                <a:sym typeface="David"/>
              </a:rPr>
              <a:t>וַיֵּרֶד הוּא וּפֻרָה נַעֲרוֹ                                 אֶל קְצֵה הַחֲמֻשִׁים אֲשֶׁר בַּמַּחֲנֶה:</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pic>
        <p:nvPicPr>
          <p:cNvPr id="452" name="Google Shape;452;p56"/>
          <p:cNvPicPr preferRelativeResize="0"/>
          <p:nvPr/>
        </p:nvPicPr>
        <p:blipFill rotWithShape="1">
          <a:blip r:embed="rId3">
            <a:alphaModFix/>
          </a:blip>
          <a:srcRect b="24348" l="23153" r="24591" t="19122"/>
          <a:stretch/>
        </p:blipFill>
        <p:spPr>
          <a:xfrm>
            <a:off x="904461" y="17220"/>
            <a:ext cx="11287539" cy="6868638"/>
          </a:xfrm>
          <a:prstGeom prst="rect">
            <a:avLst/>
          </a:prstGeom>
          <a:noFill/>
          <a:ln>
            <a:noFill/>
          </a:ln>
        </p:spPr>
      </p:pic>
      <p:sp>
        <p:nvSpPr>
          <p:cNvPr id="453" name="Google Shape;453;p56"/>
          <p:cNvSpPr/>
          <p:nvPr/>
        </p:nvSpPr>
        <p:spPr>
          <a:xfrm rot="-4153994">
            <a:off x="5500008" y="5391776"/>
            <a:ext cx="1191984" cy="721373"/>
          </a:xfrm>
          <a:prstGeom prst="curvedUpArrow">
            <a:avLst>
              <a:gd fmla="val 25000" name="adj1"/>
              <a:gd fmla="val 50000" name="adj2"/>
              <a:gd fmla="val 25000" name="adj3"/>
            </a:avLst>
          </a:prstGeom>
          <a:solidFill>
            <a:srgbClr val="002060"/>
          </a:solidFill>
          <a:ln cap="flat" cmpd="sng" w="12700">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54" name="Google Shape;454;p56"/>
          <p:cNvSpPr/>
          <p:nvPr/>
        </p:nvSpPr>
        <p:spPr>
          <a:xfrm>
            <a:off x="5775717" y="4957864"/>
            <a:ext cx="223421" cy="218881"/>
          </a:xfrm>
          <a:prstGeom prst="ellipse">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56"/>
          <p:cNvSpPr/>
          <p:nvPr/>
        </p:nvSpPr>
        <p:spPr>
          <a:xfrm>
            <a:off x="5614176" y="3772887"/>
            <a:ext cx="273252" cy="272339"/>
          </a:xfrm>
          <a:prstGeom prst="ellipse">
            <a:avLst/>
          </a:prstGeom>
          <a:solidFill>
            <a:srgbClr val="FF0000"/>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sz="1400">
              <a:solidFill>
                <a:schemeClr val="lt1"/>
              </a:solidFill>
              <a:latin typeface="Calibri"/>
              <a:ea typeface="Calibri"/>
              <a:cs typeface="Calibri"/>
              <a:sym typeface="Calibri"/>
            </a:endParaRPr>
          </a:p>
        </p:txBody>
      </p:sp>
      <p:sp>
        <p:nvSpPr>
          <p:cNvPr id="456" name="Google Shape;456;p56"/>
          <p:cNvSpPr txBox="1"/>
          <p:nvPr/>
        </p:nvSpPr>
        <p:spPr>
          <a:xfrm>
            <a:off x="5012317" y="3547101"/>
            <a:ext cx="1203717" cy="646331"/>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1800">
                <a:solidFill>
                  <a:schemeClr val="dk1"/>
                </a:solidFill>
                <a:latin typeface="Calibri"/>
                <a:ea typeface="Calibri"/>
                <a:cs typeface="Calibri"/>
                <a:sym typeface="Calibri"/>
              </a:rPr>
              <a:t>גבעת המורה</a:t>
            </a:r>
            <a:endParaRPr/>
          </a:p>
        </p:txBody>
      </p:sp>
      <p:sp>
        <p:nvSpPr>
          <p:cNvPr id="457" name="Google Shape;457;p56"/>
          <p:cNvSpPr txBox="1"/>
          <p:nvPr/>
        </p:nvSpPr>
        <p:spPr>
          <a:xfrm>
            <a:off x="4572000" y="4882638"/>
            <a:ext cx="1203717" cy="36933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1800">
                <a:solidFill>
                  <a:schemeClr val="dk1"/>
                </a:solidFill>
                <a:latin typeface="Calibri"/>
                <a:ea typeface="Calibri"/>
                <a:cs typeface="Calibri"/>
                <a:sym typeface="Calibri"/>
              </a:rPr>
              <a:t>עין חרוד</a:t>
            </a:r>
            <a:endParaRPr/>
          </a:p>
        </p:txBody>
      </p:sp>
      <p:pic>
        <p:nvPicPr>
          <p:cNvPr descr="תוצאת תמונה עבור ‪foot trail illustration‬‏" id="458" name="Google Shape;458;p56"/>
          <p:cNvPicPr preferRelativeResize="0"/>
          <p:nvPr/>
        </p:nvPicPr>
        <p:blipFill rotWithShape="1">
          <a:blip r:embed="rId4">
            <a:alphaModFix/>
          </a:blip>
          <a:srcRect b="16907" l="29485" r="-1" t="47872"/>
          <a:stretch/>
        </p:blipFill>
        <p:spPr>
          <a:xfrm rot="-1103623">
            <a:off x="4934303" y="4322522"/>
            <a:ext cx="558589" cy="436111"/>
          </a:xfrm>
          <a:prstGeom prst="rect">
            <a:avLst/>
          </a:prstGeom>
          <a:noFill/>
          <a:ln>
            <a:noFill/>
          </a:ln>
        </p:spPr>
      </p:pic>
      <p:pic>
        <p:nvPicPr>
          <p:cNvPr descr="תוצאת תמונה עבור ‪foot trail illustration‬‏" id="459" name="Google Shape;459;p56"/>
          <p:cNvPicPr preferRelativeResize="0"/>
          <p:nvPr/>
        </p:nvPicPr>
        <p:blipFill rotWithShape="1">
          <a:blip r:embed="rId4">
            <a:alphaModFix/>
          </a:blip>
          <a:srcRect b="16907" l="29485" r="-1" t="47872"/>
          <a:stretch/>
        </p:blipFill>
        <p:spPr>
          <a:xfrm rot="-865935">
            <a:off x="5225422" y="4700891"/>
            <a:ext cx="558589" cy="436111"/>
          </a:xfrm>
          <a:prstGeom prst="rect">
            <a:avLst/>
          </a:prstGeom>
          <a:noFill/>
          <a:ln>
            <a:noFill/>
          </a:ln>
        </p:spPr>
      </p:pic>
      <p:pic>
        <p:nvPicPr>
          <p:cNvPr descr="תוצאת תמונה עבור ‪foot trail illustration‬‏" id="460" name="Google Shape;460;p56"/>
          <p:cNvPicPr preferRelativeResize="0"/>
          <p:nvPr/>
        </p:nvPicPr>
        <p:blipFill rotWithShape="1">
          <a:blip r:embed="rId4">
            <a:alphaModFix/>
          </a:blip>
          <a:srcRect b="16907" l="29485" r="-1" t="47872"/>
          <a:stretch/>
        </p:blipFill>
        <p:spPr>
          <a:xfrm rot="429618">
            <a:off x="4847636" y="3954551"/>
            <a:ext cx="558589" cy="436111"/>
          </a:xfrm>
          <a:prstGeom prst="rect">
            <a:avLst/>
          </a:prstGeom>
          <a:noFill/>
          <a:ln>
            <a:noFill/>
          </a:ln>
        </p:spPr>
      </p:pic>
      <p:pic>
        <p:nvPicPr>
          <p:cNvPr descr="תוצאת תמונה עבור ‪foot trail illustration‬‏" id="461" name="Google Shape;461;p56"/>
          <p:cNvPicPr preferRelativeResize="0"/>
          <p:nvPr/>
        </p:nvPicPr>
        <p:blipFill rotWithShape="1">
          <a:blip r:embed="rId4">
            <a:alphaModFix/>
          </a:blip>
          <a:srcRect b="16907" l="29485" r="-1" t="47872"/>
          <a:stretch/>
        </p:blipFill>
        <p:spPr>
          <a:xfrm rot="2879123">
            <a:off x="4866429" y="3511972"/>
            <a:ext cx="558589" cy="436111"/>
          </a:xfrm>
          <a:prstGeom prst="rect">
            <a:avLst/>
          </a:prstGeom>
          <a:noFill/>
          <a:ln>
            <a:noFill/>
          </a:ln>
        </p:spPr>
      </p:pic>
      <p:sp>
        <p:nvSpPr>
          <p:cNvPr id="462" name="Google Shape;462;p56"/>
          <p:cNvSpPr txBox="1"/>
          <p:nvPr/>
        </p:nvSpPr>
        <p:spPr>
          <a:xfrm>
            <a:off x="9070428" y="193367"/>
            <a:ext cx="3121572" cy="2062103"/>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iw-IL" sz="3200" u="none" cap="none" strike="noStrike">
                <a:solidFill>
                  <a:srgbClr val="1A1E0D"/>
                </a:solidFill>
                <a:latin typeface="David"/>
                <a:ea typeface="David"/>
                <a:cs typeface="David"/>
                <a:sym typeface="David"/>
              </a:rPr>
              <a:t>..וַיֵּרֶד הוּא וּפֻרָה נַעֲרוֹ אֶל קְצֵה הַחֲמֻשִׁים אֲשֶׁר בַּמַּחֲנֶה..</a:t>
            </a:r>
            <a:endParaRPr b="1" sz="1600">
              <a:solidFill>
                <a:schemeClr val="dk1"/>
              </a:solidFill>
              <a:latin typeface="Calibri"/>
              <a:ea typeface="Calibri"/>
              <a:cs typeface="Calibri"/>
              <a:sym typeface="Calibri"/>
            </a:endParaRPr>
          </a:p>
        </p:txBody>
      </p:sp>
      <p:pic>
        <p:nvPicPr>
          <p:cNvPr id="463" name="Google Shape;463;p56"/>
          <p:cNvPicPr preferRelativeResize="0"/>
          <p:nvPr/>
        </p:nvPicPr>
        <p:blipFill rotWithShape="1">
          <a:blip r:embed="rId5">
            <a:alphaModFix/>
          </a:blip>
          <a:srcRect b="0" l="0" r="0" t="0"/>
          <a:stretch/>
        </p:blipFill>
        <p:spPr>
          <a:xfrm flipH="1">
            <a:off x="5319124" y="2979021"/>
            <a:ext cx="365593" cy="482814"/>
          </a:xfrm>
          <a:prstGeom prst="rect">
            <a:avLst/>
          </a:prstGeom>
          <a:noFill/>
          <a:ln>
            <a:noFill/>
          </a:ln>
        </p:spPr>
      </p:pic>
      <p:pic>
        <p:nvPicPr>
          <p:cNvPr id="464" name="Google Shape;464;p56"/>
          <p:cNvPicPr preferRelativeResize="0"/>
          <p:nvPr/>
        </p:nvPicPr>
        <p:blipFill rotWithShape="1">
          <a:blip r:embed="rId5">
            <a:alphaModFix/>
          </a:blip>
          <a:srcRect b="0" l="0" r="0" t="0"/>
          <a:stretch/>
        </p:blipFill>
        <p:spPr>
          <a:xfrm flipH="1">
            <a:off x="5521834" y="3284377"/>
            <a:ext cx="365593" cy="482814"/>
          </a:xfrm>
          <a:prstGeom prst="rect">
            <a:avLst/>
          </a:prstGeom>
          <a:noFill/>
          <a:ln>
            <a:noFill/>
          </a:ln>
        </p:spPr>
      </p:pic>
      <p:pic>
        <p:nvPicPr>
          <p:cNvPr id="465" name="Google Shape;465;p56"/>
          <p:cNvPicPr preferRelativeResize="0"/>
          <p:nvPr/>
        </p:nvPicPr>
        <p:blipFill rotWithShape="1">
          <a:blip r:embed="rId5">
            <a:alphaModFix/>
          </a:blip>
          <a:srcRect b="0" l="0" r="0" t="0"/>
          <a:stretch/>
        </p:blipFill>
        <p:spPr>
          <a:xfrm>
            <a:off x="4991280" y="3025698"/>
            <a:ext cx="383459" cy="48281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001C54"/>
            </a:gs>
            <a:gs pos="65000">
              <a:srgbClr val="001C54"/>
            </a:gs>
            <a:gs pos="100000">
              <a:srgbClr val="DDE6C3"/>
            </a:gs>
          </a:gsLst>
          <a:path path="circle">
            <a:fillToRect b="100%" l="0%" r="100%" t="0%"/>
          </a:path>
          <a:tileRect b="0%" l="-100%" r="0%" t="-100%"/>
        </a:gradFill>
      </p:bgPr>
    </p:bg>
    <p:spTree>
      <p:nvGrpSpPr>
        <p:cNvPr id="469" name="Shape 469"/>
        <p:cNvGrpSpPr/>
        <p:nvPr/>
      </p:nvGrpSpPr>
      <p:grpSpPr>
        <a:xfrm>
          <a:off x="0" y="0"/>
          <a:ext cx="0" cy="0"/>
          <a:chOff x="0" y="0"/>
          <a:chExt cx="0" cy="0"/>
        </a:xfrm>
      </p:grpSpPr>
      <p:pic>
        <p:nvPicPr>
          <p:cNvPr id="470" name="Google Shape;470;p57"/>
          <p:cNvPicPr preferRelativeResize="0"/>
          <p:nvPr/>
        </p:nvPicPr>
        <p:blipFill rotWithShape="1">
          <a:blip r:embed="rId3">
            <a:alphaModFix/>
          </a:blip>
          <a:srcRect b="0" l="0" r="0" t="0"/>
          <a:stretch/>
        </p:blipFill>
        <p:spPr>
          <a:xfrm>
            <a:off x="1545022" y="484819"/>
            <a:ext cx="10031082" cy="5941487"/>
          </a:xfrm>
          <a:prstGeom prst="rect">
            <a:avLst/>
          </a:prstGeom>
          <a:noFill/>
          <a:ln>
            <a:noFill/>
          </a:ln>
        </p:spPr>
      </p:pic>
      <p:pic>
        <p:nvPicPr>
          <p:cNvPr descr="snoring-emotion | Animated emojis, Animated emoticons, Sleeping emoji" id="471" name="Google Shape;471;p57"/>
          <p:cNvPicPr preferRelativeResize="0"/>
          <p:nvPr/>
        </p:nvPicPr>
        <p:blipFill rotWithShape="1">
          <a:blip r:embed="rId4">
            <a:alphaModFix/>
          </a:blip>
          <a:srcRect b="0" l="0" r="0" t="0"/>
          <a:stretch/>
        </p:blipFill>
        <p:spPr>
          <a:xfrm>
            <a:off x="4989771" y="2322771"/>
            <a:ext cx="1106229" cy="1106229"/>
          </a:xfrm>
          <a:prstGeom prst="rect">
            <a:avLst/>
          </a:prstGeom>
          <a:noFill/>
          <a:ln>
            <a:noFill/>
          </a:ln>
        </p:spPr>
      </p:pic>
      <p:pic>
        <p:nvPicPr>
          <p:cNvPr descr="snoring-emotion | Animated emojis, Animated emoticons, Sleeping emoji" id="472" name="Google Shape;472;p57"/>
          <p:cNvPicPr preferRelativeResize="0"/>
          <p:nvPr/>
        </p:nvPicPr>
        <p:blipFill rotWithShape="1">
          <a:blip r:embed="rId4">
            <a:alphaModFix/>
          </a:blip>
          <a:srcRect b="0" l="0" r="0" t="0"/>
          <a:stretch/>
        </p:blipFill>
        <p:spPr>
          <a:xfrm>
            <a:off x="3917044" y="3308803"/>
            <a:ext cx="1072727" cy="1072727"/>
          </a:xfrm>
          <a:prstGeom prst="rect">
            <a:avLst/>
          </a:prstGeom>
          <a:noFill/>
          <a:ln>
            <a:noFill/>
          </a:ln>
        </p:spPr>
      </p:pic>
      <p:pic>
        <p:nvPicPr>
          <p:cNvPr descr="תוצאת תמונה עבור ‪foot trail illustration‬‏" id="473" name="Google Shape;473;p57"/>
          <p:cNvPicPr preferRelativeResize="0"/>
          <p:nvPr/>
        </p:nvPicPr>
        <p:blipFill rotWithShape="1">
          <a:blip r:embed="rId5">
            <a:alphaModFix/>
          </a:blip>
          <a:srcRect b="16907" l="29485" r="-1" t="47872"/>
          <a:stretch/>
        </p:blipFill>
        <p:spPr>
          <a:xfrm rot="-1103623">
            <a:off x="1944301" y="5181190"/>
            <a:ext cx="1191393" cy="930164"/>
          </a:xfrm>
          <a:prstGeom prst="rect">
            <a:avLst/>
          </a:prstGeom>
          <a:noFill/>
          <a:ln>
            <a:noFill/>
          </a:ln>
        </p:spPr>
      </p:pic>
      <p:pic>
        <p:nvPicPr>
          <p:cNvPr descr="תוצאת תמונה עבור ‪foot trail illustration‬‏" id="474" name="Google Shape;474;p57"/>
          <p:cNvPicPr preferRelativeResize="0"/>
          <p:nvPr/>
        </p:nvPicPr>
        <p:blipFill rotWithShape="1">
          <a:blip r:embed="rId5">
            <a:alphaModFix/>
          </a:blip>
          <a:srcRect b="16907" l="29485" r="-1" t="47872"/>
          <a:stretch/>
        </p:blipFill>
        <p:spPr>
          <a:xfrm rot="-865935">
            <a:off x="2470756" y="5780065"/>
            <a:ext cx="1191393" cy="930164"/>
          </a:xfrm>
          <a:prstGeom prst="rect">
            <a:avLst/>
          </a:prstGeom>
          <a:noFill/>
          <a:ln>
            <a:noFill/>
          </a:ln>
        </p:spPr>
      </p:pic>
      <p:pic>
        <p:nvPicPr>
          <p:cNvPr descr="תוצאת תמונה עבור ‪foot trail illustration‬‏" id="475" name="Google Shape;475;p57"/>
          <p:cNvPicPr preferRelativeResize="0"/>
          <p:nvPr/>
        </p:nvPicPr>
        <p:blipFill rotWithShape="1">
          <a:blip r:embed="rId5">
            <a:alphaModFix/>
          </a:blip>
          <a:srcRect b="16907" l="29485" r="-1" t="47872"/>
          <a:stretch/>
        </p:blipFill>
        <p:spPr>
          <a:xfrm rot="429618">
            <a:off x="1598347" y="4511376"/>
            <a:ext cx="1191393" cy="930164"/>
          </a:xfrm>
          <a:prstGeom prst="rect">
            <a:avLst/>
          </a:prstGeom>
          <a:noFill/>
          <a:ln>
            <a:noFill/>
          </a:ln>
        </p:spPr>
      </p:pic>
      <p:pic>
        <p:nvPicPr>
          <p:cNvPr descr="תוצאת תמונה עבור ‪foot trail illustration‬‏" id="476" name="Google Shape;476;p57"/>
          <p:cNvPicPr preferRelativeResize="0"/>
          <p:nvPr/>
        </p:nvPicPr>
        <p:blipFill rotWithShape="1">
          <a:blip r:embed="rId5">
            <a:alphaModFix/>
          </a:blip>
          <a:srcRect b="16907" l="29485" r="-1" t="47872"/>
          <a:stretch/>
        </p:blipFill>
        <p:spPr>
          <a:xfrm rot="2879123">
            <a:off x="1944301" y="3858615"/>
            <a:ext cx="1191393" cy="930164"/>
          </a:xfrm>
          <a:prstGeom prst="rect">
            <a:avLst/>
          </a:prstGeom>
          <a:noFill/>
          <a:ln>
            <a:noFill/>
          </a:ln>
        </p:spPr>
      </p:pic>
      <p:pic>
        <p:nvPicPr>
          <p:cNvPr descr="Terrified Smiley | Symbols &amp; Emoticons" id="477" name="Google Shape;477;p57"/>
          <p:cNvPicPr preferRelativeResize="0"/>
          <p:nvPr/>
        </p:nvPicPr>
        <p:blipFill rotWithShape="1">
          <a:blip r:embed="rId6">
            <a:alphaModFix/>
          </a:blip>
          <a:srcRect b="0" l="0" r="0" t="0"/>
          <a:stretch/>
        </p:blipFill>
        <p:spPr>
          <a:xfrm>
            <a:off x="5161073" y="2349332"/>
            <a:ext cx="1106230" cy="1106230"/>
          </a:xfrm>
          <a:prstGeom prst="rect">
            <a:avLst/>
          </a:prstGeom>
          <a:noFill/>
          <a:ln>
            <a:noFill/>
          </a:ln>
        </p:spPr>
      </p:pic>
      <p:pic>
        <p:nvPicPr>
          <p:cNvPr descr="Thinking Emoji PNG Free Download | PNG Mart" id="478" name="Google Shape;478;p57"/>
          <p:cNvPicPr preferRelativeResize="0"/>
          <p:nvPr/>
        </p:nvPicPr>
        <p:blipFill rotWithShape="1">
          <a:blip r:embed="rId7">
            <a:alphaModFix/>
          </a:blip>
          <a:srcRect b="0" l="0" r="0" t="0"/>
          <a:stretch/>
        </p:blipFill>
        <p:spPr>
          <a:xfrm>
            <a:off x="4001812" y="3265535"/>
            <a:ext cx="1159261" cy="11592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001C54"/>
            </a:gs>
            <a:gs pos="65000">
              <a:srgbClr val="001C54"/>
            </a:gs>
            <a:gs pos="100000">
              <a:srgbClr val="DDE6C3"/>
            </a:gs>
          </a:gsLst>
          <a:path path="circle">
            <a:fillToRect b="100%" l="0%" r="100%" t="0%"/>
          </a:path>
          <a:tileRect b="0%" l="-100%" r="0%" t="-100%"/>
        </a:gradFill>
      </p:bgPr>
    </p:bg>
    <p:spTree>
      <p:nvGrpSpPr>
        <p:cNvPr id="482" name="Shape 482"/>
        <p:cNvGrpSpPr/>
        <p:nvPr/>
      </p:nvGrpSpPr>
      <p:grpSpPr>
        <a:xfrm>
          <a:off x="0" y="0"/>
          <a:ext cx="0" cy="0"/>
          <a:chOff x="0" y="0"/>
          <a:chExt cx="0" cy="0"/>
        </a:xfrm>
      </p:grpSpPr>
      <p:pic>
        <p:nvPicPr>
          <p:cNvPr id="483" name="Google Shape;483;p58"/>
          <p:cNvPicPr preferRelativeResize="0"/>
          <p:nvPr/>
        </p:nvPicPr>
        <p:blipFill rotWithShape="1">
          <a:blip r:embed="rId3">
            <a:alphaModFix/>
          </a:blip>
          <a:srcRect b="0" l="0" r="0" t="0"/>
          <a:stretch/>
        </p:blipFill>
        <p:spPr>
          <a:xfrm>
            <a:off x="1545022" y="484819"/>
            <a:ext cx="10031082" cy="5941487"/>
          </a:xfrm>
          <a:prstGeom prst="rect">
            <a:avLst/>
          </a:prstGeom>
          <a:noFill/>
          <a:ln>
            <a:noFill/>
          </a:ln>
        </p:spPr>
      </p:pic>
      <p:pic>
        <p:nvPicPr>
          <p:cNvPr descr="snoring-emotion | Animated emojis, Animated emoticons, Sleeping emoji" id="484" name="Google Shape;484;p58"/>
          <p:cNvPicPr preferRelativeResize="0"/>
          <p:nvPr/>
        </p:nvPicPr>
        <p:blipFill rotWithShape="1">
          <a:blip r:embed="rId4">
            <a:alphaModFix/>
          </a:blip>
          <a:srcRect b="0" l="0" r="0" t="0"/>
          <a:stretch/>
        </p:blipFill>
        <p:spPr>
          <a:xfrm>
            <a:off x="4989771" y="2322771"/>
            <a:ext cx="1106229" cy="1106229"/>
          </a:xfrm>
          <a:prstGeom prst="rect">
            <a:avLst/>
          </a:prstGeom>
          <a:noFill/>
          <a:ln>
            <a:noFill/>
          </a:ln>
        </p:spPr>
      </p:pic>
      <p:pic>
        <p:nvPicPr>
          <p:cNvPr descr="snoring-emotion | Animated emojis, Animated emoticons, Sleeping emoji" id="485" name="Google Shape;485;p58"/>
          <p:cNvPicPr preferRelativeResize="0"/>
          <p:nvPr/>
        </p:nvPicPr>
        <p:blipFill rotWithShape="1">
          <a:blip r:embed="rId4">
            <a:alphaModFix/>
          </a:blip>
          <a:srcRect b="0" l="0" r="0" t="0"/>
          <a:stretch/>
        </p:blipFill>
        <p:spPr>
          <a:xfrm>
            <a:off x="3917044" y="3308803"/>
            <a:ext cx="1072727" cy="1072727"/>
          </a:xfrm>
          <a:prstGeom prst="rect">
            <a:avLst/>
          </a:prstGeom>
          <a:noFill/>
          <a:ln>
            <a:noFill/>
          </a:ln>
        </p:spPr>
      </p:pic>
      <p:pic>
        <p:nvPicPr>
          <p:cNvPr descr="Terrified Smiley | Symbols &amp; Emoticons" id="486" name="Google Shape;486;p58"/>
          <p:cNvPicPr preferRelativeResize="0"/>
          <p:nvPr/>
        </p:nvPicPr>
        <p:blipFill rotWithShape="1">
          <a:blip r:embed="rId5">
            <a:alphaModFix/>
          </a:blip>
          <a:srcRect b="0" l="0" r="0" t="0"/>
          <a:stretch/>
        </p:blipFill>
        <p:spPr>
          <a:xfrm>
            <a:off x="5161073" y="2349332"/>
            <a:ext cx="1106230" cy="1106230"/>
          </a:xfrm>
          <a:prstGeom prst="rect">
            <a:avLst/>
          </a:prstGeom>
          <a:noFill/>
          <a:ln>
            <a:noFill/>
          </a:ln>
        </p:spPr>
      </p:pic>
      <p:pic>
        <p:nvPicPr>
          <p:cNvPr descr="Thinking Emoji PNG Free Download | PNG Mart" id="487" name="Google Shape;487;p58"/>
          <p:cNvPicPr preferRelativeResize="0"/>
          <p:nvPr/>
        </p:nvPicPr>
        <p:blipFill rotWithShape="1">
          <a:blip r:embed="rId6">
            <a:alphaModFix/>
          </a:blip>
          <a:srcRect b="0" l="0" r="0" t="0"/>
          <a:stretch/>
        </p:blipFill>
        <p:spPr>
          <a:xfrm>
            <a:off x="4001812" y="3265535"/>
            <a:ext cx="1159261" cy="1159261"/>
          </a:xfrm>
          <a:prstGeom prst="rect">
            <a:avLst/>
          </a:prstGeom>
          <a:noFill/>
          <a:ln>
            <a:noFill/>
          </a:ln>
        </p:spPr>
      </p:pic>
      <p:pic>
        <p:nvPicPr>
          <p:cNvPr descr="לחם של חיטה שלם. דירה, חיטה, מסעדה, menu., הפרד, דוגמה, יסוד, רקע., וקטור,  עצב, דפוסית, לבן, שלם, bread. | CanStock" id="488" name="Google Shape;488;p58"/>
          <p:cNvPicPr preferRelativeResize="0"/>
          <p:nvPr/>
        </p:nvPicPr>
        <p:blipFill rotWithShape="1">
          <a:blip r:embed="rId7">
            <a:alphaModFix/>
          </a:blip>
          <a:srcRect b="58800" l="50000" r="0" t="2326"/>
          <a:stretch/>
        </p:blipFill>
        <p:spPr>
          <a:xfrm rot="-4098187">
            <a:off x="10626812" y="387909"/>
            <a:ext cx="1254041" cy="1056237"/>
          </a:xfrm>
          <a:prstGeom prst="rect">
            <a:avLst/>
          </a:prstGeom>
          <a:noFill/>
          <a:ln>
            <a:noFill/>
          </a:ln>
        </p:spPr>
      </p:pic>
      <p:sp>
        <p:nvSpPr>
          <p:cNvPr id="489" name="Google Shape;489;p58"/>
          <p:cNvSpPr txBox="1"/>
          <p:nvPr/>
        </p:nvSpPr>
        <p:spPr>
          <a:xfrm>
            <a:off x="6821255" y="515917"/>
            <a:ext cx="3825723"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iw-IL" sz="2000">
                <a:solidFill>
                  <a:schemeClr val="dk1"/>
                </a:solidFill>
                <a:latin typeface="David"/>
                <a:ea typeface="David"/>
                <a:cs typeface="David"/>
                <a:sym typeface="David"/>
              </a:rPr>
              <a:t>צְלִיל לֶחֶם שְׂעֹרִים מִתְהַפֵּךְ בְּמַחֲנֵה מִדְיָן</a:t>
            </a:r>
            <a:endParaRPr b="1" sz="2000">
              <a:solidFill>
                <a:schemeClr val="dk1"/>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001C54"/>
            </a:gs>
            <a:gs pos="65000">
              <a:srgbClr val="001C54"/>
            </a:gs>
            <a:gs pos="100000">
              <a:srgbClr val="DDE6C3"/>
            </a:gs>
          </a:gsLst>
          <a:path path="circle">
            <a:fillToRect b="100%" l="0%" r="100%" t="0%"/>
          </a:path>
          <a:tileRect b="0%" l="-100%" r="0%" t="-100%"/>
        </a:gradFill>
      </p:bgPr>
    </p:bg>
    <p:spTree>
      <p:nvGrpSpPr>
        <p:cNvPr id="493" name="Shape 493"/>
        <p:cNvGrpSpPr/>
        <p:nvPr/>
      </p:nvGrpSpPr>
      <p:grpSpPr>
        <a:xfrm>
          <a:off x="0" y="0"/>
          <a:ext cx="0" cy="0"/>
          <a:chOff x="0" y="0"/>
          <a:chExt cx="0" cy="0"/>
        </a:xfrm>
      </p:grpSpPr>
      <p:pic>
        <p:nvPicPr>
          <p:cNvPr id="494" name="Google Shape;494;p59"/>
          <p:cNvPicPr preferRelativeResize="0"/>
          <p:nvPr/>
        </p:nvPicPr>
        <p:blipFill rotWithShape="1">
          <a:blip r:embed="rId3">
            <a:alphaModFix/>
          </a:blip>
          <a:srcRect b="0" l="0" r="0" t="0"/>
          <a:stretch/>
        </p:blipFill>
        <p:spPr>
          <a:xfrm>
            <a:off x="1545022" y="484819"/>
            <a:ext cx="10031082" cy="5941487"/>
          </a:xfrm>
          <a:prstGeom prst="rect">
            <a:avLst/>
          </a:prstGeom>
          <a:noFill/>
          <a:ln>
            <a:noFill/>
          </a:ln>
        </p:spPr>
      </p:pic>
      <p:pic>
        <p:nvPicPr>
          <p:cNvPr descr="snoring-emotion | Animated emojis, Animated emoticons, Sleeping emoji" id="495" name="Google Shape;495;p59"/>
          <p:cNvPicPr preferRelativeResize="0"/>
          <p:nvPr/>
        </p:nvPicPr>
        <p:blipFill rotWithShape="1">
          <a:blip r:embed="rId4">
            <a:alphaModFix/>
          </a:blip>
          <a:srcRect b="0" l="0" r="0" t="0"/>
          <a:stretch/>
        </p:blipFill>
        <p:spPr>
          <a:xfrm>
            <a:off x="4989771" y="2322771"/>
            <a:ext cx="1106229" cy="1106229"/>
          </a:xfrm>
          <a:prstGeom prst="rect">
            <a:avLst/>
          </a:prstGeom>
          <a:noFill/>
          <a:ln>
            <a:noFill/>
          </a:ln>
        </p:spPr>
      </p:pic>
      <p:pic>
        <p:nvPicPr>
          <p:cNvPr descr="snoring-emotion | Animated emojis, Animated emoticons, Sleeping emoji" id="496" name="Google Shape;496;p59"/>
          <p:cNvPicPr preferRelativeResize="0"/>
          <p:nvPr/>
        </p:nvPicPr>
        <p:blipFill rotWithShape="1">
          <a:blip r:embed="rId4">
            <a:alphaModFix/>
          </a:blip>
          <a:srcRect b="0" l="0" r="0" t="0"/>
          <a:stretch/>
        </p:blipFill>
        <p:spPr>
          <a:xfrm>
            <a:off x="3917044" y="3308803"/>
            <a:ext cx="1072727" cy="1072727"/>
          </a:xfrm>
          <a:prstGeom prst="rect">
            <a:avLst/>
          </a:prstGeom>
          <a:noFill/>
          <a:ln>
            <a:noFill/>
          </a:ln>
        </p:spPr>
      </p:pic>
      <p:pic>
        <p:nvPicPr>
          <p:cNvPr descr="Terrified Smiley | Symbols &amp; Emoticons" id="497" name="Google Shape;497;p59"/>
          <p:cNvPicPr preferRelativeResize="0"/>
          <p:nvPr/>
        </p:nvPicPr>
        <p:blipFill rotWithShape="1">
          <a:blip r:embed="rId5">
            <a:alphaModFix/>
          </a:blip>
          <a:srcRect b="0" l="0" r="0" t="0"/>
          <a:stretch/>
        </p:blipFill>
        <p:spPr>
          <a:xfrm>
            <a:off x="5161073" y="2349332"/>
            <a:ext cx="1106230" cy="1106230"/>
          </a:xfrm>
          <a:prstGeom prst="rect">
            <a:avLst/>
          </a:prstGeom>
          <a:noFill/>
          <a:ln>
            <a:noFill/>
          </a:ln>
        </p:spPr>
      </p:pic>
      <p:pic>
        <p:nvPicPr>
          <p:cNvPr descr="Thinking Emoji PNG Free Download | PNG Mart" id="498" name="Google Shape;498;p59"/>
          <p:cNvPicPr preferRelativeResize="0"/>
          <p:nvPr/>
        </p:nvPicPr>
        <p:blipFill rotWithShape="1">
          <a:blip r:embed="rId6">
            <a:alphaModFix/>
          </a:blip>
          <a:srcRect b="0" l="0" r="0" t="0"/>
          <a:stretch/>
        </p:blipFill>
        <p:spPr>
          <a:xfrm>
            <a:off x="4001812" y="3265535"/>
            <a:ext cx="1159261" cy="1159261"/>
          </a:xfrm>
          <a:prstGeom prst="rect">
            <a:avLst/>
          </a:prstGeom>
          <a:noFill/>
          <a:ln>
            <a:noFill/>
          </a:ln>
        </p:spPr>
      </p:pic>
      <p:pic>
        <p:nvPicPr>
          <p:cNvPr descr="לחם של חיטה שלם. דירה, חיטה, מסעדה, menu., הפרד, דוגמה, יסוד, רקע., וקטור,  עצב, דפוסית, לבן, שלם, bread. | CanStock" id="499" name="Google Shape;499;p59"/>
          <p:cNvPicPr preferRelativeResize="0"/>
          <p:nvPr/>
        </p:nvPicPr>
        <p:blipFill rotWithShape="1">
          <a:blip r:embed="rId7">
            <a:alphaModFix/>
          </a:blip>
          <a:srcRect b="58800" l="50000" r="0" t="2326"/>
          <a:stretch/>
        </p:blipFill>
        <p:spPr>
          <a:xfrm rot="-4098187">
            <a:off x="9904301" y="734541"/>
            <a:ext cx="1254041" cy="105623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001C54"/>
            </a:gs>
            <a:gs pos="65000">
              <a:srgbClr val="001C54"/>
            </a:gs>
            <a:gs pos="100000">
              <a:srgbClr val="DDE6C3"/>
            </a:gs>
          </a:gsLst>
          <a:path path="circle">
            <a:fillToRect b="100%" l="0%" r="100%" t="0%"/>
          </a:path>
          <a:tileRect b="0%" l="-100%" r="0%" t="-100%"/>
        </a:gradFill>
      </p:bgPr>
    </p:bg>
    <p:spTree>
      <p:nvGrpSpPr>
        <p:cNvPr id="503" name="Shape 503"/>
        <p:cNvGrpSpPr/>
        <p:nvPr/>
      </p:nvGrpSpPr>
      <p:grpSpPr>
        <a:xfrm>
          <a:off x="0" y="0"/>
          <a:ext cx="0" cy="0"/>
          <a:chOff x="0" y="0"/>
          <a:chExt cx="0" cy="0"/>
        </a:xfrm>
      </p:grpSpPr>
      <p:pic>
        <p:nvPicPr>
          <p:cNvPr id="504" name="Google Shape;504;p60"/>
          <p:cNvPicPr preferRelativeResize="0"/>
          <p:nvPr/>
        </p:nvPicPr>
        <p:blipFill rotWithShape="1">
          <a:blip r:embed="rId3">
            <a:alphaModFix/>
          </a:blip>
          <a:srcRect b="0" l="0" r="0" t="0"/>
          <a:stretch/>
        </p:blipFill>
        <p:spPr>
          <a:xfrm>
            <a:off x="1545022" y="484819"/>
            <a:ext cx="10031082" cy="5941487"/>
          </a:xfrm>
          <a:prstGeom prst="rect">
            <a:avLst/>
          </a:prstGeom>
          <a:noFill/>
          <a:ln>
            <a:noFill/>
          </a:ln>
        </p:spPr>
      </p:pic>
      <p:pic>
        <p:nvPicPr>
          <p:cNvPr descr="snoring-emotion | Animated emojis, Animated emoticons, Sleeping emoji" id="505" name="Google Shape;505;p60"/>
          <p:cNvPicPr preferRelativeResize="0"/>
          <p:nvPr/>
        </p:nvPicPr>
        <p:blipFill rotWithShape="1">
          <a:blip r:embed="rId4">
            <a:alphaModFix/>
          </a:blip>
          <a:srcRect b="0" l="0" r="0" t="0"/>
          <a:stretch/>
        </p:blipFill>
        <p:spPr>
          <a:xfrm>
            <a:off x="4989771" y="2322771"/>
            <a:ext cx="1106229" cy="1106229"/>
          </a:xfrm>
          <a:prstGeom prst="rect">
            <a:avLst/>
          </a:prstGeom>
          <a:noFill/>
          <a:ln>
            <a:noFill/>
          </a:ln>
        </p:spPr>
      </p:pic>
      <p:pic>
        <p:nvPicPr>
          <p:cNvPr descr="snoring-emotion | Animated emojis, Animated emoticons, Sleeping emoji" id="506" name="Google Shape;506;p60"/>
          <p:cNvPicPr preferRelativeResize="0"/>
          <p:nvPr/>
        </p:nvPicPr>
        <p:blipFill rotWithShape="1">
          <a:blip r:embed="rId4">
            <a:alphaModFix/>
          </a:blip>
          <a:srcRect b="0" l="0" r="0" t="0"/>
          <a:stretch/>
        </p:blipFill>
        <p:spPr>
          <a:xfrm>
            <a:off x="3917044" y="3308803"/>
            <a:ext cx="1072727" cy="1072727"/>
          </a:xfrm>
          <a:prstGeom prst="rect">
            <a:avLst/>
          </a:prstGeom>
          <a:noFill/>
          <a:ln>
            <a:noFill/>
          </a:ln>
        </p:spPr>
      </p:pic>
      <p:pic>
        <p:nvPicPr>
          <p:cNvPr descr="Terrified Smiley | Symbols &amp; Emoticons" id="507" name="Google Shape;507;p60"/>
          <p:cNvPicPr preferRelativeResize="0"/>
          <p:nvPr/>
        </p:nvPicPr>
        <p:blipFill rotWithShape="1">
          <a:blip r:embed="rId5">
            <a:alphaModFix/>
          </a:blip>
          <a:srcRect b="0" l="0" r="0" t="0"/>
          <a:stretch/>
        </p:blipFill>
        <p:spPr>
          <a:xfrm>
            <a:off x="5161073" y="2349332"/>
            <a:ext cx="1106230" cy="1106230"/>
          </a:xfrm>
          <a:prstGeom prst="rect">
            <a:avLst/>
          </a:prstGeom>
          <a:noFill/>
          <a:ln>
            <a:noFill/>
          </a:ln>
        </p:spPr>
      </p:pic>
      <p:pic>
        <p:nvPicPr>
          <p:cNvPr descr="Thinking Emoji PNG Free Download | PNG Mart" id="508" name="Google Shape;508;p60"/>
          <p:cNvPicPr preferRelativeResize="0"/>
          <p:nvPr/>
        </p:nvPicPr>
        <p:blipFill rotWithShape="1">
          <a:blip r:embed="rId6">
            <a:alphaModFix/>
          </a:blip>
          <a:srcRect b="0" l="0" r="0" t="0"/>
          <a:stretch/>
        </p:blipFill>
        <p:spPr>
          <a:xfrm>
            <a:off x="4001812" y="3265535"/>
            <a:ext cx="1159261" cy="1159261"/>
          </a:xfrm>
          <a:prstGeom prst="rect">
            <a:avLst/>
          </a:prstGeom>
          <a:noFill/>
          <a:ln>
            <a:noFill/>
          </a:ln>
        </p:spPr>
      </p:pic>
      <p:pic>
        <p:nvPicPr>
          <p:cNvPr descr="לחם של חיטה שלם. דירה, חיטה, מסעדה, menu., הפרד, דוגמה, יסוד, רקע., וקטור,  עצב, דפוסית, לבן, שלם, bread. | CanStock" id="509" name="Google Shape;509;p60"/>
          <p:cNvPicPr preferRelativeResize="0"/>
          <p:nvPr/>
        </p:nvPicPr>
        <p:blipFill rotWithShape="1">
          <a:blip r:embed="rId7">
            <a:alphaModFix/>
          </a:blip>
          <a:srcRect b="58800" l="50000" r="0" t="2326"/>
          <a:stretch/>
        </p:blipFill>
        <p:spPr>
          <a:xfrm rot="-4098187">
            <a:off x="9297448" y="923937"/>
            <a:ext cx="1254041" cy="105623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001C54"/>
            </a:gs>
            <a:gs pos="65000">
              <a:srgbClr val="001C54"/>
            </a:gs>
            <a:gs pos="100000">
              <a:srgbClr val="DDE6C3"/>
            </a:gs>
          </a:gsLst>
          <a:path path="circle">
            <a:fillToRect b="100%" l="0%" r="100%" t="0%"/>
          </a:path>
          <a:tileRect b="0%" l="-100%" r="0%" t="-100%"/>
        </a:gradFill>
      </p:bgPr>
    </p:bg>
    <p:spTree>
      <p:nvGrpSpPr>
        <p:cNvPr id="513" name="Shape 513"/>
        <p:cNvGrpSpPr/>
        <p:nvPr/>
      </p:nvGrpSpPr>
      <p:grpSpPr>
        <a:xfrm>
          <a:off x="0" y="0"/>
          <a:ext cx="0" cy="0"/>
          <a:chOff x="0" y="0"/>
          <a:chExt cx="0" cy="0"/>
        </a:xfrm>
      </p:grpSpPr>
      <p:pic>
        <p:nvPicPr>
          <p:cNvPr id="514" name="Google Shape;514;p61"/>
          <p:cNvPicPr preferRelativeResize="0"/>
          <p:nvPr/>
        </p:nvPicPr>
        <p:blipFill rotWithShape="1">
          <a:blip r:embed="rId3">
            <a:alphaModFix/>
          </a:blip>
          <a:srcRect b="0" l="0" r="0" t="0"/>
          <a:stretch/>
        </p:blipFill>
        <p:spPr>
          <a:xfrm>
            <a:off x="1545022" y="484819"/>
            <a:ext cx="10031082" cy="5941487"/>
          </a:xfrm>
          <a:prstGeom prst="rect">
            <a:avLst/>
          </a:prstGeom>
          <a:noFill/>
          <a:ln>
            <a:noFill/>
          </a:ln>
        </p:spPr>
      </p:pic>
      <p:pic>
        <p:nvPicPr>
          <p:cNvPr descr="snoring-emotion | Animated emojis, Animated emoticons, Sleeping emoji" id="515" name="Google Shape;515;p61"/>
          <p:cNvPicPr preferRelativeResize="0"/>
          <p:nvPr/>
        </p:nvPicPr>
        <p:blipFill rotWithShape="1">
          <a:blip r:embed="rId4">
            <a:alphaModFix/>
          </a:blip>
          <a:srcRect b="0" l="0" r="0" t="0"/>
          <a:stretch/>
        </p:blipFill>
        <p:spPr>
          <a:xfrm>
            <a:off x="4989771" y="2322771"/>
            <a:ext cx="1106229" cy="1106229"/>
          </a:xfrm>
          <a:prstGeom prst="rect">
            <a:avLst/>
          </a:prstGeom>
          <a:noFill/>
          <a:ln>
            <a:noFill/>
          </a:ln>
        </p:spPr>
      </p:pic>
      <p:pic>
        <p:nvPicPr>
          <p:cNvPr descr="snoring-emotion | Animated emojis, Animated emoticons, Sleeping emoji" id="516" name="Google Shape;516;p61"/>
          <p:cNvPicPr preferRelativeResize="0"/>
          <p:nvPr/>
        </p:nvPicPr>
        <p:blipFill rotWithShape="1">
          <a:blip r:embed="rId4">
            <a:alphaModFix/>
          </a:blip>
          <a:srcRect b="0" l="0" r="0" t="0"/>
          <a:stretch/>
        </p:blipFill>
        <p:spPr>
          <a:xfrm>
            <a:off x="3917044" y="3308803"/>
            <a:ext cx="1072727" cy="1072727"/>
          </a:xfrm>
          <a:prstGeom prst="rect">
            <a:avLst/>
          </a:prstGeom>
          <a:noFill/>
          <a:ln>
            <a:noFill/>
          </a:ln>
        </p:spPr>
      </p:pic>
      <p:pic>
        <p:nvPicPr>
          <p:cNvPr descr="Terrified Smiley | Symbols &amp; Emoticons" id="517" name="Google Shape;517;p61"/>
          <p:cNvPicPr preferRelativeResize="0"/>
          <p:nvPr/>
        </p:nvPicPr>
        <p:blipFill rotWithShape="1">
          <a:blip r:embed="rId5">
            <a:alphaModFix/>
          </a:blip>
          <a:srcRect b="0" l="0" r="0" t="0"/>
          <a:stretch/>
        </p:blipFill>
        <p:spPr>
          <a:xfrm>
            <a:off x="5161073" y="2349332"/>
            <a:ext cx="1106230" cy="1106230"/>
          </a:xfrm>
          <a:prstGeom prst="rect">
            <a:avLst/>
          </a:prstGeom>
          <a:noFill/>
          <a:ln>
            <a:noFill/>
          </a:ln>
        </p:spPr>
      </p:pic>
      <p:pic>
        <p:nvPicPr>
          <p:cNvPr descr="Thinking Emoji PNG Free Download | PNG Mart" id="518" name="Google Shape;518;p61"/>
          <p:cNvPicPr preferRelativeResize="0"/>
          <p:nvPr/>
        </p:nvPicPr>
        <p:blipFill rotWithShape="1">
          <a:blip r:embed="rId6">
            <a:alphaModFix/>
          </a:blip>
          <a:srcRect b="0" l="0" r="0" t="0"/>
          <a:stretch/>
        </p:blipFill>
        <p:spPr>
          <a:xfrm>
            <a:off x="4001812" y="3265535"/>
            <a:ext cx="1159261" cy="1159261"/>
          </a:xfrm>
          <a:prstGeom prst="rect">
            <a:avLst/>
          </a:prstGeom>
          <a:noFill/>
          <a:ln>
            <a:noFill/>
          </a:ln>
        </p:spPr>
      </p:pic>
      <p:pic>
        <p:nvPicPr>
          <p:cNvPr descr="לחם של חיטה שלם. דירה, חיטה, מסעדה, menu., הפרד, דוגמה, יסוד, רקע., וקטור,  עצב, דפוסית, לבן, שלם, bread. | CanStock" id="519" name="Google Shape;519;p61"/>
          <p:cNvPicPr preferRelativeResize="0"/>
          <p:nvPr/>
        </p:nvPicPr>
        <p:blipFill rotWithShape="1">
          <a:blip r:embed="rId7">
            <a:alphaModFix/>
          </a:blip>
          <a:srcRect b="58800" l="50000" r="0" t="2326"/>
          <a:stretch/>
        </p:blipFill>
        <p:spPr>
          <a:xfrm rot="-4098187">
            <a:off x="8692908" y="1365371"/>
            <a:ext cx="1254041" cy="1056237"/>
          </a:xfrm>
          <a:prstGeom prst="rect">
            <a:avLst/>
          </a:prstGeom>
          <a:noFill/>
          <a:ln>
            <a:noFill/>
          </a:ln>
        </p:spPr>
      </p:pic>
      <p:sp>
        <p:nvSpPr>
          <p:cNvPr id="520" name="Google Shape;520;p61"/>
          <p:cNvSpPr/>
          <p:nvPr/>
        </p:nvSpPr>
        <p:spPr>
          <a:xfrm rot="-1596627">
            <a:off x="7493844" y="1798861"/>
            <a:ext cx="1881352" cy="2207173"/>
          </a:xfrm>
          <a:prstGeom prst="irregularSeal1">
            <a:avLst/>
          </a:prstGeom>
          <a:noFill/>
          <a:ln cap="flat" cmpd="sng" w="76200">
            <a:solidFill>
              <a:srgbClr val="78230B"/>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001C54"/>
            </a:gs>
            <a:gs pos="65000">
              <a:srgbClr val="001C54"/>
            </a:gs>
            <a:gs pos="100000">
              <a:srgbClr val="DDE6C3"/>
            </a:gs>
          </a:gsLst>
          <a:path path="circle">
            <a:fillToRect b="100%" l="0%" r="100%" t="0%"/>
          </a:path>
          <a:tileRect b="0%" l="-100%" r="0%" t="-100%"/>
        </a:gradFill>
      </p:bgPr>
    </p:bg>
    <p:spTree>
      <p:nvGrpSpPr>
        <p:cNvPr id="524" name="Shape 524"/>
        <p:cNvGrpSpPr/>
        <p:nvPr/>
      </p:nvGrpSpPr>
      <p:grpSpPr>
        <a:xfrm>
          <a:off x="0" y="0"/>
          <a:ext cx="0" cy="0"/>
          <a:chOff x="0" y="0"/>
          <a:chExt cx="0" cy="0"/>
        </a:xfrm>
      </p:grpSpPr>
      <p:pic>
        <p:nvPicPr>
          <p:cNvPr id="525" name="Google Shape;525;p62"/>
          <p:cNvPicPr preferRelativeResize="0"/>
          <p:nvPr/>
        </p:nvPicPr>
        <p:blipFill rotWithShape="1">
          <a:blip r:embed="rId3">
            <a:alphaModFix/>
          </a:blip>
          <a:srcRect b="0" l="0" r="0" t="0"/>
          <a:stretch/>
        </p:blipFill>
        <p:spPr>
          <a:xfrm rot="10800000">
            <a:off x="1545022" y="484819"/>
            <a:ext cx="10031082" cy="5941487"/>
          </a:xfrm>
          <a:prstGeom prst="rect">
            <a:avLst/>
          </a:prstGeom>
          <a:noFill/>
          <a:ln>
            <a:noFill/>
          </a:ln>
        </p:spPr>
      </p:pic>
      <p:pic>
        <p:nvPicPr>
          <p:cNvPr descr="snoring-emotion | Animated emojis, Animated emoticons, Sleeping emoji" id="526" name="Google Shape;526;p62"/>
          <p:cNvPicPr preferRelativeResize="0"/>
          <p:nvPr/>
        </p:nvPicPr>
        <p:blipFill rotWithShape="1">
          <a:blip r:embed="rId4">
            <a:alphaModFix/>
          </a:blip>
          <a:srcRect b="0" l="0" r="0" t="0"/>
          <a:stretch/>
        </p:blipFill>
        <p:spPr>
          <a:xfrm>
            <a:off x="4989771" y="2322771"/>
            <a:ext cx="1106229" cy="1106229"/>
          </a:xfrm>
          <a:prstGeom prst="rect">
            <a:avLst/>
          </a:prstGeom>
          <a:noFill/>
          <a:ln>
            <a:noFill/>
          </a:ln>
        </p:spPr>
      </p:pic>
      <p:pic>
        <p:nvPicPr>
          <p:cNvPr descr="snoring-emotion | Animated emojis, Animated emoticons, Sleeping emoji" id="527" name="Google Shape;527;p62"/>
          <p:cNvPicPr preferRelativeResize="0"/>
          <p:nvPr/>
        </p:nvPicPr>
        <p:blipFill rotWithShape="1">
          <a:blip r:embed="rId4">
            <a:alphaModFix/>
          </a:blip>
          <a:srcRect b="0" l="0" r="0" t="0"/>
          <a:stretch/>
        </p:blipFill>
        <p:spPr>
          <a:xfrm>
            <a:off x="3917044" y="3308803"/>
            <a:ext cx="1072727" cy="1072727"/>
          </a:xfrm>
          <a:prstGeom prst="rect">
            <a:avLst/>
          </a:prstGeom>
          <a:noFill/>
          <a:ln>
            <a:noFill/>
          </a:ln>
        </p:spPr>
      </p:pic>
      <p:pic>
        <p:nvPicPr>
          <p:cNvPr descr="Terrified Smiley | Symbols &amp; Emoticons" id="528" name="Google Shape;528;p62"/>
          <p:cNvPicPr preferRelativeResize="0"/>
          <p:nvPr/>
        </p:nvPicPr>
        <p:blipFill rotWithShape="1">
          <a:blip r:embed="rId5">
            <a:alphaModFix/>
          </a:blip>
          <a:srcRect b="0" l="0" r="0" t="0"/>
          <a:stretch/>
        </p:blipFill>
        <p:spPr>
          <a:xfrm>
            <a:off x="5161073" y="2349332"/>
            <a:ext cx="1106230" cy="1106230"/>
          </a:xfrm>
          <a:prstGeom prst="rect">
            <a:avLst/>
          </a:prstGeom>
          <a:noFill/>
          <a:ln>
            <a:noFill/>
          </a:ln>
        </p:spPr>
      </p:pic>
      <p:pic>
        <p:nvPicPr>
          <p:cNvPr descr="Thinking Emoji PNG Free Download | PNG Mart" id="529" name="Google Shape;529;p62"/>
          <p:cNvPicPr preferRelativeResize="0"/>
          <p:nvPr/>
        </p:nvPicPr>
        <p:blipFill rotWithShape="1">
          <a:blip r:embed="rId6">
            <a:alphaModFix/>
          </a:blip>
          <a:srcRect b="0" l="0" r="0" t="0"/>
          <a:stretch/>
        </p:blipFill>
        <p:spPr>
          <a:xfrm>
            <a:off x="4001812" y="3265535"/>
            <a:ext cx="1159261" cy="1159261"/>
          </a:xfrm>
          <a:prstGeom prst="rect">
            <a:avLst/>
          </a:prstGeom>
          <a:noFill/>
          <a:ln>
            <a:noFill/>
          </a:ln>
        </p:spPr>
      </p:pic>
      <p:pic>
        <p:nvPicPr>
          <p:cNvPr descr="לחם של חיטה שלם. דירה, חיטה, מסעדה, menu., הפרד, דוגמה, יסוד, רקע., וקטור,  עצב, דפוסית, לבן, שלם, bread. | CanStock" id="530" name="Google Shape;530;p62"/>
          <p:cNvPicPr preferRelativeResize="0"/>
          <p:nvPr/>
        </p:nvPicPr>
        <p:blipFill rotWithShape="1">
          <a:blip r:embed="rId7">
            <a:alphaModFix/>
          </a:blip>
          <a:srcRect b="58800" l="50000" r="0" t="2326"/>
          <a:stretch/>
        </p:blipFill>
        <p:spPr>
          <a:xfrm rot="-4098187">
            <a:off x="8692908" y="1365371"/>
            <a:ext cx="1254041" cy="1056237"/>
          </a:xfrm>
          <a:prstGeom prst="rect">
            <a:avLst/>
          </a:prstGeom>
          <a:noFill/>
          <a:ln>
            <a:noFill/>
          </a:ln>
        </p:spPr>
      </p:pic>
      <p:sp>
        <p:nvSpPr>
          <p:cNvPr id="531" name="Google Shape;531;p62"/>
          <p:cNvSpPr/>
          <p:nvPr/>
        </p:nvSpPr>
        <p:spPr>
          <a:xfrm rot="-1596627">
            <a:off x="7493844" y="1798861"/>
            <a:ext cx="1881352" cy="2207173"/>
          </a:xfrm>
          <a:prstGeom prst="irregularSeal1">
            <a:avLst/>
          </a:prstGeom>
          <a:noFill/>
          <a:ln cap="flat" cmpd="sng" w="76200">
            <a:solidFill>
              <a:srgbClr val="78230B"/>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gradFill>
          <a:gsLst>
            <a:gs pos="0">
              <a:srgbClr val="001C54"/>
            </a:gs>
            <a:gs pos="65000">
              <a:srgbClr val="001C54"/>
            </a:gs>
            <a:gs pos="100000">
              <a:srgbClr val="DDE6C3"/>
            </a:gs>
          </a:gsLst>
          <a:path path="circle">
            <a:fillToRect b="100%" l="0%" r="100%" t="0%"/>
          </a:path>
          <a:tileRect b="0%" l="-100%" r="0%" t="-100%"/>
        </a:gradFill>
      </p:bgPr>
    </p:bg>
    <p:spTree>
      <p:nvGrpSpPr>
        <p:cNvPr id="535" name="Shape 535"/>
        <p:cNvGrpSpPr/>
        <p:nvPr/>
      </p:nvGrpSpPr>
      <p:grpSpPr>
        <a:xfrm>
          <a:off x="0" y="0"/>
          <a:ext cx="0" cy="0"/>
          <a:chOff x="0" y="0"/>
          <a:chExt cx="0" cy="0"/>
        </a:xfrm>
      </p:grpSpPr>
      <p:pic>
        <p:nvPicPr>
          <p:cNvPr id="536" name="Google Shape;536;p63"/>
          <p:cNvPicPr preferRelativeResize="0"/>
          <p:nvPr/>
        </p:nvPicPr>
        <p:blipFill rotWithShape="1">
          <a:blip r:embed="rId3">
            <a:alphaModFix/>
          </a:blip>
          <a:srcRect b="0" l="0" r="0" t="0"/>
          <a:stretch/>
        </p:blipFill>
        <p:spPr>
          <a:xfrm rot="10800000">
            <a:off x="1545022" y="4014951"/>
            <a:ext cx="10031082" cy="2411354"/>
          </a:xfrm>
          <a:prstGeom prst="rect">
            <a:avLst/>
          </a:prstGeom>
          <a:noFill/>
          <a:ln>
            <a:noFill/>
          </a:ln>
        </p:spPr>
      </p:pic>
      <p:pic>
        <p:nvPicPr>
          <p:cNvPr descr="snoring-emotion | Animated emojis, Animated emoticons, Sleeping emoji" id="537" name="Google Shape;537;p63"/>
          <p:cNvPicPr preferRelativeResize="0"/>
          <p:nvPr/>
        </p:nvPicPr>
        <p:blipFill rotWithShape="1">
          <a:blip r:embed="rId4">
            <a:alphaModFix/>
          </a:blip>
          <a:srcRect b="0" l="0" r="0" t="0"/>
          <a:stretch/>
        </p:blipFill>
        <p:spPr>
          <a:xfrm>
            <a:off x="4989771" y="2322771"/>
            <a:ext cx="1106229" cy="1106229"/>
          </a:xfrm>
          <a:prstGeom prst="rect">
            <a:avLst/>
          </a:prstGeom>
          <a:noFill/>
          <a:ln>
            <a:noFill/>
          </a:ln>
        </p:spPr>
      </p:pic>
      <p:pic>
        <p:nvPicPr>
          <p:cNvPr descr="snoring-emotion | Animated emojis, Animated emoticons, Sleeping emoji" id="538" name="Google Shape;538;p63"/>
          <p:cNvPicPr preferRelativeResize="0"/>
          <p:nvPr/>
        </p:nvPicPr>
        <p:blipFill rotWithShape="1">
          <a:blip r:embed="rId4">
            <a:alphaModFix/>
          </a:blip>
          <a:srcRect b="0" l="0" r="0" t="0"/>
          <a:stretch/>
        </p:blipFill>
        <p:spPr>
          <a:xfrm>
            <a:off x="3917044" y="3308803"/>
            <a:ext cx="1072727" cy="1072727"/>
          </a:xfrm>
          <a:prstGeom prst="rect">
            <a:avLst/>
          </a:prstGeom>
          <a:noFill/>
          <a:ln>
            <a:noFill/>
          </a:ln>
        </p:spPr>
      </p:pic>
      <p:pic>
        <p:nvPicPr>
          <p:cNvPr descr="Terrified Smiley | Symbols &amp; Emoticons" id="539" name="Google Shape;539;p63"/>
          <p:cNvPicPr preferRelativeResize="0"/>
          <p:nvPr/>
        </p:nvPicPr>
        <p:blipFill rotWithShape="1">
          <a:blip r:embed="rId5">
            <a:alphaModFix/>
          </a:blip>
          <a:srcRect b="0" l="0" r="0" t="0"/>
          <a:stretch/>
        </p:blipFill>
        <p:spPr>
          <a:xfrm>
            <a:off x="5161073" y="2349332"/>
            <a:ext cx="1106230" cy="1106230"/>
          </a:xfrm>
          <a:prstGeom prst="rect">
            <a:avLst/>
          </a:prstGeom>
          <a:noFill/>
          <a:ln>
            <a:noFill/>
          </a:ln>
        </p:spPr>
      </p:pic>
      <p:pic>
        <p:nvPicPr>
          <p:cNvPr descr="Thinking Emoji PNG Free Download | PNG Mart" id="540" name="Google Shape;540;p63"/>
          <p:cNvPicPr preferRelativeResize="0"/>
          <p:nvPr/>
        </p:nvPicPr>
        <p:blipFill rotWithShape="1">
          <a:blip r:embed="rId6">
            <a:alphaModFix/>
          </a:blip>
          <a:srcRect b="0" l="0" r="0" t="0"/>
          <a:stretch/>
        </p:blipFill>
        <p:spPr>
          <a:xfrm>
            <a:off x="4001812" y="3265535"/>
            <a:ext cx="1159261" cy="1159261"/>
          </a:xfrm>
          <a:prstGeom prst="rect">
            <a:avLst/>
          </a:prstGeom>
          <a:noFill/>
          <a:ln>
            <a:noFill/>
          </a:ln>
        </p:spPr>
      </p:pic>
      <p:pic>
        <p:nvPicPr>
          <p:cNvPr descr="לחם של חיטה שלם. דירה, חיטה, מסעדה, menu., הפרד, דוגמה, יסוד, רקע., וקטור,  עצב, דפוסית, לבן, שלם, bread. | CanStock" id="541" name="Google Shape;541;p63"/>
          <p:cNvPicPr preferRelativeResize="0"/>
          <p:nvPr/>
        </p:nvPicPr>
        <p:blipFill rotWithShape="1">
          <a:blip r:embed="rId7">
            <a:alphaModFix/>
          </a:blip>
          <a:srcRect b="58800" l="50000" r="0" t="2326"/>
          <a:stretch/>
        </p:blipFill>
        <p:spPr>
          <a:xfrm rot="-4098187">
            <a:off x="8692908" y="1365371"/>
            <a:ext cx="1254041" cy="1056237"/>
          </a:xfrm>
          <a:prstGeom prst="rect">
            <a:avLst/>
          </a:prstGeom>
          <a:noFill/>
          <a:ln>
            <a:noFill/>
          </a:ln>
        </p:spPr>
      </p:pic>
      <p:sp>
        <p:nvSpPr>
          <p:cNvPr id="542" name="Google Shape;542;p63"/>
          <p:cNvSpPr/>
          <p:nvPr/>
        </p:nvSpPr>
        <p:spPr>
          <a:xfrm rot="-1596627">
            <a:off x="7493844" y="1798861"/>
            <a:ext cx="1881352" cy="2207173"/>
          </a:xfrm>
          <a:prstGeom prst="irregularSeal1">
            <a:avLst/>
          </a:prstGeom>
          <a:noFill/>
          <a:ln cap="flat" cmpd="sng" w="76200">
            <a:solidFill>
              <a:srgbClr val="78230B"/>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6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1" algn="l">
              <a:spcBef>
                <a:spcPts val="0"/>
              </a:spcBef>
              <a:spcAft>
                <a:spcPts val="0"/>
              </a:spcAft>
              <a:buClr>
                <a:srgbClr val="262626"/>
              </a:buClr>
              <a:buSzPts val="3600"/>
              <a:buFont typeface="Century Gothic"/>
              <a:buNone/>
            </a:pPr>
            <a:r>
              <a:t/>
            </a:r>
            <a:endParaRPr/>
          </a:p>
        </p:txBody>
      </p:sp>
      <p:sp>
        <p:nvSpPr>
          <p:cNvPr id="548" name="Google Shape;548;p64"/>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228600" lvl="0" marL="342900" rtl="1" algn="r">
              <a:spcBef>
                <a:spcPts val="0"/>
              </a:spcBef>
              <a:spcAft>
                <a:spcPts val="0"/>
              </a:spcAft>
              <a:buSzPts val="1800"/>
              <a:buNone/>
            </a:pPr>
            <a:r>
              <a:t/>
            </a:r>
            <a:endParaRPr/>
          </a:p>
        </p:txBody>
      </p:sp>
      <p:pic>
        <p:nvPicPr>
          <p:cNvPr id="549" name="Google Shape;549;p64"/>
          <p:cNvPicPr preferRelativeResize="0"/>
          <p:nvPr/>
        </p:nvPicPr>
        <p:blipFill rotWithShape="1">
          <a:blip r:embed="rId3">
            <a:alphaModFix/>
          </a:blip>
          <a:srcRect b="12337" l="26875" r="13017" t="27778"/>
          <a:stretch/>
        </p:blipFill>
        <p:spPr>
          <a:xfrm>
            <a:off x="0" y="1"/>
            <a:ext cx="12192000" cy="6832589"/>
          </a:xfrm>
          <a:prstGeom prst="rect">
            <a:avLst/>
          </a:prstGeom>
          <a:noFill/>
          <a:ln>
            <a:noFill/>
          </a:ln>
        </p:spPr>
      </p:pic>
      <p:sp>
        <p:nvSpPr>
          <p:cNvPr id="550" name="Google Shape;550;p64"/>
          <p:cNvSpPr txBox="1"/>
          <p:nvPr/>
        </p:nvSpPr>
        <p:spPr>
          <a:xfrm>
            <a:off x="2270235" y="2546246"/>
            <a:ext cx="5606995" cy="1862048"/>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11500">
                <a:solidFill>
                  <a:srgbClr val="6E3F0C"/>
                </a:solidFill>
                <a:latin typeface="Century Gothic"/>
                <a:ea typeface="Century Gothic"/>
                <a:cs typeface="Century Gothic"/>
                <a:sym typeface="Century Gothic"/>
              </a:rPr>
              <a:t>אמונה</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0"/>
                                        </p:tgtEl>
                                        <p:attrNameLst>
                                          <p:attrName>style.visibility</p:attrName>
                                        </p:attrNameLst>
                                      </p:cBhvr>
                                      <p:to>
                                        <p:strVal val="visible"/>
                                      </p:to>
                                    </p:set>
                                    <p:animEffect filter="fade" transition="in">
                                      <p:cBhvr>
                                        <p:cTn dur="1000"/>
                                        <p:tgtEl>
                                          <p:spTgt spid="5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65"/>
          <p:cNvSpPr txBox="1"/>
          <p:nvPr>
            <p:ph type="title"/>
          </p:nvPr>
        </p:nvSpPr>
        <p:spPr>
          <a:xfrm>
            <a:off x="1838613" y="1855246"/>
            <a:ext cx="8911687" cy="1280890"/>
          </a:xfrm>
          <a:prstGeom prst="rect">
            <a:avLst/>
          </a:prstGeom>
          <a:noFill/>
          <a:ln>
            <a:noFill/>
          </a:ln>
        </p:spPr>
        <p:txBody>
          <a:bodyPr anchorCtr="0" anchor="ctr" bIns="45700" lIns="91425" spcFirstLastPara="1" rIns="91425" wrap="square" tIns="45700">
            <a:normAutofit/>
          </a:bodyPr>
          <a:lstStyle/>
          <a:p>
            <a:pPr indent="0" lvl="0" marL="0" rtl="1" algn="ctr">
              <a:lnSpc>
                <a:spcPct val="80000"/>
              </a:lnSpc>
              <a:spcBef>
                <a:spcPts val="0"/>
              </a:spcBef>
              <a:spcAft>
                <a:spcPts val="0"/>
              </a:spcAft>
              <a:buClr>
                <a:schemeClr val="dk1"/>
              </a:buClr>
              <a:buSzPts val="6000"/>
              <a:buFont typeface="Calibri"/>
              <a:buNone/>
            </a:pPr>
            <a:r>
              <a:rPr b="1" lang="iw-IL" sz="6000"/>
              <a:t>מלחמת מדין</a:t>
            </a:r>
            <a:br>
              <a:rPr b="1" lang="iw-IL" sz="6000"/>
            </a:br>
            <a:r>
              <a:rPr b="1" lang="iw-IL" sz="3100"/>
              <a:t>שופטים פרק ז</a:t>
            </a:r>
            <a:endParaRPr b="1" sz="6000"/>
          </a:p>
        </p:txBody>
      </p:sp>
      <p:pic>
        <p:nvPicPr>
          <p:cNvPr descr="×ª××¦××ª ×ª××× × ×¢×××¨ ×©××¤×¨" id="556" name="Google Shape;556;p65"/>
          <p:cNvPicPr preferRelativeResize="0"/>
          <p:nvPr/>
        </p:nvPicPr>
        <p:blipFill rotWithShape="1">
          <a:blip r:embed="rId3">
            <a:alphaModFix/>
          </a:blip>
          <a:srcRect b="0" l="0" r="0" t="0"/>
          <a:stretch/>
        </p:blipFill>
        <p:spPr>
          <a:xfrm>
            <a:off x="7884815" y="3916137"/>
            <a:ext cx="2383228" cy="1687004"/>
          </a:xfrm>
          <a:prstGeom prst="rect">
            <a:avLst/>
          </a:prstGeom>
          <a:noFill/>
          <a:ln>
            <a:noFill/>
          </a:ln>
        </p:spPr>
      </p:pic>
      <p:pic>
        <p:nvPicPr>
          <p:cNvPr descr="×ª××¦××ª ×ª××× × ×¢×××¨ ×× ××¨×¡" id="557" name="Google Shape;557;p65"/>
          <p:cNvPicPr preferRelativeResize="0"/>
          <p:nvPr/>
        </p:nvPicPr>
        <p:blipFill rotWithShape="1">
          <a:blip r:embed="rId4">
            <a:alphaModFix/>
          </a:blip>
          <a:srcRect b="0" l="0" r="0" t="0"/>
          <a:stretch/>
        </p:blipFill>
        <p:spPr>
          <a:xfrm>
            <a:off x="5513297" y="3815575"/>
            <a:ext cx="1414275" cy="1888129"/>
          </a:xfrm>
          <a:prstGeom prst="rect">
            <a:avLst/>
          </a:prstGeom>
          <a:noFill/>
          <a:ln>
            <a:noFill/>
          </a:ln>
        </p:spPr>
      </p:pic>
      <p:pic>
        <p:nvPicPr>
          <p:cNvPr descr="×ª××¦××ª ×ª××× × ×¢×××¨ ××¤×× ××©" id="558" name="Google Shape;558;p65"/>
          <p:cNvPicPr preferRelativeResize="0"/>
          <p:nvPr/>
        </p:nvPicPr>
        <p:blipFill rotWithShape="1">
          <a:blip r:embed="rId5">
            <a:alphaModFix/>
          </a:blip>
          <a:srcRect b="14973" l="24192" r="45568" t="0"/>
          <a:stretch/>
        </p:blipFill>
        <p:spPr>
          <a:xfrm>
            <a:off x="2971244" y="2025487"/>
            <a:ext cx="1262699" cy="367821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pic>
        <p:nvPicPr>
          <p:cNvPr id="563" name="Google Shape;563;p66"/>
          <p:cNvPicPr preferRelativeResize="0"/>
          <p:nvPr/>
        </p:nvPicPr>
        <p:blipFill rotWithShape="1">
          <a:blip r:embed="rId3">
            <a:alphaModFix/>
          </a:blip>
          <a:srcRect b="0" l="0" r="0" t="0"/>
          <a:stretch/>
        </p:blipFill>
        <p:spPr>
          <a:xfrm rot="-1973763">
            <a:off x="110046" y="2894567"/>
            <a:ext cx="5601846" cy="2059057"/>
          </a:xfrm>
          <a:prstGeom prst="rect">
            <a:avLst/>
          </a:prstGeom>
          <a:noFill/>
          <a:ln>
            <a:noFill/>
          </a:ln>
        </p:spPr>
      </p:pic>
      <p:pic>
        <p:nvPicPr>
          <p:cNvPr id="564" name="Google Shape;564;p66"/>
          <p:cNvPicPr preferRelativeResize="0"/>
          <p:nvPr/>
        </p:nvPicPr>
        <p:blipFill rotWithShape="1">
          <a:blip r:embed="rId4">
            <a:alphaModFix/>
          </a:blip>
          <a:srcRect b="0" l="0" r="0" t="0"/>
          <a:stretch/>
        </p:blipFill>
        <p:spPr>
          <a:xfrm rot="1929480">
            <a:off x="7971390" y="3951693"/>
            <a:ext cx="3100802" cy="2253997"/>
          </a:xfrm>
          <a:prstGeom prst="rect">
            <a:avLst/>
          </a:prstGeom>
          <a:noFill/>
          <a:ln>
            <a:noFill/>
          </a:ln>
        </p:spPr>
      </p:pic>
      <p:pic>
        <p:nvPicPr>
          <p:cNvPr descr="בידספיריט | מכשיר קשר צבאי ישן" id="565" name="Google Shape;565;p66"/>
          <p:cNvPicPr preferRelativeResize="0"/>
          <p:nvPr/>
        </p:nvPicPr>
        <p:blipFill rotWithShape="1">
          <a:blip r:embed="rId5">
            <a:alphaModFix/>
          </a:blip>
          <a:srcRect b="0" l="0" r="0" t="0"/>
          <a:stretch/>
        </p:blipFill>
        <p:spPr>
          <a:xfrm>
            <a:off x="4930614" y="3906916"/>
            <a:ext cx="2678781" cy="2164455"/>
          </a:xfrm>
          <a:prstGeom prst="rect">
            <a:avLst/>
          </a:prstGeom>
          <a:noFill/>
          <a:ln>
            <a:noFill/>
          </a:ln>
        </p:spPr>
      </p:pic>
      <p:pic>
        <p:nvPicPr>
          <p:cNvPr id="566" name="Google Shape;566;p66"/>
          <p:cNvPicPr preferRelativeResize="0"/>
          <p:nvPr/>
        </p:nvPicPr>
        <p:blipFill rotWithShape="1">
          <a:blip r:embed="rId6">
            <a:alphaModFix/>
          </a:blip>
          <a:srcRect b="0" l="0" r="0" t="0"/>
          <a:stretch/>
        </p:blipFill>
        <p:spPr>
          <a:xfrm>
            <a:off x="8050696" y="1538417"/>
            <a:ext cx="2934943" cy="1760966"/>
          </a:xfrm>
          <a:prstGeom prst="rect">
            <a:avLst/>
          </a:prstGeom>
          <a:noFill/>
          <a:ln>
            <a:noFill/>
          </a:ln>
        </p:spPr>
      </p:pic>
      <p:pic>
        <p:nvPicPr>
          <p:cNvPr descr="ciras mar איש הנצח cs אפוד טקטי אפוד טקטי airsoft צבאי אפוד פלייט ..." id="567" name="Google Shape;567;p66"/>
          <p:cNvPicPr preferRelativeResize="0"/>
          <p:nvPr/>
        </p:nvPicPr>
        <p:blipFill rotWithShape="1">
          <a:blip r:embed="rId7">
            <a:alphaModFix/>
          </a:blip>
          <a:srcRect b="0" l="0" r="0" t="0"/>
          <a:stretch/>
        </p:blipFill>
        <p:spPr>
          <a:xfrm>
            <a:off x="5298500" y="1347337"/>
            <a:ext cx="2143125" cy="2143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3"/>
                                        </p:tgtEl>
                                        <p:attrNameLst>
                                          <p:attrName>style.visibility</p:attrName>
                                        </p:attrNameLst>
                                      </p:cBhvr>
                                      <p:to>
                                        <p:strVal val="visible"/>
                                      </p:to>
                                    </p:set>
                                    <p:animEffect filter="fade" transition="in">
                                      <p:cBhvr>
                                        <p:cTn dur="1000"/>
                                        <p:tgtEl>
                                          <p:spTgt spid="563"/>
                                        </p:tgtEl>
                                      </p:cBhvr>
                                    </p:animEffect>
                                  </p:childTnLst>
                                </p:cTn>
                              </p:par>
                              <p:par>
                                <p:cTn fill="hold" nodeType="withEffect" presetClass="entr" presetID="10" presetSubtype="0">
                                  <p:stCondLst>
                                    <p:cond delay="0"/>
                                  </p:stCondLst>
                                  <p:childTnLst>
                                    <p:set>
                                      <p:cBhvr>
                                        <p:cTn dur="1" fill="hold">
                                          <p:stCondLst>
                                            <p:cond delay="0"/>
                                          </p:stCondLst>
                                        </p:cTn>
                                        <p:tgtEl>
                                          <p:spTgt spid="567"/>
                                        </p:tgtEl>
                                        <p:attrNameLst>
                                          <p:attrName>style.visibility</p:attrName>
                                        </p:attrNameLst>
                                      </p:cBhvr>
                                      <p:to>
                                        <p:strVal val="visible"/>
                                      </p:to>
                                    </p:set>
                                    <p:animEffect filter="fade" transition="in">
                                      <p:cBhvr>
                                        <p:cTn dur="1000"/>
                                        <p:tgtEl>
                                          <p:spTgt spid="567"/>
                                        </p:tgtEl>
                                      </p:cBhvr>
                                    </p:animEffect>
                                  </p:childTnLst>
                                </p:cTn>
                              </p:par>
                              <p:par>
                                <p:cTn fill="hold" nodeType="withEffect" presetClass="entr" presetID="10" presetSubtype="0">
                                  <p:stCondLst>
                                    <p:cond delay="0"/>
                                  </p:stCondLst>
                                  <p:childTnLst>
                                    <p:set>
                                      <p:cBhvr>
                                        <p:cTn dur="1" fill="hold">
                                          <p:stCondLst>
                                            <p:cond delay="0"/>
                                          </p:stCondLst>
                                        </p:cTn>
                                        <p:tgtEl>
                                          <p:spTgt spid="564"/>
                                        </p:tgtEl>
                                        <p:attrNameLst>
                                          <p:attrName>style.visibility</p:attrName>
                                        </p:attrNameLst>
                                      </p:cBhvr>
                                      <p:to>
                                        <p:strVal val="visible"/>
                                      </p:to>
                                    </p:set>
                                    <p:animEffect filter="fade" transition="in">
                                      <p:cBhvr>
                                        <p:cTn dur="1000"/>
                                        <p:tgtEl>
                                          <p:spTgt spid="5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1000"/>
                                        <p:tgtEl>
                                          <p:spTgt spid="5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6"/>
                                        </p:tgtEl>
                                        <p:attrNameLst>
                                          <p:attrName>style.visibility</p:attrName>
                                        </p:attrNameLst>
                                      </p:cBhvr>
                                      <p:to>
                                        <p:strVal val="visible"/>
                                      </p:to>
                                    </p:set>
                                    <p:animEffect filter="fade" transition="in">
                                      <p:cBhvr>
                                        <p:cTn dur="1000"/>
                                        <p:tgtEl>
                                          <p:spTgt spid="5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pic>
        <p:nvPicPr>
          <p:cNvPr descr="חיילים יוונים. איור: shutterstock - הידען" id="572" name="Google Shape;572;p67"/>
          <p:cNvPicPr preferRelativeResize="0"/>
          <p:nvPr/>
        </p:nvPicPr>
        <p:blipFill rotWithShape="1">
          <a:blip r:embed="rId3">
            <a:alphaModFix/>
          </a:blip>
          <a:srcRect b="0" l="0" r="0" t="0"/>
          <a:stretch/>
        </p:blipFill>
        <p:spPr>
          <a:xfrm>
            <a:off x="467514" y="3569827"/>
            <a:ext cx="3149638" cy="2350115"/>
          </a:xfrm>
          <a:prstGeom prst="rect">
            <a:avLst/>
          </a:prstGeom>
          <a:noFill/>
          <a:ln>
            <a:noFill/>
          </a:ln>
        </p:spPr>
      </p:pic>
      <p:pic>
        <p:nvPicPr>
          <p:cNvPr descr="קלע – ויקיפדיה" id="573" name="Google Shape;573;p67"/>
          <p:cNvPicPr preferRelativeResize="0"/>
          <p:nvPr/>
        </p:nvPicPr>
        <p:blipFill rotWithShape="1">
          <a:blip r:embed="rId4">
            <a:alphaModFix/>
          </a:blip>
          <a:srcRect b="0" l="0" r="0" t="0"/>
          <a:stretch/>
        </p:blipFill>
        <p:spPr>
          <a:xfrm>
            <a:off x="4916661" y="1709530"/>
            <a:ext cx="1392713" cy="1793646"/>
          </a:xfrm>
          <a:prstGeom prst="rect">
            <a:avLst/>
          </a:prstGeom>
          <a:noFill/>
          <a:ln>
            <a:noFill/>
          </a:ln>
        </p:spPr>
      </p:pic>
      <p:pic>
        <p:nvPicPr>
          <p:cNvPr id="574" name="Google Shape;574;p67"/>
          <p:cNvPicPr preferRelativeResize="0"/>
          <p:nvPr/>
        </p:nvPicPr>
        <p:blipFill rotWithShape="1">
          <a:blip r:embed="rId5">
            <a:alphaModFix/>
          </a:blip>
          <a:srcRect b="0" l="0" r="0" t="0"/>
          <a:stretch/>
        </p:blipFill>
        <p:spPr>
          <a:xfrm rot="-4130817">
            <a:off x="8720228" y="3506228"/>
            <a:ext cx="2826264" cy="2283621"/>
          </a:xfrm>
          <a:prstGeom prst="rect">
            <a:avLst/>
          </a:prstGeom>
          <a:noFill/>
          <a:ln>
            <a:noFill/>
          </a:ln>
        </p:spPr>
      </p:pic>
      <p:pic>
        <p:nvPicPr>
          <p:cNvPr id="575" name="Google Shape;575;p67"/>
          <p:cNvPicPr preferRelativeResize="0"/>
          <p:nvPr/>
        </p:nvPicPr>
        <p:blipFill rotWithShape="1">
          <a:blip r:embed="rId6">
            <a:alphaModFix/>
          </a:blip>
          <a:srcRect b="10111" l="0" r="4127" t="0"/>
          <a:stretch/>
        </p:blipFill>
        <p:spPr>
          <a:xfrm rot="5739244">
            <a:off x="5907309" y="815970"/>
            <a:ext cx="3079909" cy="2162970"/>
          </a:xfrm>
          <a:prstGeom prst="rect">
            <a:avLst/>
          </a:prstGeom>
          <a:noFill/>
          <a:ln>
            <a:noFill/>
          </a:ln>
        </p:spPr>
      </p:pic>
      <p:pic>
        <p:nvPicPr>
          <p:cNvPr descr="לוחם רומא עתיק אירופה של ימי הביניים מגן מגן סרט אוסף אמנות קישוט ..." id="576" name="Google Shape;576;p67"/>
          <p:cNvPicPr preferRelativeResize="0"/>
          <p:nvPr/>
        </p:nvPicPr>
        <p:blipFill rotWithShape="1">
          <a:blip r:embed="rId7">
            <a:alphaModFix/>
          </a:blip>
          <a:srcRect b="0" l="0" r="0" t="0"/>
          <a:stretch/>
        </p:blipFill>
        <p:spPr>
          <a:xfrm>
            <a:off x="5972195" y="3933016"/>
            <a:ext cx="2455887" cy="2444972"/>
          </a:xfrm>
          <a:prstGeom prst="rect">
            <a:avLst/>
          </a:prstGeom>
          <a:noFill/>
          <a:ln>
            <a:noFill/>
          </a:ln>
        </p:spPr>
      </p:pic>
      <p:pic>
        <p:nvPicPr>
          <p:cNvPr descr="Amazon.com: Iconsgr Ancient Greek Bronze Museum Replica of Spartan ..." id="577" name="Google Shape;577;p67"/>
          <p:cNvPicPr preferRelativeResize="0"/>
          <p:nvPr/>
        </p:nvPicPr>
        <p:blipFill rotWithShape="1">
          <a:blip r:embed="rId8">
            <a:alphaModFix/>
          </a:blip>
          <a:srcRect b="0" l="0" r="0" t="0"/>
          <a:stretch/>
        </p:blipFill>
        <p:spPr>
          <a:xfrm>
            <a:off x="9528127" y="508264"/>
            <a:ext cx="1895475" cy="2409825"/>
          </a:xfrm>
          <a:prstGeom prst="rect">
            <a:avLst/>
          </a:prstGeom>
          <a:noFill/>
          <a:ln>
            <a:noFill/>
          </a:ln>
        </p:spPr>
      </p:pic>
      <p:pic>
        <p:nvPicPr>
          <p:cNvPr descr="×ª××¦××ª ×ª××× × ×¢×××¨ ×©××¤×¨" id="578" name="Google Shape;578;p67"/>
          <p:cNvPicPr preferRelativeResize="0"/>
          <p:nvPr/>
        </p:nvPicPr>
        <p:blipFill rotWithShape="1">
          <a:blip r:embed="rId9">
            <a:alphaModFix/>
          </a:blip>
          <a:srcRect b="0" l="0" r="0" t="0"/>
          <a:stretch/>
        </p:blipFill>
        <p:spPr>
          <a:xfrm rot="1807565">
            <a:off x="225758" y="3191184"/>
            <a:ext cx="881498" cy="623982"/>
          </a:xfrm>
          <a:prstGeom prst="rect">
            <a:avLst/>
          </a:prstGeom>
          <a:noFill/>
          <a:ln>
            <a:noFill/>
          </a:ln>
        </p:spPr>
      </p:pic>
      <p:sp>
        <p:nvSpPr>
          <p:cNvPr id="579" name="Google Shape;579;p67"/>
          <p:cNvSpPr/>
          <p:nvPr/>
        </p:nvSpPr>
        <p:spPr>
          <a:xfrm>
            <a:off x="203499" y="3061644"/>
            <a:ext cx="931238" cy="734712"/>
          </a:xfrm>
          <a:prstGeom prst="ellipse">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68"/>
          <p:cNvSpPr txBox="1"/>
          <p:nvPr>
            <p:ph idx="1" type="body"/>
          </p:nvPr>
        </p:nvSpPr>
        <p:spPr>
          <a:xfrm>
            <a:off x="2973287" y="501621"/>
            <a:ext cx="8805664" cy="6192688"/>
          </a:xfrm>
          <a:prstGeom prst="rect">
            <a:avLst/>
          </a:prstGeom>
          <a:noFill/>
          <a:ln>
            <a:noFill/>
          </a:ln>
        </p:spPr>
        <p:txBody>
          <a:bodyPr anchorCtr="0" anchor="t" bIns="45700" lIns="91425" spcFirstLastPara="1" rIns="91425" wrap="square" tIns="45700">
            <a:normAutofit fontScale="85000" lnSpcReduction="10000"/>
          </a:bodyPr>
          <a:lstStyle/>
          <a:p>
            <a:pPr indent="0" lvl="0" marL="0" rtl="1" algn="r">
              <a:spcBef>
                <a:spcPts val="0"/>
              </a:spcBef>
              <a:spcAft>
                <a:spcPts val="0"/>
              </a:spcAft>
              <a:buClr>
                <a:schemeClr val="dk1"/>
              </a:buClr>
              <a:buSzPct val="100000"/>
              <a:buNone/>
            </a:pPr>
            <a:r>
              <a:rPr lang="iw-IL" sz="2100">
                <a:latin typeface="Narkisim"/>
                <a:ea typeface="Narkisim"/>
                <a:cs typeface="Narkisim"/>
                <a:sym typeface="Narkisim"/>
              </a:rPr>
              <a:t>טו</a:t>
            </a:r>
            <a:r>
              <a:rPr lang="iw-IL">
                <a:latin typeface="Narkisim"/>
                <a:ea typeface="Narkisim"/>
                <a:cs typeface="Narkisim"/>
                <a:sym typeface="Narkisim"/>
              </a:rPr>
              <a:t> וַיְהִי כִשְׁמֹעַ גִּדְעוֹן אֶת מִסְפַּר הַחֲלוֹם וְאֶת שִׁבְרוֹ וַיִּשְׁתָּחוּ וַיָּשָׁב אֶל מַחֲנֵה יִשְׂרָאֵל וַיֹּאמֶר קוּמוּ כִּי נָתַן ה' בְּיֶדְכֶם אֶת מַחֲנֵה מִדְיָן.  טז </a:t>
            </a:r>
            <a:r>
              <a:rPr lang="iw-IL">
                <a:solidFill>
                  <a:srgbClr val="FF0000"/>
                </a:solidFill>
                <a:latin typeface="Narkisim"/>
                <a:ea typeface="Narkisim"/>
                <a:cs typeface="Narkisim"/>
                <a:sym typeface="Narkisim"/>
              </a:rPr>
              <a:t>וַיַּחַץ אֶת שְׁלֹשׁ מֵאוֹת הָאִישׁ שְׁלֹשָׁה רָאשִׁים</a:t>
            </a:r>
            <a:r>
              <a:rPr lang="iw-IL">
                <a:latin typeface="Narkisim"/>
                <a:ea typeface="Narkisim"/>
                <a:cs typeface="Narkisim"/>
                <a:sym typeface="Narkisim"/>
              </a:rPr>
              <a:t> וַיִּתֵּן שׁוֹפָרוֹת בְּיַד כֻּלָּם וְכַדִּים רֵיקִים וְלַפִּדִים בְּתוֹךְ הַכַּדִּים.  </a:t>
            </a:r>
            <a:r>
              <a:rPr lang="iw-IL" sz="2100">
                <a:latin typeface="Narkisim"/>
                <a:ea typeface="Narkisim"/>
                <a:cs typeface="Narkisim"/>
                <a:sym typeface="Narkisim"/>
              </a:rPr>
              <a:t>יז</a:t>
            </a:r>
            <a:r>
              <a:rPr lang="iw-IL">
                <a:latin typeface="Narkisim"/>
                <a:ea typeface="Narkisim"/>
                <a:cs typeface="Narkisim"/>
                <a:sym typeface="Narkisim"/>
              </a:rPr>
              <a:t> וַיֹּאמֶר אֲלֵיהֶם מִמֶּנִּי תִרְאוּ וְכֵן תַּעֲשׂוּ וְהִנֵּה אָנֹכִי בָא בִּקְצֵה הַמַּחֲנֶה וְהָיָה כַאֲשֶׁר אֶעֱשֶׂה כֵּן תַּעֲשׂוּן.  </a:t>
            </a:r>
            <a:r>
              <a:rPr lang="iw-IL" sz="2100">
                <a:latin typeface="Narkisim"/>
                <a:ea typeface="Narkisim"/>
                <a:cs typeface="Narkisim"/>
                <a:sym typeface="Narkisim"/>
              </a:rPr>
              <a:t>יח</a:t>
            </a:r>
            <a:r>
              <a:rPr lang="iw-IL">
                <a:latin typeface="Narkisim"/>
                <a:ea typeface="Narkisim"/>
                <a:cs typeface="Narkisim"/>
                <a:sym typeface="Narkisim"/>
              </a:rPr>
              <a:t> וְתָקַעְתִּי בַּשּׁוֹפָר אָנֹכִי וְכָל אֲשֶׁר אִתִּי וּתְקַעְתֶּם בַּשּׁוֹפָרוֹת גַּם אַתֶּם סְבִיבוֹת כָּל הַמַּחֲנֶה וַאֲמַרְתֶּם לַה' וּלְגִדְעוֹן:</a:t>
            </a:r>
            <a:br>
              <a:rPr lang="iw-IL">
                <a:latin typeface="Narkisim"/>
                <a:ea typeface="Narkisim"/>
                <a:cs typeface="Narkisim"/>
                <a:sym typeface="Narkisim"/>
              </a:rPr>
            </a:br>
            <a:br>
              <a:rPr lang="iw-IL">
                <a:latin typeface="Narkisim"/>
                <a:ea typeface="Narkisim"/>
                <a:cs typeface="Narkisim"/>
                <a:sym typeface="Narkisim"/>
              </a:rPr>
            </a:br>
            <a:r>
              <a:rPr lang="iw-IL" sz="2100">
                <a:latin typeface="Narkisim"/>
                <a:ea typeface="Narkisim"/>
                <a:cs typeface="Narkisim"/>
                <a:sym typeface="Narkisim"/>
              </a:rPr>
              <a:t>יט</a:t>
            </a:r>
            <a:r>
              <a:rPr lang="iw-IL">
                <a:latin typeface="Narkisim"/>
                <a:ea typeface="Narkisim"/>
                <a:cs typeface="Narkisim"/>
                <a:sym typeface="Narkisim"/>
              </a:rPr>
              <a:t> וַיָּבֹא גִדְעוֹן וּמֵאָה אִישׁ אֲשֶׁר אִתּוֹ בִּקְצֵה הַמַּחֲנֶה רֹאשׁ הָאַשְׁמֹרֶת הַתִּיכוֹנָה אַךְ הָקֵם הֵקִימוּ אֶת-הַשֹּׁמְרִים וַיִּתְקְעוּ בַּשּׁוֹפָרוֹת וְנָפוֹץ הַכַּדִּים אֲשֶׁר בְּיָדָם.  </a:t>
            </a:r>
            <a:r>
              <a:rPr lang="iw-IL" sz="2100">
                <a:latin typeface="Narkisim"/>
                <a:ea typeface="Narkisim"/>
                <a:cs typeface="Narkisim"/>
                <a:sym typeface="Narkisim"/>
              </a:rPr>
              <a:t>כ</a:t>
            </a:r>
            <a:r>
              <a:rPr lang="iw-IL">
                <a:latin typeface="Narkisim"/>
                <a:ea typeface="Narkisim"/>
                <a:cs typeface="Narkisim"/>
                <a:sym typeface="Narkisim"/>
              </a:rPr>
              <a:t> וַיִּתְקְעוּ שְׁלֹשֶׁת הָרָאשִׁים בַּשּׁוֹפָרוֹת וַיִּשְׁבְּרוּ הַכַּדִּים וַיַּחֲזִיקוּ בְיַד-שְׂמֹאולָם בַּלַּפִּדִים וּבְיַד-יְמִינָם הַשּׁוֹפָרוֹת לִתְקוֹעַ וַיִּקְרְאוּ חֶרֶב לַה' וּלְגִדְעוֹן.  </a:t>
            </a:r>
            <a:r>
              <a:rPr lang="iw-IL" sz="2100">
                <a:latin typeface="Narkisim"/>
                <a:ea typeface="Narkisim"/>
                <a:cs typeface="Narkisim"/>
                <a:sym typeface="Narkisim"/>
              </a:rPr>
              <a:t>כא</a:t>
            </a:r>
            <a:r>
              <a:rPr lang="iw-IL">
                <a:latin typeface="Narkisim"/>
                <a:ea typeface="Narkisim"/>
                <a:cs typeface="Narkisim"/>
                <a:sym typeface="Narkisim"/>
              </a:rPr>
              <a:t> וַיַּעַמְדוּ אִישׁ תַּחְתָּיו סָבִיב לַמַּחֲנֶה וַיָּרָץ כָּל-הַמַּחֲנֶה וַיָּרִיעוּ וַיָּנוּסוּ.  </a:t>
            </a:r>
            <a:r>
              <a:rPr lang="iw-IL" sz="2100">
                <a:latin typeface="Narkisim"/>
                <a:ea typeface="Narkisim"/>
                <a:cs typeface="Narkisim"/>
                <a:sym typeface="Narkisim"/>
              </a:rPr>
              <a:t>כב</a:t>
            </a:r>
            <a:r>
              <a:rPr lang="iw-IL">
                <a:latin typeface="Narkisim"/>
                <a:ea typeface="Narkisim"/>
                <a:cs typeface="Narkisim"/>
                <a:sym typeface="Narkisim"/>
              </a:rPr>
              <a:t> וַיִּתְקְעוּ שְׁלֹשׁ מֵאוֹת הַשּׁוֹפָרוֹת וַיָּשֶׂם ה' אֵת חֶרֶב אִישׁ בְּרֵעֵהוּ וּבְכָל-הַמַּחֲנֶה וַיָּנָס הַמַּחֲנֶה עַד-בֵּית הַשִּׁטָּה צְרֵרָתָה עַד שְׂפַת-אָבֵל מְחוֹלָה עַל-טַבָּת.</a:t>
            </a:r>
            <a:endParaRPr/>
          </a:p>
        </p:txBody>
      </p:sp>
      <p:sp>
        <p:nvSpPr>
          <p:cNvPr id="585" name="Google Shape;585;p68"/>
          <p:cNvSpPr/>
          <p:nvPr/>
        </p:nvSpPr>
        <p:spPr>
          <a:xfrm>
            <a:off x="1528970" y="2975113"/>
            <a:ext cx="1143000" cy="1401418"/>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Calibri"/>
              <a:buNone/>
            </a:pPr>
            <a:r>
              <a:rPr b="1" i="0" lang="iw-IL" sz="2400" u="none" cap="none" strike="noStrike">
                <a:solidFill>
                  <a:srgbClr val="FFFFFF"/>
                </a:solidFill>
                <a:latin typeface="Calibri"/>
                <a:ea typeface="Calibri"/>
                <a:cs typeface="Calibri"/>
                <a:sym typeface="Calibri"/>
              </a:rPr>
              <a:t>100</a:t>
            </a:r>
            <a:endParaRPr b="1" i="0" sz="3600" u="none" cap="none" strike="noStrike">
              <a:solidFill>
                <a:srgbClr val="FFFFFF"/>
              </a:solidFill>
              <a:latin typeface="Calibri"/>
              <a:ea typeface="Calibri"/>
              <a:cs typeface="Calibri"/>
              <a:sym typeface="Calibri"/>
            </a:endParaRPr>
          </a:p>
        </p:txBody>
      </p:sp>
      <p:sp>
        <p:nvSpPr>
          <p:cNvPr id="586" name="Google Shape;586;p68"/>
          <p:cNvSpPr/>
          <p:nvPr/>
        </p:nvSpPr>
        <p:spPr>
          <a:xfrm>
            <a:off x="1528970" y="1260614"/>
            <a:ext cx="1143000" cy="1401418"/>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Calibri"/>
              <a:buNone/>
            </a:pPr>
            <a:r>
              <a:rPr b="1" i="0" lang="iw-IL" sz="2400" u="none" cap="none" strike="noStrike">
                <a:solidFill>
                  <a:srgbClr val="FFFFFF"/>
                </a:solidFill>
                <a:latin typeface="Calibri"/>
                <a:ea typeface="Calibri"/>
                <a:cs typeface="Calibri"/>
                <a:sym typeface="Calibri"/>
              </a:rPr>
              <a:t>100</a:t>
            </a:r>
            <a:endParaRPr b="1" i="0" sz="3600" u="none" cap="none" strike="noStrike">
              <a:solidFill>
                <a:srgbClr val="FFFFFF"/>
              </a:solidFill>
              <a:latin typeface="Calibri"/>
              <a:ea typeface="Calibri"/>
              <a:cs typeface="Calibri"/>
              <a:sym typeface="Calibri"/>
            </a:endParaRPr>
          </a:p>
        </p:txBody>
      </p:sp>
      <p:sp>
        <p:nvSpPr>
          <p:cNvPr id="587" name="Google Shape;587;p68"/>
          <p:cNvSpPr/>
          <p:nvPr/>
        </p:nvSpPr>
        <p:spPr>
          <a:xfrm>
            <a:off x="1475961" y="4689612"/>
            <a:ext cx="1143000" cy="1401418"/>
          </a:xfrm>
          <a:prstGeom prst="rect">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Calibri"/>
              <a:buNone/>
            </a:pPr>
            <a:r>
              <a:rPr b="1" i="0" lang="iw-IL" sz="2400" u="none" cap="none" strike="noStrike">
                <a:solidFill>
                  <a:srgbClr val="FFFFFF"/>
                </a:solidFill>
                <a:latin typeface="Calibri"/>
                <a:ea typeface="Calibri"/>
                <a:cs typeface="Calibri"/>
                <a:sym typeface="Calibri"/>
              </a:rPr>
              <a:t>100</a:t>
            </a:r>
            <a:endParaRPr b="1" i="0" sz="3600" u="none" cap="none" strike="noStrike">
              <a:solidFill>
                <a:srgbClr val="FFFFFF"/>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69"/>
          <p:cNvSpPr txBox="1"/>
          <p:nvPr>
            <p:ph idx="1" type="body"/>
          </p:nvPr>
        </p:nvSpPr>
        <p:spPr>
          <a:xfrm>
            <a:off x="2973287" y="501621"/>
            <a:ext cx="8805664" cy="6192688"/>
          </a:xfrm>
          <a:prstGeom prst="rect">
            <a:avLst/>
          </a:prstGeom>
          <a:noFill/>
          <a:ln>
            <a:noFill/>
          </a:ln>
        </p:spPr>
        <p:txBody>
          <a:bodyPr anchorCtr="0" anchor="t" bIns="45700" lIns="91425" spcFirstLastPara="1" rIns="91425" wrap="square" tIns="45700">
            <a:normAutofit fontScale="85000" lnSpcReduction="10000"/>
          </a:bodyPr>
          <a:lstStyle/>
          <a:p>
            <a:pPr indent="0" lvl="0" marL="0" rtl="1" algn="r">
              <a:spcBef>
                <a:spcPts val="0"/>
              </a:spcBef>
              <a:spcAft>
                <a:spcPts val="0"/>
              </a:spcAft>
              <a:buClr>
                <a:schemeClr val="dk1"/>
              </a:buClr>
              <a:buSzPct val="100000"/>
              <a:buNone/>
            </a:pPr>
            <a:r>
              <a:rPr lang="iw-IL" sz="2100">
                <a:latin typeface="Narkisim"/>
                <a:ea typeface="Narkisim"/>
                <a:cs typeface="Narkisim"/>
                <a:sym typeface="Narkisim"/>
              </a:rPr>
              <a:t>טו</a:t>
            </a:r>
            <a:r>
              <a:rPr lang="iw-IL">
                <a:latin typeface="Narkisim"/>
                <a:ea typeface="Narkisim"/>
                <a:cs typeface="Narkisim"/>
                <a:sym typeface="Narkisim"/>
              </a:rPr>
              <a:t> וַיְהִי כִשְׁמֹעַ גִּדְעוֹן אֶת מִסְפַּר הַחֲלוֹם וְאֶת שִׁבְרוֹ וַיִּשְׁתָּחוּ וַיָּשָׁב אֶל מַחֲנֵה יִשְׂרָאֵל וַיֹּאמֶר קוּמוּ כִּי נָתַן ה' בְּיֶדְכֶם אֶת מַחֲנֵה מִדְיָן.  טז וַיַּחַץ אֶת שְׁלֹשׁ מֵאוֹת הָאִישׁ שְׁלֹשָׁה רָאשִׁים וַיִּתֵּן </a:t>
            </a:r>
            <a:r>
              <a:rPr lang="iw-IL">
                <a:solidFill>
                  <a:srgbClr val="FF0000"/>
                </a:solidFill>
                <a:latin typeface="Narkisim"/>
                <a:ea typeface="Narkisim"/>
                <a:cs typeface="Narkisim"/>
                <a:sym typeface="Narkisim"/>
              </a:rPr>
              <a:t>שׁוֹפָרוֹת</a:t>
            </a:r>
            <a:r>
              <a:rPr lang="iw-IL">
                <a:latin typeface="Narkisim"/>
                <a:ea typeface="Narkisim"/>
                <a:cs typeface="Narkisim"/>
                <a:sym typeface="Narkisim"/>
              </a:rPr>
              <a:t> בְּיַד כֻּלָּם וְכַדִּים רֵיקִים וְלַפִּדִים בְּתוֹךְ הַכַּדִּים.  </a:t>
            </a:r>
            <a:r>
              <a:rPr lang="iw-IL" sz="2100">
                <a:latin typeface="Narkisim"/>
                <a:ea typeface="Narkisim"/>
                <a:cs typeface="Narkisim"/>
                <a:sym typeface="Narkisim"/>
              </a:rPr>
              <a:t>יז</a:t>
            </a:r>
            <a:r>
              <a:rPr lang="iw-IL">
                <a:latin typeface="Narkisim"/>
                <a:ea typeface="Narkisim"/>
                <a:cs typeface="Narkisim"/>
                <a:sym typeface="Narkisim"/>
              </a:rPr>
              <a:t> וַיֹּאמֶר אֲלֵיהֶם מִמֶּנִּי תִרְאוּ וְכֵן תַּעֲשׂוּ וְהִנֵּה אָנֹכִי בָא בִּקְצֵה הַמַּחֲנֶה וְהָיָה כַאֲשֶׁר אֶעֱשֶׂה כֵּן תַּעֲשׂוּן.  </a:t>
            </a:r>
            <a:r>
              <a:rPr lang="iw-IL" sz="2100">
                <a:latin typeface="Narkisim"/>
                <a:ea typeface="Narkisim"/>
                <a:cs typeface="Narkisim"/>
                <a:sym typeface="Narkisim"/>
              </a:rPr>
              <a:t>יח</a:t>
            </a:r>
            <a:r>
              <a:rPr lang="iw-IL">
                <a:latin typeface="Narkisim"/>
                <a:ea typeface="Narkisim"/>
                <a:cs typeface="Narkisim"/>
                <a:sym typeface="Narkisim"/>
              </a:rPr>
              <a:t> וְתָקַעְתִּי בַּשּׁוֹפָר אָנֹכִי וְכָל אֲשֶׁר אִתִּי וּתְקַעְתֶּם בַּשּׁוֹפָרוֹת גַּם אַתֶּם סְבִיבוֹת כָּל הַמַּחֲנֶה וַאֲמַרְתֶּם לַה' וּלְגִדְעוֹן:</a:t>
            </a:r>
            <a:br>
              <a:rPr lang="iw-IL">
                <a:latin typeface="Narkisim"/>
                <a:ea typeface="Narkisim"/>
                <a:cs typeface="Narkisim"/>
                <a:sym typeface="Narkisim"/>
              </a:rPr>
            </a:br>
            <a:br>
              <a:rPr lang="iw-IL">
                <a:latin typeface="Narkisim"/>
                <a:ea typeface="Narkisim"/>
                <a:cs typeface="Narkisim"/>
                <a:sym typeface="Narkisim"/>
              </a:rPr>
            </a:br>
            <a:r>
              <a:rPr lang="iw-IL" sz="2100">
                <a:latin typeface="Narkisim"/>
                <a:ea typeface="Narkisim"/>
                <a:cs typeface="Narkisim"/>
                <a:sym typeface="Narkisim"/>
              </a:rPr>
              <a:t>יט</a:t>
            </a:r>
            <a:r>
              <a:rPr lang="iw-IL">
                <a:latin typeface="Narkisim"/>
                <a:ea typeface="Narkisim"/>
                <a:cs typeface="Narkisim"/>
                <a:sym typeface="Narkisim"/>
              </a:rPr>
              <a:t> וַיָּבֹא גִדְעוֹן וּמֵאָה אִישׁ אֲשֶׁר אִתּוֹ בִּקְצֵה הַמַּחֲנֶה רֹאשׁ הָאַשְׁמֹרֶת הַתִּיכוֹנָה אַךְ הָקֵם הֵקִימוּ אֶת-הַשֹּׁמְרִים וַיִּתְקְעוּ בַּשּׁוֹפָרוֹת וְנָפוֹץ הַכַּדִּים אֲשֶׁר בְּיָדָם.  </a:t>
            </a:r>
            <a:r>
              <a:rPr lang="iw-IL" sz="2100">
                <a:latin typeface="Narkisim"/>
                <a:ea typeface="Narkisim"/>
                <a:cs typeface="Narkisim"/>
                <a:sym typeface="Narkisim"/>
              </a:rPr>
              <a:t>כ</a:t>
            </a:r>
            <a:r>
              <a:rPr lang="iw-IL">
                <a:latin typeface="Narkisim"/>
                <a:ea typeface="Narkisim"/>
                <a:cs typeface="Narkisim"/>
                <a:sym typeface="Narkisim"/>
              </a:rPr>
              <a:t> וַיִּתְקְעוּ שְׁלֹשֶׁת הָרָאשִׁים בַּשּׁוֹפָרוֹת וַיִּשְׁבְּרוּ הַכַּדִּים וַיַּחֲזִיקוּ בְיַד-שְׂמֹאולָם בַּלַּפִּדִים וּבְיַד-יְמִינָם הַשּׁוֹפָרוֹת לִתְקוֹעַ וַיִּקְרְאוּ חֶרֶב לַה' וּלְגִדְעוֹן.  </a:t>
            </a:r>
            <a:r>
              <a:rPr lang="iw-IL" sz="2100">
                <a:latin typeface="Narkisim"/>
                <a:ea typeface="Narkisim"/>
                <a:cs typeface="Narkisim"/>
                <a:sym typeface="Narkisim"/>
              </a:rPr>
              <a:t>כא</a:t>
            </a:r>
            <a:r>
              <a:rPr lang="iw-IL">
                <a:latin typeface="Narkisim"/>
                <a:ea typeface="Narkisim"/>
                <a:cs typeface="Narkisim"/>
                <a:sym typeface="Narkisim"/>
              </a:rPr>
              <a:t> וַיַּעַמְדוּ אִישׁ תַּחְתָּיו סָבִיב לַמַּחֲנֶה וַיָּרָץ כָּל-הַמַּחֲנֶה וַיָּרִיעוּ וַיָּנוּסוּ.  </a:t>
            </a:r>
            <a:r>
              <a:rPr lang="iw-IL" sz="2100">
                <a:latin typeface="Narkisim"/>
                <a:ea typeface="Narkisim"/>
                <a:cs typeface="Narkisim"/>
                <a:sym typeface="Narkisim"/>
              </a:rPr>
              <a:t>כב</a:t>
            </a:r>
            <a:r>
              <a:rPr lang="iw-IL">
                <a:latin typeface="Narkisim"/>
                <a:ea typeface="Narkisim"/>
                <a:cs typeface="Narkisim"/>
                <a:sym typeface="Narkisim"/>
              </a:rPr>
              <a:t> וַיִּתְקְעוּ שְׁלֹשׁ מֵאוֹת הַשּׁוֹפָרוֹת וַיָּשֶׂם ה' אֵת חֶרֶב אִישׁ בְּרֵעֵהוּ וּבְכָל-הַמַּחֲנֶה וַיָּנָס הַמַּחֲנֶה עַד-בֵּית הַשִּׁטָּה צְרֵרָתָה עַד שְׂפַת-אָבֵל מְחוֹלָה עַל-טַבָּת.</a:t>
            </a:r>
            <a:endParaRPr/>
          </a:p>
        </p:txBody>
      </p:sp>
      <p:pic>
        <p:nvPicPr>
          <p:cNvPr descr="×ª××¦××ª ×ª××× × ×¢×××¨ ×©××¤×¨" id="593" name="Google Shape;593;p69"/>
          <p:cNvPicPr preferRelativeResize="0"/>
          <p:nvPr/>
        </p:nvPicPr>
        <p:blipFill rotWithShape="1">
          <a:blip r:embed="rId3">
            <a:alphaModFix/>
          </a:blip>
          <a:srcRect b="0" l="0" r="0" t="0"/>
          <a:stretch/>
        </p:blipFill>
        <p:spPr>
          <a:xfrm>
            <a:off x="1021564" y="1610140"/>
            <a:ext cx="1951723" cy="138155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3"/>
                                        </p:tgtEl>
                                        <p:attrNameLst>
                                          <p:attrName>style.visibility</p:attrName>
                                        </p:attrNameLst>
                                      </p:cBhvr>
                                      <p:to>
                                        <p:strVal val="visible"/>
                                      </p:to>
                                    </p:set>
                                    <p:animEffect filter="fade" transition="in">
                                      <p:cBhvr>
                                        <p:cTn dur="1000"/>
                                        <p:tgtEl>
                                          <p:spTgt spid="5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70"/>
          <p:cNvSpPr txBox="1"/>
          <p:nvPr>
            <p:ph idx="1" type="body"/>
          </p:nvPr>
        </p:nvSpPr>
        <p:spPr>
          <a:xfrm>
            <a:off x="2973287" y="501621"/>
            <a:ext cx="8805664" cy="6192688"/>
          </a:xfrm>
          <a:prstGeom prst="rect">
            <a:avLst/>
          </a:prstGeom>
          <a:noFill/>
          <a:ln>
            <a:noFill/>
          </a:ln>
        </p:spPr>
        <p:txBody>
          <a:bodyPr anchorCtr="0" anchor="t" bIns="45700" lIns="91425" spcFirstLastPara="1" rIns="91425" wrap="square" tIns="45700">
            <a:normAutofit fontScale="85000" lnSpcReduction="10000"/>
          </a:bodyPr>
          <a:lstStyle/>
          <a:p>
            <a:pPr indent="0" lvl="0" marL="0" rtl="1" algn="r">
              <a:spcBef>
                <a:spcPts val="0"/>
              </a:spcBef>
              <a:spcAft>
                <a:spcPts val="0"/>
              </a:spcAft>
              <a:buClr>
                <a:schemeClr val="dk1"/>
              </a:buClr>
              <a:buSzPct val="100000"/>
              <a:buNone/>
            </a:pPr>
            <a:r>
              <a:rPr lang="iw-IL" sz="2100">
                <a:latin typeface="Narkisim"/>
                <a:ea typeface="Narkisim"/>
                <a:cs typeface="Narkisim"/>
                <a:sym typeface="Narkisim"/>
              </a:rPr>
              <a:t>טו</a:t>
            </a:r>
            <a:r>
              <a:rPr lang="iw-IL">
                <a:latin typeface="Narkisim"/>
                <a:ea typeface="Narkisim"/>
                <a:cs typeface="Narkisim"/>
                <a:sym typeface="Narkisim"/>
              </a:rPr>
              <a:t> וַיְהִי כִשְׁמֹעַ גִּדְעוֹן אֶת מִסְפַּר הַחֲלוֹם וְאֶת שִׁבְרוֹ וַיִּשְׁתָּחוּ וַיָּשָׁב אֶל מַחֲנֵה יִשְׂרָאֵל וַיֹּאמֶר קוּמוּ כִּי נָתַן ה' בְּיֶדְכֶם אֶת מַחֲנֵה מִדְיָן.  טז וַיַּחַץ אֶת שְׁלֹשׁ מֵאוֹת הָאִישׁ שְׁלֹשָׁה רָאשִׁים וַיִּתֵּן שׁוֹפָרוֹת בְּיַד כֻּלָּם וְ</a:t>
            </a:r>
            <a:r>
              <a:rPr lang="iw-IL">
                <a:solidFill>
                  <a:srgbClr val="FF0000"/>
                </a:solidFill>
                <a:latin typeface="Narkisim"/>
                <a:ea typeface="Narkisim"/>
                <a:cs typeface="Narkisim"/>
                <a:sym typeface="Narkisim"/>
              </a:rPr>
              <a:t>כַדִּים</a:t>
            </a:r>
            <a:r>
              <a:rPr lang="iw-IL">
                <a:latin typeface="Narkisim"/>
                <a:ea typeface="Narkisim"/>
                <a:cs typeface="Narkisim"/>
                <a:sym typeface="Narkisim"/>
              </a:rPr>
              <a:t> רֵיקִים וְלַפִּדִים בְּתוֹךְ הַכַּדִּים.  </a:t>
            </a:r>
            <a:r>
              <a:rPr lang="iw-IL" sz="2100">
                <a:latin typeface="Narkisim"/>
                <a:ea typeface="Narkisim"/>
                <a:cs typeface="Narkisim"/>
                <a:sym typeface="Narkisim"/>
              </a:rPr>
              <a:t>יז</a:t>
            </a:r>
            <a:r>
              <a:rPr lang="iw-IL">
                <a:latin typeface="Narkisim"/>
                <a:ea typeface="Narkisim"/>
                <a:cs typeface="Narkisim"/>
                <a:sym typeface="Narkisim"/>
              </a:rPr>
              <a:t> וַיֹּאמֶר אֲלֵיהֶם מִמֶּנִּי תִרְאוּ וְכֵן תַּעֲשׂוּ וְהִנֵּה אָנֹכִי בָא בִּקְצֵה הַמַּחֲנֶה וְהָיָה כַאֲשֶׁר אֶעֱשֶׂה כֵּן תַּעֲשׂוּן.  </a:t>
            </a:r>
            <a:r>
              <a:rPr lang="iw-IL" sz="2100">
                <a:latin typeface="Narkisim"/>
                <a:ea typeface="Narkisim"/>
                <a:cs typeface="Narkisim"/>
                <a:sym typeface="Narkisim"/>
              </a:rPr>
              <a:t>יח</a:t>
            </a:r>
            <a:r>
              <a:rPr lang="iw-IL">
                <a:latin typeface="Narkisim"/>
                <a:ea typeface="Narkisim"/>
                <a:cs typeface="Narkisim"/>
                <a:sym typeface="Narkisim"/>
              </a:rPr>
              <a:t> וְתָקַעְתִּי בַּשּׁוֹפָר אָנֹכִי וְכָל אֲשֶׁר אִתִּי וּתְקַעְתֶּם בַּשּׁוֹפָרוֹת גַּם אַתֶּם סְבִיבוֹת כָּל הַמַּחֲנֶה וַאֲמַרְתֶּם לַה' וּלְגִדְעוֹן:</a:t>
            </a:r>
            <a:br>
              <a:rPr lang="iw-IL">
                <a:latin typeface="Narkisim"/>
                <a:ea typeface="Narkisim"/>
                <a:cs typeface="Narkisim"/>
                <a:sym typeface="Narkisim"/>
              </a:rPr>
            </a:br>
            <a:br>
              <a:rPr lang="iw-IL">
                <a:latin typeface="Narkisim"/>
                <a:ea typeface="Narkisim"/>
                <a:cs typeface="Narkisim"/>
                <a:sym typeface="Narkisim"/>
              </a:rPr>
            </a:br>
            <a:r>
              <a:rPr lang="iw-IL" sz="2100">
                <a:latin typeface="Narkisim"/>
                <a:ea typeface="Narkisim"/>
                <a:cs typeface="Narkisim"/>
                <a:sym typeface="Narkisim"/>
              </a:rPr>
              <a:t>יט</a:t>
            </a:r>
            <a:r>
              <a:rPr lang="iw-IL">
                <a:latin typeface="Narkisim"/>
                <a:ea typeface="Narkisim"/>
                <a:cs typeface="Narkisim"/>
                <a:sym typeface="Narkisim"/>
              </a:rPr>
              <a:t> וַיָּבֹא גִדְעוֹן וּמֵאָה אִישׁ אֲשֶׁר אִתּוֹ בִּקְצֵה הַמַּחֲנֶה רֹאשׁ הָאַשְׁמֹרֶת הַתִּיכוֹנָה אַךְ הָקֵם הֵקִימוּ אֶת-הַשֹּׁמְרִים וַיִּתְקְעוּ בַּשּׁוֹפָרוֹת וְנָפוֹץ הַכַּדִּים אֲשֶׁר בְּיָדָם.  </a:t>
            </a:r>
            <a:r>
              <a:rPr lang="iw-IL" sz="2100">
                <a:latin typeface="Narkisim"/>
                <a:ea typeface="Narkisim"/>
                <a:cs typeface="Narkisim"/>
                <a:sym typeface="Narkisim"/>
              </a:rPr>
              <a:t>כ</a:t>
            </a:r>
            <a:r>
              <a:rPr lang="iw-IL">
                <a:latin typeface="Narkisim"/>
                <a:ea typeface="Narkisim"/>
                <a:cs typeface="Narkisim"/>
                <a:sym typeface="Narkisim"/>
              </a:rPr>
              <a:t> וַיִּתְקְעוּ שְׁלֹשֶׁת הָרָאשִׁים בַּשּׁוֹפָרוֹת וַיִּשְׁבְּרוּ הַכַּדִּים וַיַּחֲזִיקוּ בְיַד-שְׂמֹאולָם בַּלַּפִּדִים וּבְיַד-יְמִינָם הַשּׁוֹפָרוֹת לִתְקוֹעַ וַיִּקְרְאוּ חֶרֶב לַה' וּלְגִדְעוֹן.  </a:t>
            </a:r>
            <a:r>
              <a:rPr lang="iw-IL" sz="2100">
                <a:latin typeface="Narkisim"/>
                <a:ea typeface="Narkisim"/>
                <a:cs typeface="Narkisim"/>
                <a:sym typeface="Narkisim"/>
              </a:rPr>
              <a:t>כא</a:t>
            </a:r>
            <a:r>
              <a:rPr lang="iw-IL">
                <a:latin typeface="Narkisim"/>
                <a:ea typeface="Narkisim"/>
                <a:cs typeface="Narkisim"/>
                <a:sym typeface="Narkisim"/>
              </a:rPr>
              <a:t> וַיַּעַמְדוּ אִישׁ תַּחְתָּיו סָבִיב לַמַּחֲנֶה וַיָּרָץ כָּל-הַמַּחֲנֶה וַיָּרִיעוּ וַיָּנוּסוּ.  </a:t>
            </a:r>
            <a:r>
              <a:rPr lang="iw-IL" sz="2100">
                <a:latin typeface="Narkisim"/>
                <a:ea typeface="Narkisim"/>
                <a:cs typeface="Narkisim"/>
                <a:sym typeface="Narkisim"/>
              </a:rPr>
              <a:t>כב</a:t>
            </a:r>
            <a:r>
              <a:rPr lang="iw-IL">
                <a:latin typeface="Narkisim"/>
                <a:ea typeface="Narkisim"/>
                <a:cs typeface="Narkisim"/>
                <a:sym typeface="Narkisim"/>
              </a:rPr>
              <a:t> וַיִּתְקְעוּ שְׁלֹשׁ מֵאוֹת הַשּׁוֹפָרוֹת וַיָּשֶׂם ה' אֵת חֶרֶב אִישׁ בְּרֵעֵהוּ וּבְכָל-הַמַּחֲנֶה וַיָּנָס הַמַּחֲנֶה עַד-בֵּית הַשִּׁטָּה צְרֵרָתָה עַד שְׂפַת-אָבֵל מְחוֹלָה עַל-טַבָּת.</a:t>
            </a:r>
            <a:endParaRPr/>
          </a:p>
        </p:txBody>
      </p:sp>
      <p:pic>
        <p:nvPicPr>
          <p:cNvPr descr="×ª××¦××ª ×ª××× × ×¢×××¨ ×× ××¨×¡" id="599" name="Google Shape;599;p70"/>
          <p:cNvPicPr preferRelativeResize="0"/>
          <p:nvPr/>
        </p:nvPicPr>
        <p:blipFill rotWithShape="1">
          <a:blip r:embed="rId3">
            <a:alphaModFix/>
          </a:blip>
          <a:srcRect b="0" l="0" r="0" t="0"/>
          <a:stretch/>
        </p:blipFill>
        <p:spPr>
          <a:xfrm>
            <a:off x="934278" y="2175658"/>
            <a:ext cx="1870429" cy="249711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1000"/>
                                        <p:tgtEl>
                                          <p:spTgt spid="5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71"/>
          <p:cNvSpPr txBox="1"/>
          <p:nvPr>
            <p:ph idx="1" type="body"/>
          </p:nvPr>
        </p:nvSpPr>
        <p:spPr>
          <a:xfrm>
            <a:off x="2973287" y="501621"/>
            <a:ext cx="8805664" cy="6192688"/>
          </a:xfrm>
          <a:prstGeom prst="rect">
            <a:avLst/>
          </a:prstGeom>
          <a:noFill/>
          <a:ln>
            <a:noFill/>
          </a:ln>
        </p:spPr>
        <p:txBody>
          <a:bodyPr anchorCtr="0" anchor="t" bIns="45700" lIns="91425" spcFirstLastPara="1" rIns="91425" wrap="square" tIns="45700">
            <a:normAutofit fontScale="85000" lnSpcReduction="10000"/>
          </a:bodyPr>
          <a:lstStyle/>
          <a:p>
            <a:pPr indent="0" lvl="0" marL="0" rtl="1" algn="r">
              <a:spcBef>
                <a:spcPts val="0"/>
              </a:spcBef>
              <a:spcAft>
                <a:spcPts val="0"/>
              </a:spcAft>
              <a:buClr>
                <a:schemeClr val="dk1"/>
              </a:buClr>
              <a:buSzPct val="100000"/>
              <a:buNone/>
            </a:pPr>
            <a:r>
              <a:rPr lang="iw-IL" sz="2100">
                <a:latin typeface="Narkisim"/>
                <a:ea typeface="Narkisim"/>
                <a:cs typeface="Narkisim"/>
                <a:sym typeface="Narkisim"/>
              </a:rPr>
              <a:t>טו</a:t>
            </a:r>
            <a:r>
              <a:rPr lang="iw-IL">
                <a:latin typeface="Narkisim"/>
                <a:ea typeface="Narkisim"/>
                <a:cs typeface="Narkisim"/>
                <a:sym typeface="Narkisim"/>
              </a:rPr>
              <a:t> וַיְהִי כִשְׁמֹעַ גִּדְעוֹן אֶת מִסְפַּר הַחֲלוֹם וְאֶת שִׁבְרוֹ וַיִּשְׁתָּחוּ וַיָּשָׁב אֶל מַחֲנֵה יִשְׂרָאֵל וַיֹּאמֶר קוּמוּ כִּי נָתַן ה' בְּיֶדְכֶם אֶת מַחֲנֵה מִדְיָן.  טז וַיַּחַץ אֶת שְׁלֹשׁ מֵאוֹת הָאִישׁ שְׁלֹשָׁה רָאשִׁים וַיִּתֵּן </a:t>
            </a:r>
            <a:r>
              <a:rPr lang="iw-IL">
                <a:solidFill>
                  <a:srgbClr val="FF0000"/>
                </a:solidFill>
                <a:latin typeface="Narkisim"/>
                <a:ea typeface="Narkisim"/>
                <a:cs typeface="Narkisim"/>
                <a:sym typeface="Narkisim"/>
              </a:rPr>
              <a:t>שׁוֹפָרוֹת</a:t>
            </a:r>
            <a:r>
              <a:rPr lang="iw-IL">
                <a:latin typeface="Narkisim"/>
                <a:ea typeface="Narkisim"/>
                <a:cs typeface="Narkisim"/>
                <a:sym typeface="Narkisim"/>
              </a:rPr>
              <a:t> בְּיַד כֻּלָּם וְכַדִּים רֵיקִים וְלַפִּדִים בְּתוֹךְ הַכַּדִּים.  </a:t>
            </a:r>
            <a:r>
              <a:rPr lang="iw-IL" sz="2100">
                <a:latin typeface="Narkisim"/>
                <a:ea typeface="Narkisim"/>
                <a:cs typeface="Narkisim"/>
                <a:sym typeface="Narkisim"/>
              </a:rPr>
              <a:t>יז</a:t>
            </a:r>
            <a:r>
              <a:rPr lang="iw-IL">
                <a:latin typeface="Narkisim"/>
                <a:ea typeface="Narkisim"/>
                <a:cs typeface="Narkisim"/>
                <a:sym typeface="Narkisim"/>
              </a:rPr>
              <a:t> וַיֹּאמֶר אֲלֵיהֶם מִמֶּנִּי תִרְאוּ וְכֵן תַּעֲשׂוּ וְהִנֵּה אָנֹכִי בָא בִּקְצֵה הַמַּחֲנֶה וְהָיָה כַאֲשֶׁר אֶעֱשֶׂה כֵּן תַּעֲשׂוּן.  </a:t>
            </a:r>
            <a:r>
              <a:rPr lang="iw-IL" sz="2100">
                <a:latin typeface="Narkisim"/>
                <a:ea typeface="Narkisim"/>
                <a:cs typeface="Narkisim"/>
                <a:sym typeface="Narkisim"/>
              </a:rPr>
              <a:t>יח</a:t>
            </a:r>
            <a:r>
              <a:rPr lang="iw-IL">
                <a:latin typeface="Narkisim"/>
                <a:ea typeface="Narkisim"/>
                <a:cs typeface="Narkisim"/>
                <a:sym typeface="Narkisim"/>
              </a:rPr>
              <a:t> וְתָקַעְתִּי בַּשּׁוֹפָר אָנֹכִי וְכָל אֲשֶׁר אִתִּי וּתְקַעְתֶּם בַּשּׁוֹפָרוֹת גַּם אַתֶּם סְבִיבוֹת כָּל הַמַּחֲנֶה וַאֲמַרְתֶּם לַה' וּלְגִדְעוֹן:</a:t>
            </a:r>
            <a:br>
              <a:rPr lang="iw-IL">
                <a:latin typeface="Narkisim"/>
                <a:ea typeface="Narkisim"/>
                <a:cs typeface="Narkisim"/>
                <a:sym typeface="Narkisim"/>
              </a:rPr>
            </a:br>
            <a:br>
              <a:rPr lang="iw-IL">
                <a:latin typeface="Narkisim"/>
                <a:ea typeface="Narkisim"/>
                <a:cs typeface="Narkisim"/>
                <a:sym typeface="Narkisim"/>
              </a:rPr>
            </a:br>
            <a:r>
              <a:rPr lang="iw-IL" sz="2100">
                <a:latin typeface="Narkisim"/>
                <a:ea typeface="Narkisim"/>
                <a:cs typeface="Narkisim"/>
                <a:sym typeface="Narkisim"/>
              </a:rPr>
              <a:t>יט</a:t>
            </a:r>
            <a:r>
              <a:rPr lang="iw-IL">
                <a:latin typeface="Narkisim"/>
                <a:ea typeface="Narkisim"/>
                <a:cs typeface="Narkisim"/>
                <a:sym typeface="Narkisim"/>
              </a:rPr>
              <a:t> וַיָּבֹא גִדְעוֹן וּמֵאָה אִישׁ אֲשֶׁר אִתּוֹ בִּקְצֵה הַמַּחֲנֶה רֹאשׁ הָאַשְׁמֹרֶת הַתִּיכוֹנָה אַךְ הָקֵם הֵקִימוּ אֶת-הַשֹּׁמְרִים וַיִּתְקְעוּ בַּשּׁוֹפָרוֹת וְנָפוֹץ הַכַּדִּים אֲשֶׁר בְּיָדָם.  </a:t>
            </a:r>
            <a:r>
              <a:rPr lang="iw-IL" sz="2100">
                <a:latin typeface="Narkisim"/>
                <a:ea typeface="Narkisim"/>
                <a:cs typeface="Narkisim"/>
                <a:sym typeface="Narkisim"/>
              </a:rPr>
              <a:t>כ</a:t>
            </a:r>
            <a:r>
              <a:rPr lang="iw-IL">
                <a:latin typeface="Narkisim"/>
                <a:ea typeface="Narkisim"/>
                <a:cs typeface="Narkisim"/>
                <a:sym typeface="Narkisim"/>
              </a:rPr>
              <a:t> וַיִּתְקְעוּ שְׁלֹשֶׁת הָרָאשִׁים בַּשּׁוֹפָרוֹת וַיִּשְׁבְּרוּ הַכַּדִּים וַיַּחֲזִיקוּ בְיַד-שְׂמֹאולָם בַּלַּפִּדִים וּבְיַד-יְמִינָם הַשּׁוֹפָרוֹת לִתְקוֹעַ וַיִּקְרְאוּ חֶרֶב לַה' וּלְגִדְעוֹן.  </a:t>
            </a:r>
            <a:r>
              <a:rPr lang="iw-IL" sz="2100">
                <a:latin typeface="Narkisim"/>
                <a:ea typeface="Narkisim"/>
                <a:cs typeface="Narkisim"/>
                <a:sym typeface="Narkisim"/>
              </a:rPr>
              <a:t>כא</a:t>
            </a:r>
            <a:r>
              <a:rPr lang="iw-IL">
                <a:latin typeface="Narkisim"/>
                <a:ea typeface="Narkisim"/>
                <a:cs typeface="Narkisim"/>
                <a:sym typeface="Narkisim"/>
              </a:rPr>
              <a:t> וַיַּעַמְדוּ אִישׁ תַּחְתָּיו סָבִיב לַמַּחֲנֶה וַיָּרָץ כָּל-הַמַּחֲנֶה וַיָּרִיעוּ וַיָּנוּסוּ.  </a:t>
            </a:r>
            <a:r>
              <a:rPr lang="iw-IL" sz="2100">
                <a:latin typeface="Narkisim"/>
                <a:ea typeface="Narkisim"/>
                <a:cs typeface="Narkisim"/>
                <a:sym typeface="Narkisim"/>
              </a:rPr>
              <a:t>כב</a:t>
            </a:r>
            <a:r>
              <a:rPr lang="iw-IL">
                <a:latin typeface="Narkisim"/>
                <a:ea typeface="Narkisim"/>
                <a:cs typeface="Narkisim"/>
                <a:sym typeface="Narkisim"/>
              </a:rPr>
              <a:t> וַיִּתְקְעוּ שְׁלֹשׁ מֵאוֹת הַשּׁוֹפָרוֹת וַיָּשֶׂם ה' אֵת חֶרֶב אִישׁ בְּרֵעֵהוּ וּבְכָל-הַמַּחֲנֶה וַיָּנָס הַמַּחֲנֶה עַד-בֵּית הַשִּׁטָּה צְרֵרָתָה עַד שְׂפַת-אָבֵל מְחוֹלָה עַל-טַבָּת.</a:t>
            </a:r>
            <a:endParaRPr/>
          </a:p>
        </p:txBody>
      </p:sp>
      <p:pic>
        <p:nvPicPr>
          <p:cNvPr descr="×ª××¦××ª ×ª××× × ×¢×××¨ ××¤×× ××©" id="605" name="Google Shape;605;p71"/>
          <p:cNvPicPr preferRelativeResize="0"/>
          <p:nvPr/>
        </p:nvPicPr>
        <p:blipFill rotWithShape="1">
          <a:blip r:embed="rId3">
            <a:alphaModFix/>
          </a:blip>
          <a:srcRect b="14973" l="24192" r="45568" t="0"/>
          <a:stretch/>
        </p:blipFill>
        <p:spPr>
          <a:xfrm>
            <a:off x="1212017" y="1615697"/>
            <a:ext cx="1054103" cy="30705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1000"/>
                                        <p:tgtEl>
                                          <p:spTgt spid="6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pic>
        <p:nvPicPr>
          <p:cNvPr descr="×ª××¦××ª ×ª××× × ×¢×××¨ ××¤×× ××©" id="610" name="Google Shape;610;p72"/>
          <p:cNvPicPr preferRelativeResize="0"/>
          <p:nvPr/>
        </p:nvPicPr>
        <p:blipFill rotWithShape="1">
          <a:blip r:embed="rId3">
            <a:alphaModFix/>
          </a:blip>
          <a:srcRect b="14973" l="24192" r="45568" t="0"/>
          <a:stretch/>
        </p:blipFill>
        <p:spPr>
          <a:xfrm>
            <a:off x="546097" y="1069046"/>
            <a:ext cx="759780" cy="2213224"/>
          </a:xfrm>
          <a:prstGeom prst="rect">
            <a:avLst/>
          </a:prstGeom>
          <a:noFill/>
          <a:ln>
            <a:noFill/>
          </a:ln>
        </p:spPr>
      </p:pic>
      <p:sp>
        <p:nvSpPr>
          <p:cNvPr id="611" name="Google Shape;611;p72"/>
          <p:cNvSpPr txBox="1"/>
          <p:nvPr>
            <p:ph idx="1" type="body"/>
          </p:nvPr>
        </p:nvSpPr>
        <p:spPr>
          <a:xfrm>
            <a:off x="2973287" y="501621"/>
            <a:ext cx="8805664" cy="6192688"/>
          </a:xfrm>
          <a:prstGeom prst="rect">
            <a:avLst/>
          </a:prstGeom>
          <a:noFill/>
          <a:ln>
            <a:noFill/>
          </a:ln>
        </p:spPr>
        <p:txBody>
          <a:bodyPr anchorCtr="0" anchor="t" bIns="45700" lIns="91425" spcFirstLastPara="1" rIns="91425" wrap="square" tIns="45700">
            <a:normAutofit fontScale="85000" lnSpcReduction="10000"/>
          </a:bodyPr>
          <a:lstStyle/>
          <a:p>
            <a:pPr indent="0" lvl="0" marL="0" rtl="1" algn="r">
              <a:spcBef>
                <a:spcPts val="0"/>
              </a:spcBef>
              <a:spcAft>
                <a:spcPts val="0"/>
              </a:spcAft>
              <a:buClr>
                <a:schemeClr val="dk1"/>
              </a:buClr>
              <a:buSzPct val="100000"/>
              <a:buNone/>
            </a:pPr>
            <a:r>
              <a:rPr lang="iw-IL" sz="2100">
                <a:latin typeface="Narkisim"/>
                <a:ea typeface="Narkisim"/>
                <a:cs typeface="Narkisim"/>
                <a:sym typeface="Narkisim"/>
              </a:rPr>
              <a:t>טו</a:t>
            </a:r>
            <a:r>
              <a:rPr lang="iw-IL">
                <a:latin typeface="Narkisim"/>
                <a:ea typeface="Narkisim"/>
                <a:cs typeface="Narkisim"/>
                <a:sym typeface="Narkisim"/>
              </a:rPr>
              <a:t> וַיְהִי כִשְׁמֹעַ גִּדְעוֹן אֶת מִסְפַּר הַחֲלוֹם וְאֶת שִׁבְרוֹ וַיִּשְׁתָּחוּ וַיָּשָׁב אֶל מַחֲנֵה יִשְׂרָאֵל וַיֹּאמֶר קוּמוּ כִּי נָתַן ה' בְּיֶדְכֶם אֶת מַחֲנֵה מִדְיָן.  טז וַיַּחַץ אֶת שְׁלֹשׁ מֵאוֹת הָאִישׁ שְׁלֹשָׁה רָאשִׁים וַיִּתֵּן שׁוֹפָרוֹת בְּיַד כֻּלָּם וְכַדִּים רֵיקִים וְלַפִּדִים בְּתוֹךְ הַכַּדִּים.  </a:t>
            </a:r>
            <a:r>
              <a:rPr lang="iw-IL" sz="2100">
                <a:latin typeface="Narkisim"/>
                <a:ea typeface="Narkisim"/>
                <a:cs typeface="Narkisim"/>
                <a:sym typeface="Narkisim"/>
              </a:rPr>
              <a:t>יז</a:t>
            </a:r>
            <a:r>
              <a:rPr lang="iw-IL">
                <a:latin typeface="Narkisim"/>
                <a:ea typeface="Narkisim"/>
                <a:cs typeface="Narkisim"/>
                <a:sym typeface="Narkisim"/>
              </a:rPr>
              <a:t> וַיֹּאמֶר אֲלֵיהֶם מִמֶּנִּי תִרְאוּ וְכֵן תַּעֲשׂוּ וְהִנֵּה אָנֹכִי בָא בִּקְצֵה הַמַּחֲנֶה וְהָיָה כַאֲשֶׁר אֶעֱשֶׂה כֵּן תַּעֲשׂוּן.  </a:t>
            </a:r>
            <a:r>
              <a:rPr lang="iw-IL" sz="2100">
                <a:latin typeface="Narkisim"/>
                <a:ea typeface="Narkisim"/>
                <a:cs typeface="Narkisim"/>
                <a:sym typeface="Narkisim"/>
              </a:rPr>
              <a:t>יח</a:t>
            </a:r>
            <a:r>
              <a:rPr lang="iw-IL">
                <a:latin typeface="Narkisim"/>
                <a:ea typeface="Narkisim"/>
                <a:cs typeface="Narkisim"/>
                <a:sym typeface="Narkisim"/>
              </a:rPr>
              <a:t> וְתָקַעְתִּי בַּשּׁוֹפָר אָנֹכִי וְכָל אֲשֶׁר אִתִּי וּתְקַעְתֶּם בַּשּׁוֹפָרוֹת גַּם אַתֶּם סְבִיבוֹת כָּל הַמַּחֲנֶה וַאֲמַרְתֶּם לַה' וּלְגִדְעוֹן:</a:t>
            </a:r>
            <a:br>
              <a:rPr lang="iw-IL">
                <a:latin typeface="Narkisim"/>
                <a:ea typeface="Narkisim"/>
                <a:cs typeface="Narkisim"/>
                <a:sym typeface="Narkisim"/>
              </a:rPr>
            </a:br>
            <a:br>
              <a:rPr lang="iw-IL">
                <a:latin typeface="Narkisim"/>
                <a:ea typeface="Narkisim"/>
                <a:cs typeface="Narkisim"/>
                <a:sym typeface="Narkisim"/>
              </a:rPr>
            </a:br>
            <a:r>
              <a:rPr lang="iw-IL" sz="2100">
                <a:latin typeface="Narkisim"/>
                <a:ea typeface="Narkisim"/>
                <a:cs typeface="Narkisim"/>
                <a:sym typeface="Narkisim"/>
              </a:rPr>
              <a:t>יט</a:t>
            </a:r>
            <a:r>
              <a:rPr lang="iw-IL">
                <a:latin typeface="Narkisim"/>
                <a:ea typeface="Narkisim"/>
                <a:cs typeface="Narkisim"/>
                <a:sym typeface="Narkisim"/>
              </a:rPr>
              <a:t> וַיָּבֹא גִדְעוֹן וּמֵאָה אִישׁ אֲשֶׁר אִתּוֹ בִּקְצֵה הַמַּחֲנֶה רֹאשׁ הָאַשְׁמֹרֶת הַתִּיכוֹנָה אַךְ הָקֵם הֵקִימוּ אֶת-הַשֹּׁמְרִים וַיִּתְקְעוּ בַּשּׁוֹפָרוֹת וְנָפוֹץ הַכַּדִּים אֲשֶׁר בְּיָדָם.  </a:t>
            </a:r>
            <a:r>
              <a:rPr lang="iw-IL" sz="2100">
                <a:latin typeface="Narkisim"/>
                <a:ea typeface="Narkisim"/>
                <a:cs typeface="Narkisim"/>
                <a:sym typeface="Narkisim"/>
              </a:rPr>
              <a:t>כ</a:t>
            </a:r>
            <a:r>
              <a:rPr lang="iw-IL">
                <a:latin typeface="Narkisim"/>
                <a:ea typeface="Narkisim"/>
                <a:cs typeface="Narkisim"/>
                <a:sym typeface="Narkisim"/>
              </a:rPr>
              <a:t> וַיִּתְקְעוּ שְׁלֹשֶׁת הָרָאשִׁים בַּשּׁוֹפָרוֹת וַיִּשְׁבְּרוּ הַכַּדִּים וַיַּחֲזִיקוּ בְיַד-שְׂמֹאולָם בַּלַּפִּדִים וּבְיַד-יְמִינָם הַשּׁוֹפָרוֹת לִתְקוֹעַ וַיִּקְרְאוּ חֶרֶב לַה' וּלְגִדְעוֹן.  </a:t>
            </a:r>
            <a:r>
              <a:rPr lang="iw-IL" sz="2100">
                <a:latin typeface="Narkisim"/>
                <a:ea typeface="Narkisim"/>
                <a:cs typeface="Narkisim"/>
                <a:sym typeface="Narkisim"/>
              </a:rPr>
              <a:t>כא</a:t>
            </a:r>
            <a:r>
              <a:rPr lang="iw-IL">
                <a:latin typeface="Narkisim"/>
                <a:ea typeface="Narkisim"/>
                <a:cs typeface="Narkisim"/>
                <a:sym typeface="Narkisim"/>
              </a:rPr>
              <a:t> וַיַּעַמְדוּ אִישׁ תַּחְתָּיו סָבִיב לַמַּחֲנֶה וַיָּרָץ כָּל-הַמַּחֲנֶה וַיָּרִיעוּ וַיָּנוּסוּ.  </a:t>
            </a:r>
            <a:r>
              <a:rPr lang="iw-IL" sz="2100">
                <a:latin typeface="Narkisim"/>
                <a:ea typeface="Narkisim"/>
                <a:cs typeface="Narkisim"/>
                <a:sym typeface="Narkisim"/>
              </a:rPr>
              <a:t>כב</a:t>
            </a:r>
            <a:r>
              <a:rPr lang="iw-IL">
                <a:latin typeface="Narkisim"/>
                <a:ea typeface="Narkisim"/>
                <a:cs typeface="Narkisim"/>
                <a:sym typeface="Narkisim"/>
              </a:rPr>
              <a:t> וַיִּתְקְעוּ שְׁלֹשׁ מֵאוֹת הַשּׁוֹפָרוֹת וַיָּשֶׂם ה' אֵת חֶרֶב אִישׁ בְּרֵעֵהוּ וּבְכָל-הַמַּחֲנֶה וַיָּנָס הַמַּחֲנֶה עַד-בֵּית הַשִּׁטָּה צְרֵרָתָה עַד שְׂפַת-אָבֵל מְחוֹלָה עַל-טַבָּת.</a:t>
            </a:r>
            <a:endParaRPr/>
          </a:p>
        </p:txBody>
      </p:sp>
      <p:pic>
        <p:nvPicPr>
          <p:cNvPr descr="×ª××¦××ª ×ª××× × ×¢×××¨ ×©××¤×¨" id="612" name="Google Shape;612;p72"/>
          <p:cNvPicPr preferRelativeResize="0"/>
          <p:nvPr/>
        </p:nvPicPr>
        <p:blipFill rotWithShape="1">
          <a:blip r:embed="rId4">
            <a:alphaModFix/>
          </a:blip>
          <a:srcRect b="0" l="0" r="0" t="0"/>
          <a:stretch/>
        </p:blipFill>
        <p:spPr>
          <a:xfrm>
            <a:off x="1739349" y="884584"/>
            <a:ext cx="1126774" cy="797604"/>
          </a:xfrm>
          <a:prstGeom prst="rect">
            <a:avLst/>
          </a:prstGeom>
          <a:noFill/>
          <a:ln>
            <a:noFill/>
          </a:ln>
        </p:spPr>
      </p:pic>
      <p:pic>
        <p:nvPicPr>
          <p:cNvPr descr="×ª××¦××ª ×ª××× × ×¢×××¨ ×× ××¨×¡" id="613" name="Google Shape;613;p72"/>
          <p:cNvPicPr preferRelativeResize="0"/>
          <p:nvPr/>
        </p:nvPicPr>
        <p:blipFill rotWithShape="1">
          <a:blip r:embed="rId5">
            <a:alphaModFix/>
          </a:blip>
          <a:srcRect b="7131" l="12440" r="15807" t="13792"/>
          <a:stretch/>
        </p:blipFill>
        <p:spPr>
          <a:xfrm rot="10800000">
            <a:off x="523434" y="501621"/>
            <a:ext cx="764420" cy="112470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pic>
        <p:nvPicPr>
          <p:cNvPr descr="×ª××¦××ª ×ª××× × ×¢×××¨ ××¤×× ××©" id="618" name="Google Shape;618;p73"/>
          <p:cNvPicPr preferRelativeResize="0"/>
          <p:nvPr/>
        </p:nvPicPr>
        <p:blipFill rotWithShape="1">
          <a:blip r:embed="rId3">
            <a:alphaModFix/>
          </a:blip>
          <a:srcRect b="14973" l="24192" r="45568" t="0"/>
          <a:stretch/>
        </p:blipFill>
        <p:spPr>
          <a:xfrm>
            <a:off x="546097" y="1069046"/>
            <a:ext cx="759780" cy="2213224"/>
          </a:xfrm>
          <a:prstGeom prst="rect">
            <a:avLst/>
          </a:prstGeom>
          <a:noFill/>
          <a:ln>
            <a:noFill/>
          </a:ln>
        </p:spPr>
      </p:pic>
      <p:sp>
        <p:nvSpPr>
          <p:cNvPr id="619" name="Google Shape;619;p73"/>
          <p:cNvSpPr txBox="1"/>
          <p:nvPr>
            <p:ph idx="1" type="body"/>
          </p:nvPr>
        </p:nvSpPr>
        <p:spPr>
          <a:xfrm>
            <a:off x="2973287" y="501621"/>
            <a:ext cx="8805664" cy="6192688"/>
          </a:xfrm>
          <a:prstGeom prst="rect">
            <a:avLst/>
          </a:prstGeom>
          <a:noFill/>
          <a:ln>
            <a:noFill/>
          </a:ln>
        </p:spPr>
        <p:txBody>
          <a:bodyPr anchorCtr="0" anchor="t" bIns="45700" lIns="91425" spcFirstLastPara="1" rIns="91425" wrap="square" tIns="45700">
            <a:normAutofit fontScale="85000" lnSpcReduction="10000"/>
          </a:bodyPr>
          <a:lstStyle/>
          <a:p>
            <a:pPr indent="0" lvl="0" marL="0" rtl="1" algn="r">
              <a:spcBef>
                <a:spcPts val="0"/>
              </a:spcBef>
              <a:spcAft>
                <a:spcPts val="0"/>
              </a:spcAft>
              <a:buClr>
                <a:schemeClr val="dk1"/>
              </a:buClr>
              <a:buSzPct val="100000"/>
              <a:buNone/>
            </a:pPr>
            <a:r>
              <a:rPr lang="iw-IL" sz="2100">
                <a:latin typeface="Narkisim"/>
                <a:ea typeface="Narkisim"/>
                <a:cs typeface="Narkisim"/>
                <a:sym typeface="Narkisim"/>
              </a:rPr>
              <a:t>טו</a:t>
            </a:r>
            <a:r>
              <a:rPr lang="iw-IL">
                <a:latin typeface="Narkisim"/>
                <a:ea typeface="Narkisim"/>
                <a:cs typeface="Narkisim"/>
                <a:sym typeface="Narkisim"/>
              </a:rPr>
              <a:t> וַיְהִי כִשְׁמֹעַ גִּדְעוֹן אֶת מִסְפַּר הַחֲלוֹם וְאֶת שִׁבְרוֹ וַיִּשְׁתָּחוּ וַיָּשָׁב אֶל מַחֲנֵה יִשְׂרָאֵל וַיֹּאמֶר קוּמוּ כִּי נָתַן ה' בְּיֶדְכֶם אֶת מַחֲנֵה מִדְיָן.  טז וַיַּחַץ אֶת שְׁלֹשׁ מֵאוֹת הָאִישׁ שְׁלֹשָׁה רָאשִׁים וַיִּתֵּן שׁוֹפָרוֹת בְּיַד כֻּלָּם וְכַדִּים רֵיקִים וְלַפִּדִים בְּתוֹךְ הַכַּדִּים.  </a:t>
            </a:r>
            <a:r>
              <a:rPr lang="iw-IL" sz="2100">
                <a:latin typeface="Narkisim"/>
                <a:ea typeface="Narkisim"/>
                <a:cs typeface="Narkisim"/>
                <a:sym typeface="Narkisim"/>
              </a:rPr>
              <a:t>יז</a:t>
            </a:r>
            <a:r>
              <a:rPr lang="iw-IL">
                <a:latin typeface="Narkisim"/>
                <a:ea typeface="Narkisim"/>
                <a:cs typeface="Narkisim"/>
                <a:sym typeface="Narkisim"/>
              </a:rPr>
              <a:t> וַיֹּאמֶר אֲלֵיהֶם מִמֶּנִּי תִרְאוּ וְכֵן תַּעֲשׂוּ וְהִנֵּה אָנֹכִי בָא בִּקְצֵה הַמַּחֲנֶה וְהָיָה כַאֲשֶׁר אֶעֱשֶׂה כֵּן תַּעֲשׂוּן.  </a:t>
            </a:r>
            <a:r>
              <a:rPr lang="iw-IL" sz="2100">
                <a:latin typeface="Narkisim"/>
                <a:ea typeface="Narkisim"/>
                <a:cs typeface="Narkisim"/>
                <a:sym typeface="Narkisim"/>
              </a:rPr>
              <a:t>יח</a:t>
            </a:r>
            <a:r>
              <a:rPr lang="iw-IL">
                <a:latin typeface="Narkisim"/>
                <a:ea typeface="Narkisim"/>
                <a:cs typeface="Narkisim"/>
                <a:sym typeface="Narkisim"/>
              </a:rPr>
              <a:t> וְתָקַעְתִּי בַּשּׁוֹפָר אָנֹכִי וְכָל אֲשֶׁר אִתִּי וּתְקַעְתֶּם בַּשּׁוֹפָרוֹת גַּם אַתֶּם סְבִיבוֹת כָּל הַמַּחֲנֶה וַאֲמַרְתֶּם לַה' וּלְגִדְעוֹן:</a:t>
            </a:r>
            <a:br>
              <a:rPr lang="iw-IL">
                <a:latin typeface="Narkisim"/>
                <a:ea typeface="Narkisim"/>
                <a:cs typeface="Narkisim"/>
                <a:sym typeface="Narkisim"/>
              </a:rPr>
            </a:br>
            <a:br>
              <a:rPr lang="iw-IL">
                <a:latin typeface="Narkisim"/>
                <a:ea typeface="Narkisim"/>
                <a:cs typeface="Narkisim"/>
                <a:sym typeface="Narkisim"/>
              </a:rPr>
            </a:br>
            <a:r>
              <a:rPr lang="iw-IL" sz="2100">
                <a:latin typeface="Narkisim"/>
                <a:ea typeface="Narkisim"/>
                <a:cs typeface="Narkisim"/>
                <a:sym typeface="Narkisim"/>
              </a:rPr>
              <a:t>יט</a:t>
            </a:r>
            <a:r>
              <a:rPr lang="iw-IL">
                <a:latin typeface="Narkisim"/>
                <a:ea typeface="Narkisim"/>
                <a:cs typeface="Narkisim"/>
                <a:sym typeface="Narkisim"/>
              </a:rPr>
              <a:t> וַיָּבֹא גִדְעוֹן וּמֵאָה אִישׁ אֲשֶׁר אִתּוֹ בִּקְצֵה הַמַּחֲנֶה רֹאשׁ הָאַשְׁמֹרֶת הַתִּיכוֹנָה אַךְ הָקֵם הֵקִימוּ אֶת-הַשֹּׁמְרִים וַיִּתְקְעוּ בַּשּׁוֹפָרוֹת וְנָפוֹץ הַכַּדִּים אֲשֶׁר בְּיָדָם.  </a:t>
            </a:r>
            <a:r>
              <a:rPr lang="iw-IL" sz="2100">
                <a:latin typeface="Narkisim"/>
                <a:ea typeface="Narkisim"/>
                <a:cs typeface="Narkisim"/>
                <a:sym typeface="Narkisim"/>
              </a:rPr>
              <a:t>כ</a:t>
            </a:r>
            <a:r>
              <a:rPr lang="iw-IL">
                <a:latin typeface="Narkisim"/>
                <a:ea typeface="Narkisim"/>
                <a:cs typeface="Narkisim"/>
                <a:sym typeface="Narkisim"/>
              </a:rPr>
              <a:t> וַיִּתְקְעוּ שְׁלֹשֶׁת הָרָאשִׁים בַּשּׁוֹפָרוֹת וַיִּשְׁבְּרוּ הַכַּדִּים וַיַּחֲזִיקוּ בְיַד-שְׂמֹאולָם בַּלַּפִּדִים וּבְיַד-יְמִינָם הַשּׁוֹפָרוֹת לִתְקוֹעַ וַיִּקְרְאוּ חֶרֶב לַה' וּלְגִדְעוֹן.  </a:t>
            </a:r>
            <a:r>
              <a:rPr lang="iw-IL" sz="2100">
                <a:latin typeface="Narkisim"/>
                <a:ea typeface="Narkisim"/>
                <a:cs typeface="Narkisim"/>
                <a:sym typeface="Narkisim"/>
              </a:rPr>
              <a:t>כא</a:t>
            </a:r>
            <a:r>
              <a:rPr lang="iw-IL">
                <a:latin typeface="Narkisim"/>
                <a:ea typeface="Narkisim"/>
                <a:cs typeface="Narkisim"/>
                <a:sym typeface="Narkisim"/>
              </a:rPr>
              <a:t> וַיַּעַמְדוּ אִישׁ תַּחְתָּיו סָבִיב לַמַּחֲנֶה וַיָּרָץ כָּל-הַמַּחֲנֶה וַיָּרִיעוּ וַיָּנוּסוּ.  </a:t>
            </a:r>
            <a:r>
              <a:rPr lang="iw-IL" sz="2100">
                <a:latin typeface="Narkisim"/>
                <a:ea typeface="Narkisim"/>
                <a:cs typeface="Narkisim"/>
                <a:sym typeface="Narkisim"/>
              </a:rPr>
              <a:t>כב</a:t>
            </a:r>
            <a:r>
              <a:rPr lang="iw-IL">
                <a:latin typeface="Narkisim"/>
                <a:ea typeface="Narkisim"/>
                <a:cs typeface="Narkisim"/>
                <a:sym typeface="Narkisim"/>
              </a:rPr>
              <a:t> וַיִּתְקְעוּ שְׁלֹשׁ מֵאוֹת הַשּׁוֹפָרוֹת וַיָּשֶׂם ה' אֵת חֶרֶב אִישׁ בְּרֵעֵהוּ וּבְכָל-הַמַּחֲנֶה וַיָּנָס הַמַּחֲנֶה עַד-בֵּית הַשִּׁטָּה צְרֵרָתָה עַד שְׂפַת-אָבֵל מְחוֹלָה עַל-טַבָּת.</a:t>
            </a:r>
            <a:endParaRPr/>
          </a:p>
        </p:txBody>
      </p:sp>
      <p:pic>
        <p:nvPicPr>
          <p:cNvPr descr="×ª××¦××ª ×ª××× × ×¢×××¨ ×©××¤×¨" id="620" name="Google Shape;620;p73"/>
          <p:cNvPicPr preferRelativeResize="0"/>
          <p:nvPr/>
        </p:nvPicPr>
        <p:blipFill rotWithShape="1">
          <a:blip r:embed="rId4">
            <a:alphaModFix/>
          </a:blip>
          <a:srcRect b="0" l="0" r="0" t="0"/>
          <a:stretch/>
        </p:blipFill>
        <p:spPr>
          <a:xfrm>
            <a:off x="1739349" y="884584"/>
            <a:ext cx="1126774" cy="797604"/>
          </a:xfrm>
          <a:prstGeom prst="rect">
            <a:avLst/>
          </a:prstGeom>
          <a:noFill/>
          <a:ln>
            <a:noFill/>
          </a:ln>
        </p:spPr>
      </p:pic>
      <p:pic>
        <p:nvPicPr>
          <p:cNvPr descr="×ª××¦××ª ×ª××× × ×¢×××¨ ×× ××¨×¡" id="621" name="Google Shape;621;p73"/>
          <p:cNvPicPr preferRelativeResize="0"/>
          <p:nvPr/>
        </p:nvPicPr>
        <p:blipFill rotWithShape="1">
          <a:blip r:embed="rId5">
            <a:alphaModFix/>
          </a:blip>
          <a:srcRect b="7131" l="12440" r="15807" t="13792"/>
          <a:stretch/>
        </p:blipFill>
        <p:spPr>
          <a:xfrm rot="10800000">
            <a:off x="546097" y="799795"/>
            <a:ext cx="764420" cy="112470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pic>
        <p:nvPicPr>
          <p:cNvPr descr="×ª××¦××ª ×ª××× × ×¢×××¨ ××¤×× ××©" id="626" name="Google Shape;626;p74"/>
          <p:cNvPicPr preferRelativeResize="0"/>
          <p:nvPr/>
        </p:nvPicPr>
        <p:blipFill rotWithShape="1">
          <a:blip r:embed="rId3">
            <a:alphaModFix/>
          </a:blip>
          <a:srcRect b="14973" l="24192" r="45568" t="0"/>
          <a:stretch/>
        </p:blipFill>
        <p:spPr>
          <a:xfrm>
            <a:off x="546097" y="1069046"/>
            <a:ext cx="759780" cy="2213224"/>
          </a:xfrm>
          <a:prstGeom prst="rect">
            <a:avLst/>
          </a:prstGeom>
          <a:noFill/>
          <a:ln>
            <a:noFill/>
          </a:ln>
        </p:spPr>
      </p:pic>
      <p:sp>
        <p:nvSpPr>
          <p:cNvPr id="627" name="Google Shape;627;p74"/>
          <p:cNvSpPr txBox="1"/>
          <p:nvPr>
            <p:ph idx="1" type="body"/>
          </p:nvPr>
        </p:nvSpPr>
        <p:spPr>
          <a:xfrm>
            <a:off x="2973287" y="501621"/>
            <a:ext cx="8805664" cy="6192688"/>
          </a:xfrm>
          <a:prstGeom prst="rect">
            <a:avLst/>
          </a:prstGeom>
          <a:noFill/>
          <a:ln>
            <a:noFill/>
          </a:ln>
        </p:spPr>
        <p:txBody>
          <a:bodyPr anchorCtr="0" anchor="t" bIns="45700" lIns="91425" spcFirstLastPara="1" rIns="91425" wrap="square" tIns="45700">
            <a:normAutofit fontScale="85000" lnSpcReduction="10000"/>
          </a:bodyPr>
          <a:lstStyle/>
          <a:p>
            <a:pPr indent="0" lvl="0" marL="0" rtl="1" algn="r">
              <a:spcBef>
                <a:spcPts val="0"/>
              </a:spcBef>
              <a:spcAft>
                <a:spcPts val="0"/>
              </a:spcAft>
              <a:buClr>
                <a:schemeClr val="dk1"/>
              </a:buClr>
              <a:buSzPct val="100000"/>
              <a:buNone/>
            </a:pPr>
            <a:r>
              <a:rPr lang="iw-IL" sz="2100">
                <a:latin typeface="Narkisim"/>
                <a:ea typeface="Narkisim"/>
                <a:cs typeface="Narkisim"/>
                <a:sym typeface="Narkisim"/>
              </a:rPr>
              <a:t>טו</a:t>
            </a:r>
            <a:r>
              <a:rPr lang="iw-IL">
                <a:latin typeface="Narkisim"/>
                <a:ea typeface="Narkisim"/>
                <a:cs typeface="Narkisim"/>
                <a:sym typeface="Narkisim"/>
              </a:rPr>
              <a:t> וַיְהִי כִשְׁמֹעַ גִּדְעוֹן אֶת מִסְפַּר הַחֲלוֹם וְאֶת שִׁבְרוֹ וַיִּשְׁתָּחוּ וַיָּשָׁב אֶל מַחֲנֵה יִשְׂרָאֵל וַיֹּאמֶר קוּמוּ כִּי נָתַן ה' בְּיֶדְכֶם אֶת מַחֲנֵה מִדְיָן.  טז וַיַּחַץ אֶת שְׁלֹשׁ מֵאוֹת הָאִישׁ שְׁלֹשָׁה רָאשִׁים וַיִּתֵּן שׁוֹפָרוֹת בְּיַד כֻּלָּם וְכַדִּים רֵיקִים וְלַפִּדִים בְּתוֹךְ הַכַּדִּים.  </a:t>
            </a:r>
            <a:r>
              <a:rPr lang="iw-IL" sz="2100">
                <a:latin typeface="Narkisim"/>
                <a:ea typeface="Narkisim"/>
                <a:cs typeface="Narkisim"/>
                <a:sym typeface="Narkisim"/>
              </a:rPr>
              <a:t>יז</a:t>
            </a:r>
            <a:r>
              <a:rPr lang="iw-IL">
                <a:latin typeface="Narkisim"/>
                <a:ea typeface="Narkisim"/>
                <a:cs typeface="Narkisim"/>
                <a:sym typeface="Narkisim"/>
              </a:rPr>
              <a:t> וַיֹּאמֶר אֲלֵיהֶם </a:t>
            </a:r>
            <a:r>
              <a:rPr lang="iw-IL">
                <a:solidFill>
                  <a:srgbClr val="FF0000"/>
                </a:solidFill>
                <a:latin typeface="Narkisim"/>
                <a:ea typeface="Narkisim"/>
                <a:cs typeface="Narkisim"/>
                <a:sym typeface="Narkisim"/>
              </a:rPr>
              <a:t>מִמֶּנִּי תִרְאוּ וְכֵן תַּעֲשׂוּ </a:t>
            </a:r>
            <a:r>
              <a:rPr lang="iw-IL">
                <a:latin typeface="Narkisim"/>
                <a:ea typeface="Narkisim"/>
                <a:cs typeface="Narkisim"/>
                <a:sym typeface="Narkisim"/>
              </a:rPr>
              <a:t>וְהִנֵּה אָנֹכִי בָא בִּקְצֵה הַמַּחֲנֶה וְהָיָה כַאֲשֶׁר אֶעֱשֶׂה כֵּן תַּעֲשׂוּן.  </a:t>
            </a:r>
            <a:r>
              <a:rPr lang="iw-IL" sz="2100">
                <a:latin typeface="Narkisim"/>
                <a:ea typeface="Narkisim"/>
                <a:cs typeface="Narkisim"/>
                <a:sym typeface="Narkisim"/>
              </a:rPr>
              <a:t>יח</a:t>
            </a:r>
            <a:r>
              <a:rPr lang="iw-IL">
                <a:latin typeface="Narkisim"/>
                <a:ea typeface="Narkisim"/>
                <a:cs typeface="Narkisim"/>
                <a:sym typeface="Narkisim"/>
              </a:rPr>
              <a:t> וְתָקַעְתִּי בַּשּׁוֹפָר אָנֹכִי וְכָל אֲשֶׁר אִתִּי וּתְקַעְתֶּם בַּשּׁוֹפָרוֹת גַּם אַתֶּם סְבִיבוֹת כָּל הַמַּחֲנֶה וַאֲמַרְתֶּם לַה' וּלְגִדְעוֹן:</a:t>
            </a:r>
            <a:br>
              <a:rPr lang="iw-IL">
                <a:latin typeface="Narkisim"/>
                <a:ea typeface="Narkisim"/>
                <a:cs typeface="Narkisim"/>
                <a:sym typeface="Narkisim"/>
              </a:rPr>
            </a:br>
            <a:br>
              <a:rPr lang="iw-IL">
                <a:latin typeface="Narkisim"/>
                <a:ea typeface="Narkisim"/>
                <a:cs typeface="Narkisim"/>
                <a:sym typeface="Narkisim"/>
              </a:rPr>
            </a:br>
            <a:r>
              <a:rPr lang="iw-IL" sz="2100">
                <a:latin typeface="Narkisim"/>
                <a:ea typeface="Narkisim"/>
                <a:cs typeface="Narkisim"/>
                <a:sym typeface="Narkisim"/>
              </a:rPr>
              <a:t>יט</a:t>
            </a:r>
            <a:r>
              <a:rPr lang="iw-IL">
                <a:latin typeface="Narkisim"/>
                <a:ea typeface="Narkisim"/>
                <a:cs typeface="Narkisim"/>
                <a:sym typeface="Narkisim"/>
              </a:rPr>
              <a:t> וַיָּבֹא גִדְעוֹן וּמֵאָה אִישׁ אֲשֶׁר אִתּוֹ בִּקְצֵה הַמַּחֲנֶה רֹאשׁ הָאַשְׁמֹרֶת הַתִּיכוֹנָה אַךְ הָקֵם הֵקִימוּ אֶת-הַשֹּׁמְרִים וַיִּתְקְעוּ בַּשּׁוֹפָרוֹת וְנָפוֹץ הַכַּדִּים אֲשֶׁר בְּיָדָם.  </a:t>
            </a:r>
            <a:r>
              <a:rPr lang="iw-IL" sz="2100">
                <a:latin typeface="Narkisim"/>
                <a:ea typeface="Narkisim"/>
                <a:cs typeface="Narkisim"/>
                <a:sym typeface="Narkisim"/>
              </a:rPr>
              <a:t>כ</a:t>
            </a:r>
            <a:r>
              <a:rPr lang="iw-IL">
                <a:latin typeface="Narkisim"/>
                <a:ea typeface="Narkisim"/>
                <a:cs typeface="Narkisim"/>
                <a:sym typeface="Narkisim"/>
              </a:rPr>
              <a:t> וַיִּתְקְעוּ שְׁלֹשֶׁת הָרָאשִׁים בַּשּׁוֹפָרוֹת וַיִּשְׁבְּרוּ הַכַּדִּים וַיַּחֲזִיקוּ בְיַד-שְׂמֹאולָם בַּלַּפִּדִים וּבְיַד-יְמִינָם הַשּׁוֹפָרוֹת לִתְקוֹעַ וַיִּקְרְאוּ חֶרֶב לַה' וּלְגִדְעוֹן.  </a:t>
            </a:r>
            <a:r>
              <a:rPr lang="iw-IL" sz="2100">
                <a:latin typeface="Narkisim"/>
                <a:ea typeface="Narkisim"/>
                <a:cs typeface="Narkisim"/>
                <a:sym typeface="Narkisim"/>
              </a:rPr>
              <a:t>כא</a:t>
            </a:r>
            <a:r>
              <a:rPr lang="iw-IL">
                <a:latin typeface="Narkisim"/>
                <a:ea typeface="Narkisim"/>
                <a:cs typeface="Narkisim"/>
                <a:sym typeface="Narkisim"/>
              </a:rPr>
              <a:t> וַיַּעַמְדוּ אִישׁ תַּחְתָּיו סָבִיב לַמַּחֲנֶה וַיָּרָץ כָּל-הַמַּחֲנֶה וַיָּרִיעוּ וַיָּנוּסוּ.  </a:t>
            </a:r>
            <a:r>
              <a:rPr lang="iw-IL" sz="2100">
                <a:latin typeface="Narkisim"/>
                <a:ea typeface="Narkisim"/>
                <a:cs typeface="Narkisim"/>
                <a:sym typeface="Narkisim"/>
              </a:rPr>
              <a:t>כב</a:t>
            </a:r>
            <a:r>
              <a:rPr lang="iw-IL">
                <a:latin typeface="Narkisim"/>
                <a:ea typeface="Narkisim"/>
                <a:cs typeface="Narkisim"/>
                <a:sym typeface="Narkisim"/>
              </a:rPr>
              <a:t> וַיִּתְקְעוּ שְׁלֹשׁ מֵאוֹת הַשּׁוֹפָרוֹת וַיָּשֶׂם ה' אֵת חֶרֶב אִישׁ בְּרֵעֵהוּ וּבְכָל-הַמַּחֲנֶה וַיָּנָס הַמַּחֲנֶה עַד-בֵּית הַשִּׁטָּה צְרֵרָתָה עַד שְׂפַת-אָבֵל מְחוֹלָה עַל-טַבָּת.</a:t>
            </a:r>
            <a:endParaRPr/>
          </a:p>
        </p:txBody>
      </p:sp>
      <p:pic>
        <p:nvPicPr>
          <p:cNvPr descr="×ª××¦××ª ×ª××× × ×¢×××¨ ×©××¤×¨" id="628" name="Google Shape;628;p74"/>
          <p:cNvPicPr preferRelativeResize="0"/>
          <p:nvPr/>
        </p:nvPicPr>
        <p:blipFill rotWithShape="1">
          <a:blip r:embed="rId4">
            <a:alphaModFix/>
          </a:blip>
          <a:srcRect b="0" l="0" r="0" t="0"/>
          <a:stretch/>
        </p:blipFill>
        <p:spPr>
          <a:xfrm>
            <a:off x="1739349" y="884584"/>
            <a:ext cx="1126774" cy="797604"/>
          </a:xfrm>
          <a:prstGeom prst="rect">
            <a:avLst/>
          </a:prstGeom>
          <a:noFill/>
          <a:ln>
            <a:noFill/>
          </a:ln>
        </p:spPr>
      </p:pic>
      <p:pic>
        <p:nvPicPr>
          <p:cNvPr descr="×ª××¦××ª ×ª××× × ×¢×××¨ ×× ××¨×¡" id="629" name="Google Shape;629;p74"/>
          <p:cNvPicPr preferRelativeResize="0"/>
          <p:nvPr/>
        </p:nvPicPr>
        <p:blipFill rotWithShape="1">
          <a:blip r:embed="rId5">
            <a:alphaModFix/>
          </a:blip>
          <a:srcRect b="7131" l="12440" r="15807" t="13792"/>
          <a:stretch/>
        </p:blipFill>
        <p:spPr>
          <a:xfrm rot="10800000">
            <a:off x="546097" y="799795"/>
            <a:ext cx="764420" cy="112470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pic>
        <p:nvPicPr>
          <p:cNvPr descr="×ª××¦××ª ×ª××× × ×¢×××¨ ××¤×× ××©" id="634" name="Google Shape;634;p75"/>
          <p:cNvPicPr preferRelativeResize="0"/>
          <p:nvPr/>
        </p:nvPicPr>
        <p:blipFill rotWithShape="1">
          <a:blip r:embed="rId3">
            <a:alphaModFix/>
          </a:blip>
          <a:srcRect b="14973" l="24192" r="45568" t="0"/>
          <a:stretch/>
        </p:blipFill>
        <p:spPr>
          <a:xfrm>
            <a:off x="546097" y="1069046"/>
            <a:ext cx="759780" cy="2213224"/>
          </a:xfrm>
          <a:prstGeom prst="rect">
            <a:avLst/>
          </a:prstGeom>
          <a:noFill/>
          <a:ln>
            <a:noFill/>
          </a:ln>
        </p:spPr>
      </p:pic>
      <p:sp>
        <p:nvSpPr>
          <p:cNvPr id="635" name="Google Shape;635;p75"/>
          <p:cNvSpPr txBox="1"/>
          <p:nvPr>
            <p:ph idx="1" type="body"/>
          </p:nvPr>
        </p:nvSpPr>
        <p:spPr>
          <a:xfrm>
            <a:off x="2973287" y="501621"/>
            <a:ext cx="8805664" cy="6192688"/>
          </a:xfrm>
          <a:prstGeom prst="rect">
            <a:avLst/>
          </a:prstGeom>
          <a:noFill/>
          <a:ln>
            <a:noFill/>
          </a:ln>
        </p:spPr>
        <p:txBody>
          <a:bodyPr anchorCtr="0" anchor="t" bIns="45700" lIns="91425" spcFirstLastPara="1" rIns="91425" wrap="square" tIns="45700">
            <a:normAutofit fontScale="85000" lnSpcReduction="10000"/>
          </a:bodyPr>
          <a:lstStyle/>
          <a:p>
            <a:pPr indent="0" lvl="0" marL="0" rtl="1" algn="r">
              <a:spcBef>
                <a:spcPts val="0"/>
              </a:spcBef>
              <a:spcAft>
                <a:spcPts val="0"/>
              </a:spcAft>
              <a:buClr>
                <a:schemeClr val="dk1"/>
              </a:buClr>
              <a:buSzPct val="100000"/>
              <a:buNone/>
            </a:pPr>
            <a:r>
              <a:rPr lang="iw-IL" sz="2100">
                <a:latin typeface="Narkisim"/>
                <a:ea typeface="Narkisim"/>
                <a:cs typeface="Narkisim"/>
                <a:sym typeface="Narkisim"/>
              </a:rPr>
              <a:t>טו</a:t>
            </a:r>
            <a:r>
              <a:rPr lang="iw-IL">
                <a:latin typeface="Narkisim"/>
                <a:ea typeface="Narkisim"/>
                <a:cs typeface="Narkisim"/>
                <a:sym typeface="Narkisim"/>
              </a:rPr>
              <a:t> וַיְהִי כִשְׁמֹעַ גִּדְעוֹן אֶת מִסְפַּר הַחֲלוֹם וְאֶת שִׁבְרוֹ וַיִּשְׁתָּחוּ וַיָּשָׁב אֶל מַחֲנֵה יִשְׂרָאֵל וַיֹּאמֶר קוּמוּ כִּי נָתַן ה' בְּיֶדְכֶם אֶת מַחֲנֵה מִדְיָן.  טז וַיַּחַץ אֶת שְׁלֹשׁ מֵאוֹת הָאִישׁ שְׁלֹשָׁה רָאשִׁים וַיִּתֵּן שׁוֹפָרוֹת בְּיַד כֻּלָּם וְכַדִּים רֵיקִים וְלַפִּדִים בְּתוֹךְ הַכַּדִּים.  </a:t>
            </a:r>
            <a:r>
              <a:rPr lang="iw-IL" sz="2100">
                <a:latin typeface="Narkisim"/>
                <a:ea typeface="Narkisim"/>
                <a:cs typeface="Narkisim"/>
                <a:sym typeface="Narkisim"/>
              </a:rPr>
              <a:t>יז</a:t>
            </a:r>
            <a:r>
              <a:rPr lang="iw-IL">
                <a:latin typeface="Narkisim"/>
                <a:ea typeface="Narkisim"/>
                <a:cs typeface="Narkisim"/>
                <a:sym typeface="Narkisim"/>
              </a:rPr>
              <a:t> וַיֹּאמֶר אֲלֵיהֶם מִמֶּנִּי תִרְאוּ וְכֵן תַּעֲשׂוּ וְהִנֵּה אָנֹכִי בָא בִּקְצֵה הַמַּחֲנֶה וְהָיָה </a:t>
            </a:r>
            <a:r>
              <a:rPr lang="iw-IL">
                <a:solidFill>
                  <a:srgbClr val="FF0000"/>
                </a:solidFill>
                <a:latin typeface="Narkisim"/>
                <a:ea typeface="Narkisim"/>
                <a:cs typeface="Narkisim"/>
                <a:sym typeface="Narkisim"/>
              </a:rPr>
              <a:t>כַאֲשֶׁר אֶעֱשֶׂה כֵּן תַּעֲשׂוּן</a:t>
            </a:r>
            <a:r>
              <a:rPr lang="iw-IL">
                <a:latin typeface="Narkisim"/>
                <a:ea typeface="Narkisim"/>
                <a:cs typeface="Narkisim"/>
                <a:sym typeface="Narkisim"/>
              </a:rPr>
              <a:t>.  </a:t>
            </a:r>
            <a:r>
              <a:rPr lang="iw-IL" sz="2100">
                <a:latin typeface="Narkisim"/>
                <a:ea typeface="Narkisim"/>
                <a:cs typeface="Narkisim"/>
                <a:sym typeface="Narkisim"/>
              </a:rPr>
              <a:t>יח</a:t>
            </a:r>
            <a:r>
              <a:rPr lang="iw-IL">
                <a:latin typeface="Narkisim"/>
                <a:ea typeface="Narkisim"/>
                <a:cs typeface="Narkisim"/>
                <a:sym typeface="Narkisim"/>
              </a:rPr>
              <a:t> וְתָקַעְתִּי בַּשּׁוֹפָר אָנֹכִי וְכָל אֲשֶׁר אִתִּי וּתְקַעְתֶּם בַּשּׁוֹפָרוֹת גַּם אַתֶּם סְבִיבוֹת כָּל הַמַּחֲנֶה וַאֲמַרְתֶּם לַה' וּלְגִדְעוֹן:</a:t>
            </a:r>
            <a:br>
              <a:rPr lang="iw-IL">
                <a:latin typeface="Narkisim"/>
                <a:ea typeface="Narkisim"/>
                <a:cs typeface="Narkisim"/>
                <a:sym typeface="Narkisim"/>
              </a:rPr>
            </a:br>
            <a:br>
              <a:rPr lang="iw-IL">
                <a:latin typeface="Narkisim"/>
                <a:ea typeface="Narkisim"/>
                <a:cs typeface="Narkisim"/>
                <a:sym typeface="Narkisim"/>
              </a:rPr>
            </a:br>
            <a:r>
              <a:rPr lang="iw-IL" sz="2100">
                <a:latin typeface="Narkisim"/>
                <a:ea typeface="Narkisim"/>
                <a:cs typeface="Narkisim"/>
                <a:sym typeface="Narkisim"/>
              </a:rPr>
              <a:t>יט</a:t>
            </a:r>
            <a:r>
              <a:rPr lang="iw-IL">
                <a:latin typeface="Narkisim"/>
                <a:ea typeface="Narkisim"/>
                <a:cs typeface="Narkisim"/>
                <a:sym typeface="Narkisim"/>
              </a:rPr>
              <a:t> וַיָּבֹא גִדְעוֹן וּמֵאָה אִישׁ אֲשֶׁר אִתּוֹ בִּקְצֵה הַמַּחֲנֶה רֹאשׁ הָאַשְׁמֹרֶת הַתִּיכוֹנָה אַךְ הָקֵם הֵקִימוּ אֶת-הַשֹּׁמְרִים וַיִּתְקְעוּ בַּשּׁוֹפָרוֹת וְנָפוֹץ הַכַּדִּים אֲשֶׁר בְּיָדָם.  </a:t>
            </a:r>
            <a:r>
              <a:rPr lang="iw-IL" sz="2100">
                <a:latin typeface="Narkisim"/>
                <a:ea typeface="Narkisim"/>
                <a:cs typeface="Narkisim"/>
                <a:sym typeface="Narkisim"/>
              </a:rPr>
              <a:t>כ</a:t>
            </a:r>
            <a:r>
              <a:rPr lang="iw-IL">
                <a:latin typeface="Narkisim"/>
                <a:ea typeface="Narkisim"/>
                <a:cs typeface="Narkisim"/>
                <a:sym typeface="Narkisim"/>
              </a:rPr>
              <a:t> וַיִּתְקְעוּ שְׁלֹשֶׁת הָרָאשִׁים בַּשּׁוֹפָרוֹת וַיִּשְׁבְּרוּ הַכַּדִּים וַיַּחֲזִיקוּ בְיַד-שְׂמֹאולָם בַּלַּפִּדִים וּבְיַד-יְמִינָם הַשּׁוֹפָרוֹת לִתְקוֹעַ וַיִּקְרְאוּ חֶרֶב לַה' וּלְגִדְעוֹן.  </a:t>
            </a:r>
            <a:r>
              <a:rPr lang="iw-IL" sz="2100">
                <a:latin typeface="Narkisim"/>
                <a:ea typeface="Narkisim"/>
                <a:cs typeface="Narkisim"/>
                <a:sym typeface="Narkisim"/>
              </a:rPr>
              <a:t>כא</a:t>
            </a:r>
            <a:r>
              <a:rPr lang="iw-IL">
                <a:latin typeface="Narkisim"/>
                <a:ea typeface="Narkisim"/>
                <a:cs typeface="Narkisim"/>
                <a:sym typeface="Narkisim"/>
              </a:rPr>
              <a:t> וַיַּעַמְדוּ אִישׁ תַּחְתָּיו סָבִיב לַמַּחֲנֶה וַיָּרָץ כָּל-הַמַּחֲנֶה וַיָּרִיעוּ וַיָּנוּסוּ.  </a:t>
            </a:r>
            <a:r>
              <a:rPr lang="iw-IL" sz="2100">
                <a:latin typeface="Narkisim"/>
                <a:ea typeface="Narkisim"/>
                <a:cs typeface="Narkisim"/>
                <a:sym typeface="Narkisim"/>
              </a:rPr>
              <a:t>כב</a:t>
            </a:r>
            <a:r>
              <a:rPr lang="iw-IL">
                <a:latin typeface="Narkisim"/>
                <a:ea typeface="Narkisim"/>
                <a:cs typeface="Narkisim"/>
                <a:sym typeface="Narkisim"/>
              </a:rPr>
              <a:t> וַיִּתְקְעוּ שְׁלֹשׁ מֵאוֹת הַשּׁוֹפָרוֹת וַיָּשֶׂם ה' אֵת חֶרֶב אִישׁ בְּרֵעֵהוּ וּבְכָל-הַמַּחֲנֶה וַיָּנָס הַמַּחֲנֶה עַד-בֵּית הַשִּׁטָּה צְרֵרָתָה עַד שְׂפַת-אָבֵל מְחוֹלָה עַל-טַבָּת.</a:t>
            </a:r>
            <a:endParaRPr/>
          </a:p>
        </p:txBody>
      </p:sp>
      <p:pic>
        <p:nvPicPr>
          <p:cNvPr descr="×ª××¦××ª ×ª××× × ×¢×××¨ ×©××¤×¨" id="636" name="Google Shape;636;p75"/>
          <p:cNvPicPr preferRelativeResize="0"/>
          <p:nvPr/>
        </p:nvPicPr>
        <p:blipFill rotWithShape="1">
          <a:blip r:embed="rId4">
            <a:alphaModFix/>
          </a:blip>
          <a:srcRect b="0" l="0" r="0" t="0"/>
          <a:stretch/>
        </p:blipFill>
        <p:spPr>
          <a:xfrm>
            <a:off x="1739349" y="884584"/>
            <a:ext cx="1126774" cy="797604"/>
          </a:xfrm>
          <a:prstGeom prst="rect">
            <a:avLst/>
          </a:prstGeom>
          <a:noFill/>
          <a:ln>
            <a:noFill/>
          </a:ln>
        </p:spPr>
      </p:pic>
      <p:pic>
        <p:nvPicPr>
          <p:cNvPr descr="×ª××¦××ª ×ª××× × ×¢×××¨ ×× ××¨×¡" id="637" name="Google Shape;637;p75"/>
          <p:cNvPicPr preferRelativeResize="0"/>
          <p:nvPr/>
        </p:nvPicPr>
        <p:blipFill rotWithShape="1">
          <a:blip r:embed="rId5">
            <a:alphaModFix/>
          </a:blip>
          <a:srcRect b="7131" l="12440" r="15807" t="13792"/>
          <a:stretch/>
        </p:blipFill>
        <p:spPr>
          <a:xfrm rot="10800000">
            <a:off x="546097" y="799795"/>
            <a:ext cx="764420" cy="112470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76"/>
          <p:cNvSpPr txBox="1"/>
          <p:nvPr>
            <p:ph idx="1" type="body"/>
          </p:nvPr>
        </p:nvSpPr>
        <p:spPr>
          <a:xfrm>
            <a:off x="3558207" y="203447"/>
            <a:ext cx="8280377" cy="6192688"/>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Clr>
                <a:schemeClr val="dk1"/>
              </a:buClr>
              <a:buSzPts val="3200"/>
              <a:buNone/>
            </a:pPr>
            <a:br>
              <a:rPr lang="iw-IL">
                <a:latin typeface="Narkisim"/>
                <a:ea typeface="Narkisim"/>
                <a:cs typeface="Narkisim"/>
                <a:sym typeface="Narkisim"/>
              </a:rPr>
            </a:br>
            <a:r>
              <a:rPr lang="iw-IL" sz="1800">
                <a:solidFill>
                  <a:srgbClr val="53575C"/>
                </a:solidFill>
                <a:latin typeface="Narkisim"/>
                <a:ea typeface="Narkisim"/>
                <a:cs typeface="Narkisim"/>
                <a:sym typeface="Narkisim"/>
              </a:rPr>
              <a:t>יט</a:t>
            </a:r>
            <a:r>
              <a:rPr lang="iw-IL" sz="2800">
                <a:solidFill>
                  <a:srgbClr val="53575C"/>
                </a:solidFill>
                <a:latin typeface="Narkisim"/>
                <a:ea typeface="Narkisim"/>
                <a:cs typeface="Narkisim"/>
                <a:sym typeface="Narkisim"/>
              </a:rPr>
              <a:t> וַיָּבֹא גִדְעוֹן וּמֵאָה אִישׁ אֲשֶׁר אִתּוֹ בִּקְצֵה הַמַּחֲנֶה רֹאשׁ הָאַשְׁמֹרֶת הַתִּיכוֹנָה אַךְ הָקֵם הֵקִימוּ אֶת-הַשֹּׁמְרִים וַיִּתְקְעוּ בַּשּׁוֹפָרוֹת וְנָפוֹץ הַכַּדִּים אֲשֶׁר בְּיָדָם.  </a:t>
            </a:r>
            <a:endParaRPr/>
          </a:p>
          <a:p>
            <a:pPr indent="0" lvl="0" marL="0" rtl="1" algn="r">
              <a:spcBef>
                <a:spcPts val="640"/>
              </a:spcBef>
              <a:spcAft>
                <a:spcPts val="0"/>
              </a:spcAft>
              <a:buClr>
                <a:srgbClr val="FF0000"/>
              </a:buClr>
              <a:buSzPts val="2100"/>
              <a:buNone/>
            </a:pPr>
            <a:r>
              <a:rPr lang="iw-IL" sz="2100">
                <a:solidFill>
                  <a:srgbClr val="FF0000"/>
                </a:solidFill>
                <a:latin typeface="Narkisim"/>
                <a:ea typeface="Narkisim"/>
                <a:cs typeface="Narkisim"/>
                <a:sym typeface="Narkisim"/>
              </a:rPr>
              <a:t>כ</a:t>
            </a:r>
            <a:r>
              <a:rPr lang="iw-IL">
                <a:solidFill>
                  <a:srgbClr val="FF0000"/>
                </a:solidFill>
                <a:latin typeface="Narkisim"/>
                <a:ea typeface="Narkisim"/>
                <a:cs typeface="Narkisim"/>
                <a:sym typeface="Narkisim"/>
              </a:rPr>
              <a:t> וַיִּתְקְעוּ שְׁלֹשֶׁת הָרָאשִׁים בַּשּׁוֹפָרוֹת </a:t>
            </a:r>
            <a:endParaRPr/>
          </a:p>
          <a:p>
            <a:pPr indent="0" lvl="0" marL="0" rtl="1" algn="r">
              <a:spcBef>
                <a:spcPts val="640"/>
              </a:spcBef>
              <a:spcAft>
                <a:spcPts val="0"/>
              </a:spcAft>
              <a:buClr>
                <a:srgbClr val="FF0000"/>
              </a:buClr>
              <a:buSzPts val="3200"/>
              <a:buNone/>
            </a:pPr>
            <a:r>
              <a:rPr lang="iw-IL">
                <a:solidFill>
                  <a:srgbClr val="FF0000"/>
                </a:solidFill>
                <a:latin typeface="Narkisim"/>
                <a:ea typeface="Narkisim"/>
                <a:cs typeface="Narkisim"/>
                <a:sym typeface="Narkisim"/>
              </a:rPr>
              <a:t>וַיִּשְׁבְּרוּ הַכַּדִּים </a:t>
            </a:r>
            <a:endParaRPr/>
          </a:p>
          <a:p>
            <a:pPr indent="0" lvl="0" marL="0" rtl="1" algn="r">
              <a:spcBef>
                <a:spcPts val="640"/>
              </a:spcBef>
              <a:spcAft>
                <a:spcPts val="0"/>
              </a:spcAft>
              <a:buClr>
                <a:srgbClr val="FF0000"/>
              </a:buClr>
              <a:buSzPts val="3200"/>
              <a:buNone/>
            </a:pPr>
            <a:r>
              <a:rPr lang="iw-IL">
                <a:solidFill>
                  <a:srgbClr val="FF0000"/>
                </a:solidFill>
                <a:latin typeface="Narkisim"/>
                <a:ea typeface="Narkisim"/>
                <a:cs typeface="Narkisim"/>
                <a:sym typeface="Narkisim"/>
              </a:rPr>
              <a:t>וַיַּחֲזִיקוּ בְיַד שְׂמֹאולָם בַּלַּפִּדִים </a:t>
            </a:r>
            <a:endParaRPr/>
          </a:p>
          <a:p>
            <a:pPr indent="0" lvl="0" marL="0" rtl="1" algn="r">
              <a:spcBef>
                <a:spcPts val="640"/>
              </a:spcBef>
              <a:spcAft>
                <a:spcPts val="0"/>
              </a:spcAft>
              <a:buClr>
                <a:srgbClr val="FF0000"/>
              </a:buClr>
              <a:buSzPts val="3200"/>
              <a:buNone/>
            </a:pPr>
            <a:r>
              <a:rPr lang="iw-IL">
                <a:solidFill>
                  <a:srgbClr val="FF0000"/>
                </a:solidFill>
                <a:latin typeface="Narkisim"/>
                <a:ea typeface="Narkisim"/>
                <a:cs typeface="Narkisim"/>
                <a:sym typeface="Narkisim"/>
              </a:rPr>
              <a:t>וּבְיַד יְמִינָם הַשּׁוֹפָרוֹת לִתְקוֹעַ </a:t>
            </a:r>
            <a:endParaRPr/>
          </a:p>
          <a:p>
            <a:pPr indent="0" lvl="0" marL="0" rtl="1" algn="r">
              <a:spcBef>
                <a:spcPts val="640"/>
              </a:spcBef>
              <a:spcAft>
                <a:spcPts val="0"/>
              </a:spcAft>
              <a:buClr>
                <a:srgbClr val="FF0000"/>
              </a:buClr>
              <a:buSzPts val="3200"/>
              <a:buNone/>
            </a:pPr>
            <a:r>
              <a:rPr lang="iw-IL">
                <a:solidFill>
                  <a:srgbClr val="FF0000"/>
                </a:solidFill>
                <a:latin typeface="Narkisim"/>
                <a:ea typeface="Narkisim"/>
                <a:cs typeface="Narkisim"/>
                <a:sym typeface="Narkisim"/>
              </a:rPr>
              <a:t>וַיִּקְרְאוּ חֶרֶב לַה' וּלְגִדְעוֹן:  </a:t>
            </a:r>
            <a:endParaRPr/>
          </a:p>
        </p:txBody>
      </p:sp>
      <p:pic>
        <p:nvPicPr>
          <p:cNvPr descr="×ª××¦××ª ×ª××× × ×¢×××¨ ×©××¤×¨" id="643" name="Google Shape;643;p76"/>
          <p:cNvPicPr preferRelativeResize="0"/>
          <p:nvPr/>
        </p:nvPicPr>
        <p:blipFill rotWithShape="1">
          <a:blip r:embed="rId3">
            <a:alphaModFix/>
          </a:blip>
          <a:srcRect b="0" l="0" r="0" t="0"/>
          <a:stretch/>
        </p:blipFill>
        <p:spPr>
          <a:xfrm rot="1235369">
            <a:off x="610007" y="866068"/>
            <a:ext cx="2773090" cy="1962973"/>
          </a:xfrm>
          <a:prstGeom prst="rect">
            <a:avLst/>
          </a:prstGeom>
          <a:noFill/>
          <a:ln>
            <a:noFill/>
          </a:ln>
        </p:spPr>
      </p:pic>
      <p:pic>
        <p:nvPicPr>
          <p:cNvPr descr="×ª××¦××ª ×ª××× × ×¢×××¨ ××© ×××¡××¡" id="644" name="Google Shape;644;p76"/>
          <p:cNvPicPr preferRelativeResize="0"/>
          <p:nvPr/>
        </p:nvPicPr>
        <p:blipFill rotWithShape="1">
          <a:blip r:embed="rId4">
            <a:alphaModFix/>
          </a:blip>
          <a:srcRect b="0" l="0" r="0" t="0"/>
          <a:stretch/>
        </p:blipFill>
        <p:spPr>
          <a:xfrm>
            <a:off x="271806" y="3668948"/>
            <a:ext cx="3065164" cy="2576515"/>
          </a:xfrm>
          <a:prstGeom prst="rect">
            <a:avLst/>
          </a:prstGeom>
          <a:noFill/>
          <a:ln>
            <a:noFill/>
          </a:ln>
        </p:spPr>
      </p:pic>
      <p:sp>
        <p:nvSpPr>
          <p:cNvPr id="645" name="Google Shape;645;p76"/>
          <p:cNvSpPr/>
          <p:nvPr/>
        </p:nvSpPr>
        <p:spPr>
          <a:xfrm>
            <a:off x="3639817" y="5102513"/>
            <a:ext cx="8280377" cy="954107"/>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53575C"/>
              </a:buClr>
              <a:buSzPts val="1800"/>
              <a:buFont typeface="Narkisim"/>
              <a:buNone/>
            </a:pPr>
            <a:r>
              <a:rPr b="0" i="0" lang="iw-IL" sz="1800" u="none" cap="none" strike="noStrike">
                <a:solidFill>
                  <a:srgbClr val="53575C"/>
                </a:solidFill>
                <a:latin typeface="Narkisim"/>
                <a:ea typeface="Narkisim"/>
                <a:cs typeface="Narkisim"/>
                <a:sym typeface="Narkisim"/>
              </a:rPr>
              <a:t>כא </a:t>
            </a:r>
            <a:r>
              <a:rPr b="0" i="0" lang="iw-IL" sz="2800" u="none" cap="none" strike="noStrike">
                <a:solidFill>
                  <a:srgbClr val="53575C"/>
                </a:solidFill>
                <a:latin typeface="Narkisim"/>
                <a:ea typeface="Narkisim"/>
                <a:cs typeface="Narkisim"/>
                <a:sym typeface="Narkisim"/>
              </a:rPr>
              <a:t>וַיַּעַמְדוּ אִישׁ תַּחְתָּיו סָבִיב לַמַּחֲנֶה וַיָּרָץ כָּל-הַמַּחֲנֶה וַיָּרִיעוּ וַיָּנוּסוּ. </a:t>
            </a:r>
            <a:endParaRPr b="0" i="0" sz="2800" u="none" cap="none" strike="noStrike">
              <a:solidFill>
                <a:srgbClr val="53575C"/>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pic>
        <p:nvPicPr>
          <p:cNvPr id="650" name="Google Shape;650;p77"/>
          <p:cNvPicPr preferRelativeResize="0"/>
          <p:nvPr>
            <p:ph idx="1" type="body"/>
          </p:nvPr>
        </p:nvPicPr>
        <p:blipFill rotWithShape="1">
          <a:blip r:embed="rId3">
            <a:alphaModFix/>
          </a:blip>
          <a:srcRect b="24348" l="23153" r="24591" t="19122"/>
          <a:stretch/>
        </p:blipFill>
        <p:spPr>
          <a:xfrm>
            <a:off x="530087" y="0"/>
            <a:ext cx="11287539" cy="6868638"/>
          </a:xfrm>
          <a:prstGeom prst="rect">
            <a:avLst/>
          </a:prstGeom>
          <a:noFill/>
          <a:ln>
            <a:noFill/>
          </a:ln>
        </p:spPr>
      </p:pic>
      <p:sp>
        <p:nvSpPr>
          <p:cNvPr id="651" name="Google Shape;651;p7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400"/>
              <a:buFont typeface="Calibri"/>
              <a:buNone/>
            </a:pPr>
            <a:r>
              <a:t/>
            </a:r>
            <a:endParaRPr/>
          </a:p>
        </p:txBody>
      </p:sp>
      <p:sp>
        <p:nvSpPr>
          <p:cNvPr id="652" name="Google Shape;652;p77"/>
          <p:cNvSpPr/>
          <p:nvPr/>
        </p:nvSpPr>
        <p:spPr>
          <a:xfrm rot="-1930178">
            <a:off x="5259456" y="5267740"/>
            <a:ext cx="854766" cy="357809"/>
          </a:xfrm>
          <a:prstGeom prst="arc">
            <a:avLst>
              <a:gd fmla="val 17865522" name="adj1"/>
              <a:gd fmla="val 842943" name="adj2"/>
            </a:avLst>
          </a:prstGeom>
          <a:noFill/>
          <a:ln cap="flat" cmpd="sng" w="38100">
            <a:solidFill>
              <a:srgbClr val="00206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53" name="Google Shape;653;p77"/>
          <p:cNvSpPr/>
          <p:nvPr/>
        </p:nvSpPr>
        <p:spPr>
          <a:xfrm rot="171891">
            <a:off x="4751623" y="4597974"/>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54" name="Google Shape;654;p77"/>
          <p:cNvSpPr/>
          <p:nvPr/>
        </p:nvSpPr>
        <p:spPr>
          <a:xfrm rot="587480">
            <a:off x="5450939" y="4671895"/>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55" name="Google Shape;655;p77"/>
          <p:cNvSpPr/>
          <p:nvPr/>
        </p:nvSpPr>
        <p:spPr>
          <a:xfrm>
            <a:off x="4124739" y="3756991"/>
            <a:ext cx="2153541" cy="1351722"/>
          </a:xfrm>
          <a:custGeom>
            <a:rect b="b" l="l" r="r" t="t"/>
            <a:pathLst>
              <a:path extrusionOk="0" h="1351722" w="2153541">
                <a:moveTo>
                  <a:pt x="1868557" y="1311966"/>
                </a:moveTo>
                <a:cubicBezTo>
                  <a:pt x="1856961" y="1303683"/>
                  <a:pt x="1836140" y="1290788"/>
                  <a:pt x="1818861" y="1282148"/>
                </a:cubicBezTo>
                <a:cubicBezTo>
                  <a:pt x="1809490" y="1277463"/>
                  <a:pt x="1798028" y="1277599"/>
                  <a:pt x="1789044" y="1272209"/>
                </a:cubicBezTo>
                <a:cubicBezTo>
                  <a:pt x="1720828" y="1231280"/>
                  <a:pt x="1823814" y="1270547"/>
                  <a:pt x="1739348" y="1242392"/>
                </a:cubicBezTo>
                <a:cubicBezTo>
                  <a:pt x="1732722" y="1235766"/>
                  <a:pt x="1728083" y="1226204"/>
                  <a:pt x="1719470" y="1222513"/>
                </a:cubicBezTo>
                <a:cubicBezTo>
                  <a:pt x="1704937" y="1216285"/>
                  <a:pt x="1605879" y="1203446"/>
                  <a:pt x="1600200" y="1202635"/>
                </a:cubicBezTo>
                <a:cubicBezTo>
                  <a:pt x="1590261" y="1199322"/>
                  <a:pt x="1580547" y="1195237"/>
                  <a:pt x="1570383" y="1192696"/>
                </a:cubicBezTo>
                <a:cubicBezTo>
                  <a:pt x="1524851" y="1181313"/>
                  <a:pt x="1489453" y="1178853"/>
                  <a:pt x="1441174" y="1172818"/>
                </a:cubicBezTo>
                <a:cubicBezTo>
                  <a:pt x="1308652" y="1176131"/>
                  <a:pt x="1175865" y="1173740"/>
                  <a:pt x="1043609" y="1182757"/>
                </a:cubicBezTo>
                <a:cubicBezTo>
                  <a:pt x="1028827" y="1183765"/>
                  <a:pt x="1018146" y="1198737"/>
                  <a:pt x="1003852" y="1202635"/>
                </a:cubicBezTo>
                <a:cubicBezTo>
                  <a:pt x="981251" y="1208799"/>
                  <a:pt x="957544" y="1209837"/>
                  <a:pt x="934278" y="1212574"/>
                </a:cubicBezTo>
                <a:cubicBezTo>
                  <a:pt x="901210" y="1216464"/>
                  <a:pt x="868000" y="1219027"/>
                  <a:pt x="834887" y="1222513"/>
                </a:cubicBezTo>
                <a:lnTo>
                  <a:pt x="745435" y="1232452"/>
                </a:lnTo>
                <a:lnTo>
                  <a:pt x="576470" y="1222513"/>
                </a:lnTo>
                <a:cubicBezTo>
                  <a:pt x="539969" y="1219906"/>
                  <a:pt x="503412" y="1217410"/>
                  <a:pt x="467139" y="1212574"/>
                </a:cubicBezTo>
                <a:cubicBezTo>
                  <a:pt x="446341" y="1209801"/>
                  <a:pt x="418006" y="1199509"/>
                  <a:pt x="397565" y="1192696"/>
                </a:cubicBezTo>
                <a:cubicBezTo>
                  <a:pt x="387626" y="1186070"/>
                  <a:pt x="378664" y="1177669"/>
                  <a:pt x="367748" y="1172818"/>
                </a:cubicBezTo>
                <a:cubicBezTo>
                  <a:pt x="348600" y="1164308"/>
                  <a:pt x="325548" y="1164562"/>
                  <a:pt x="308113" y="1152939"/>
                </a:cubicBezTo>
                <a:lnTo>
                  <a:pt x="278296" y="1133061"/>
                </a:lnTo>
                <a:cubicBezTo>
                  <a:pt x="271670" y="1123122"/>
                  <a:pt x="265880" y="1112572"/>
                  <a:pt x="258418" y="1103244"/>
                </a:cubicBezTo>
                <a:cubicBezTo>
                  <a:pt x="252564" y="1095927"/>
                  <a:pt x="243360" y="1091401"/>
                  <a:pt x="238539" y="1083366"/>
                </a:cubicBezTo>
                <a:cubicBezTo>
                  <a:pt x="233149" y="1074382"/>
                  <a:pt x="233285" y="1062919"/>
                  <a:pt x="228600" y="1053548"/>
                </a:cubicBezTo>
                <a:cubicBezTo>
                  <a:pt x="216063" y="1028474"/>
                  <a:pt x="207332" y="1022341"/>
                  <a:pt x="188844" y="1003852"/>
                </a:cubicBezTo>
                <a:cubicBezTo>
                  <a:pt x="185531" y="993913"/>
                  <a:pt x="181782" y="984109"/>
                  <a:pt x="178904" y="974035"/>
                </a:cubicBezTo>
                <a:cubicBezTo>
                  <a:pt x="175151" y="960901"/>
                  <a:pt x="175074" y="946497"/>
                  <a:pt x="168965" y="934279"/>
                </a:cubicBezTo>
                <a:cubicBezTo>
                  <a:pt x="164774" y="925897"/>
                  <a:pt x="155713" y="921026"/>
                  <a:pt x="149087" y="914400"/>
                </a:cubicBezTo>
                <a:cubicBezTo>
                  <a:pt x="145774" y="904461"/>
                  <a:pt x="143833" y="893954"/>
                  <a:pt x="139148" y="884583"/>
                </a:cubicBezTo>
                <a:cubicBezTo>
                  <a:pt x="133806" y="873899"/>
                  <a:pt x="123464" y="865951"/>
                  <a:pt x="119270" y="854766"/>
                </a:cubicBezTo>
                <a:cubicBezTo>
                  <a:pt x="82425" y="756513"/>
                  <a:pt x="136071" y="845179"/>
                  <a:pt x="89452" y="775252"/>
                </a:cubicBezTo>
                <a:cubicBezTo>
                  <a:pt x="64469" y="700303"/>
                  <a:pt x="98170" y="792690"/>
                  <a:pt x="59635" y="715618"/>
                </a:cubicBezTo>
                <a:cubicBezTo>
                  <a:pt x="54950" y="706247"/>
                  <a:pt x="52453" y="695908"/>
                  <a:pt x="49696" y="685800"/>
                </a:cubicBezTo>
                <a:cubicBezTo>
                  <a:pt x="42508" y="659443"/>
                  <a:pt x="38458" y="632205"/>
                  <a:pt x="29818" y="606287"/>
                </a:cubicBezTo>
                <a:cubicBezTo>
                  <a:pt x="26505" y="596348"/>
                  <a:pt x="22756" y="586544"/>
                  <a:pt x="19878" y="576470"/>
                </a:cubicBezTo>
                <a:cubicBezTo>
                  <a:pt x="10522" y="543726"/>
                  <a:pt x="6830" y="521167"/>
                  <a:pt x="0" y="487018"/>
                </a:cubicBezTo>
                <a:cubicBezTo>
                  <a:pt x="3313" y="417444"/>
                  <a:pt x="4155" y="347708"/>
                  <a:pt x="9939" y="278296"/>
                </a:cubicBezTo>
                <a:cubicBezTo>
                  <a:pt x="10809" y="267856"/>
                  <a:pt x="15193" y="257850"/>
                  <a:pt x="19878" y="248479"/>
                </a:cubicBezTo>
                <a:cubicBezTo>
                  <a:pt x="25220" y="237795"/>
                  <a:pt x="33131" y="228600"/>
                  <a:pt x="39757" y="218661"/>
                </a:cubicBezTo>
                <a:cubicBezTo>
                  <a:pt x="43070" y="208722"/>
                  <a:pt x="43885" y="197561"/>
                  <a:pt x="49696" y="188844"/>
                </a:cubicBezTo>
                <a:cubicBezTo>
                  <a:pt x="69844" y="158622"/>
                  <a:pt x="88176" y="154694"/>
                  <a:pt x="119270" y="139148"/>
                </a:cubicBezTo>
                <a:cubicBezTo>
                  <a:pt x="141249" y="117169"/>
                  <a:pt x="151232" y="103288"/>
                  <a:pt x="178904" y="89452"/>
                </a:cubicBezTo>
                <a:cubicBezTo>
                  <a:pt x="188275" y="84767"/>
                  <a:pt x="198783" y="82826"/>
                  <a:pt x="208722" y="79513"/>
                </a:cubicBezTo>
                <a:cubicBezTo>
                  <a:pt x="218661" y="72887"/>
                  <a:pt x="227855" y="64977"/>
                  <a:pt x="238539" y="59635"/>
                </a:cubicBezTo>
                <a:cubicBezTo>
                  <a:pt x="262565" y="47622"/>
                  <a:pt x="282640" y="49309"/>
                  <a:pt x="308113" y="39757"/>
                </a:cubicBezTo>
                <a:cubicBezTo>
                  <a:pt x="321986" y="34555"/>
                  <a:pt x="334252" y="25716"/>
                  <a:pt x="347870" y="19879"/>
                </a:cubicBezTo>
                <a:cubicBezTo>
                  <a:pt x="367840" y="11320"/>
                  <a:pt x="397259" y="5046"/>
                  <a:pt x="417444" y="0"/>
                </a:cubicBezTo>
                <a:lnTo>
                  <a:pt x="715618" y="9939"/>
                </a:lnTo>
                <a:cubicBezTo>
                  <a:pt x="788526" y="12743"/>
                  <a:pt x="861731" y="12106"/>
                  <a:pt x="934278" y="19879"/>
                </a:cubicBezTo>
                <a:cubicBezTo>
                  <a:pt x="955112" y="22111"/>
                  <a:pt x="993913" y="39757"/>
                  <a:pt x="993913" y="39757"/>
                </a:cubicBezTo>
                <a:cubicBezTo>
                  <a:pt x="1022069" y="124226"/>
                  <a:pt x="982800" y="21234"/>
                  <a:pt x="1023731" y="89452"/>
                </a:cubicBezTo>
                <a:cubicBezTo>
                  <a:pt x="1029121" y="98436"/>
                  <a:pt x="1028985" y="109899"/>
                  <a:pt x="1033670" y="119270"/>
                </a:cubicBezTo>
                <a:cubicBezTo>
                  <a:pt x="1039012" y="129954"/>
                  <a:pt x="1046922" y="139148"/>
                  <a:pt x="1053548" y="149087"/>
                </a:cubicBezTo>
                <a:lnTo>
                  <a:pt x="1073426" y="208722"/>
                </a:lnTo>
                <a:cubicBezTo>
                  <a:pt x="1076739" y="218661"/>
                  <a:pt x="1077554" y="229822"/>
                  <a:pt x="1083365" y="238539"/>
                </a:cubicBezTo>
                <a:lnTo>
                  <a:pt x="1123122" y="298174"/>
                </a:lnTo>
                <a:cubicBezTo>
                  <a:pt x="1129748" y="308113"/>
                  <a:pt x="1133061" y="321366"/>
                  <a:pt x="1143000" y="327992"/>
                </a:cubicBezTo>
                <a:lnTo>
                  <a:pt x="1172818" y="347870"/>
                </a:lnTo>
                <a:cubicBezTo>
                  <a:pt x="1179444" y="357809"/>
                  <a:pt x="1184250" y="369240"/>
                  <a:pt x="1192696" y="377687"/>
                </a:cubicBezTo>
                <a:cubicBezTo>
                  <a:pt x="1211965" y="396956"/>
                  <a:pt x="1228078" y="399421"/>
                  <a:pt x="1252331" y="407505"/>
                </a:cubicBezTo>
                <a:cubicBezTo>
                  <a:pt x="1258957" y="417444"/>
                  <a:pt x="1263219" y="429456"/>
                  <a:pt x="1272209" y="437322"/>
                </a:cubicBezTo>
                <a:cubicBezTo>
                  <a:pt x="1314272" y="474128"/>
                  <a:pt x="1320707" y="473367"/>
                  <a:pt x="1361661" y="487018"/>
                </a:cubicBezTo>
                <a:cubicBezTo>
                  <a:pt x="1371600" y="496957"/>
                  <a:pt x="1379783" y="509038"/>
                  <a:pt x="1391478" y="516835"/>
                </a:cubicBezTo>
                <a:cubicBezTo>
                  <a:pt x="1400195" y="522646"/>
                  <a:pt x="1413115" y="520229"/>
                  <a:pt x="1421296" y="526774"/>
                </a:cubicBezTo>
                <a:cubicBezTo>
                  <a:pt x="1430624" y="534236"/>
                  <a:pt x="1432727" y="548145"/>
                  <a:pt x="1441174" y="556592"/>
                </a:cubicBezTo>
                <a:cubicBezTo>
                  <a:pt x="1460441" y="575859"/>
                  <a:pt x="1476558" y="578326"/>
                  <a:pt x="1500809" y="586409"/>
                </a:cubicBezTo>
                <a:cubicBezTo>
                  <a:pt x="1510748" y="593035"/>
                  <a:pt x="1519942" y="600945"/>
                  <a:pt x="1530626" y="606287"/>
                </a:cubicBezTo>
                <a:cubicBezTo>
                  <a:pt x="1539997" y="610972"/>
                  <a:pt x="1551460" y="610836"/>
                  <a:pt x="1560444" y="616226"/>
                </a:cubicBezTo>
                <a:cubicBezTo>
                  <a:pt x="1568479" y="621047"/>
                  <a:pt x="1572287" y="631284"/>
                  <a:pt x="1580322" y="636105"/>
                </a:cubicBezTo>
                <a:cubicBezTo>
                  <a:pt x="1589306" y="641495"/>
                  <a:pt x="1600768" y="641359"/>
                  <a:pt x="1610139" y="646044"/>
                </a:cubicBezTo>
                <a:cubicBezTo>
                  <a:pt x="1687208" y="684578"/>
                  <a:pt x="1594829" y="650879"/>
                  <a:pt x="1669774" y="675861"/>
                </a:cubicBezTo>
                <a:cubicBezTo>
                  <a:pt x="1676400" y="685800"/>
                  <a:pt x="1680475" y="698032"/>
                  <a:pt x="1689652" y="705679"/>
                </a:cubicBezTo>
                <a:cubicBezTo>
                  <a:pt x="1712919" y="725068"/>
                  <a:pt x="1733639" y="724530"/>
                  <a:pt x="1759226" y="735496"/>
                </a:cubicBezTo>
                <a:cubicBezTo>
                  <a:pt x="1772845" y="741332"/>
                  <a:pt x="1785226" y="749871"/>
                  <a:pt x="1798983" y="755374"/>
                </a:cubicBezTo>
                <a:cubicBezTo>
                  <a:pt x="1818438" y="763156"/>
                  <a:pt x="1838740" y="768626"/>
                  <a:pt x="1858618" y="775252"/>
                </a:cubicBezTo>
                <a:lnTo>
                  <a:pt x="1888435" y="785192"/>
                </a:lnTo>
                <a:cubicBezTo>
                  <a:pt x="1901687" y="795131"/>
                  <a:pt x="1915465" y="804404"/>
                  <a:pt x="1928191" y="815009"/>
                </a:cubicBezTo>
                <a:cubicBezTo>
                  <a:pt x="1935390" y="821008"/>
                  <a:pt x="1940035" y="830066"/>
                  <a:pt x="1948070" y="834887"/>
                </a:cubicBezTo>
                <a:cubicBezTo>
                  <a:pt x="1957054" y="840277"/>
                  <a:pt x="1967948" y="841513"/>
                  <a:pt x="1977887" y="844826"/>
                </a:cubicBezTo>
                <a:cubicBezTo>
                  <a:pt x="2100487" y="967426"/>
                  <a:pt x="1981722" y="842163"/>
                  <a:pt x="2047461" y="924339"/>
                </a:cubicBezTo>
                <a:cubicBezTo>
                  <a:pt x="2104118" y="995162"/>
                  <a:pt x="2026024" y="882248"/>
                  <a:pt x="2087218" y="974035"/>
                </a:cubicBezTo>
                <a:cubicBezTo>
                  <a:pt x="2110873" y="1045002"/>
                  <a:pt x="2095473" y="1016236"/>
                  <a:pt x="2126974" y="1063487"/>
                </a:cubicBezTo>
                <a:cubicBezTo>
                  <a:pt x="2155927" y="1150347"/>
                  <a:pt x="2164112" y="1149813"/>
                  <a:pt x="2136913" y="1272209"/>
                </a:cubicBezTo>
                <a:cubicBezTo>
                  <a:pt x="2133864" y="1285930"/>
                  <a:pt x="2117035" y="1292087"/>
                  <a:pt x="2107096" y="1302026"/>
                </a:cubicBezTo>
                <a:cubicBezTo>
                  <a:pt x="2103783" y="1311965"/>
                  <a:pt x="2106315" y="1326756"/>
                  <a:pt x="2097157" y="1331844"/>
                </a:cubicBezTo>
                <a:cubicBezTo>
                  <a:pt x="2073275" y="1345112"/>
                  <a:pt x="2017644" y="1351722"/>
                  <a:pt x="2017644" y="1351722"/>
                </a:cubicBezTo>
                <a:cubicBezTo>
                  <a:pt x="1984513" y="1348409"/>
                  <a:pt x="1951161" y="1346846"/>
                  <a:pt x="1918252" y="1341783"/>
                </a:cubicBezTo>
                <a:cubicBezTo>
                  <a:pt x="1907897" y="1340190"/>
                  <a:pt x="1895843" y="1339252"/>
                  <a:pt x="1888435" y="1331844"/>
                </a:cubicBezTo>
                <a:cubicBezTo>
                  <a:pt x="1871542" y="1314951"/>
                  <a:pt x="1880153" y="1320249"/>
                  <a:pt x="1868557" y="1311966"/>
                </a:cubicBezTo>
                <a:close/>
              </a:path>
            </a:pathLst>
          </a:custGeom>
          <a:solidFill>
            <a:srgbClr val="E5B8B7"/>
          </a:solid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56" name="Google Shape;656;p77"/>
          <p:cNvSpPr/>
          <p:nvPr/>
        </p:nvSpPr>
        <p:spPr>
          <a:xfrm rot="1417660">
            <a:off x="7549901" y="5132409"/>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57" name="Google Shape;657;p77"/>
          <p:cNvSpPr/>
          <p:nvPr/>
        </p:nvSpPr>
        <p:spPr>
          <a:xfrm rot="958108">
            <a:off x="6302285" y="4655042"/>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58" name="Google Shape;658;p77"/>
          <p:cNvSpPr/>
          <p:nvPr/>
        </p:nvSpPr>
        <p:spPr>
          <a:xfrm rot="1417660">
            <a:off x="6934184" y="4850513"/>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59" name="Google Shape;659;p77"/>
          <p:cNvSpPr/>
          <p:nvPr/>
        </p:nvSpPr>
        <p:spPr>
          <a:xfrm rot="-1635025">
            <a:off x="3348557" y="4951061"/>
            <a:ext cx="793557" cy="111050"/>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0" name="Google Shape;660;p77"/>
          <p:cNvSpPr/>
          <p:nvPr/>
        </p:nvSpPr>
        <p:spPr>
          <a:xfrm rot="-2157264">
            <a:off x="2532525" y="5423868"/>
            <a:ext cx="793557" cy="111050"/>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1" name="Google Shape;661;p77"/>
          <p:cNvSpPr/>
          <p:nvPr/>
        </p:nvSpPr>
        <p:spPr>
          <a:xfrm rot="-2926248">
            <a:off x="2083498" y="5889098"/>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pic>
        <p:nvPicPr>
          <p:cNvPr id="666" name="Google Shape;666;p78"/>
          <p:cNvPicPr preferRelativeResize="0"/>
          <p:nvPr>
            <p:ph idx="1" type="body"/>
          </p:nvPr>
        </p:nvPicPr>
        <p:blipFill rotWithShape="1">
          <a:blip r:embed="rId3">
            <a:alphaModFix/>
          </a:blip>
          <a:srcRect b="24348" l="23153" r="24591" t="19122"/>
          <a:stretch/>
        </p:blipFill>
        <p:spPr>
          <a:xfrm>
            <a:off x="530087" y="0"/>
            <a:ext cx="11287539" cy="6868638"/>
          </a:xfrm>
          <a:prstGeom prst="rect">
            <a:avLst/>
          </a:prstGeom>
          <a:noFill/>
          <a:ln>
            <a:noFill/>
          </a:ln>
        </p:spPr>
      </p:pic>
      <p:sp>
        <p:nvSpPr>
          <p:cNvPr id="667" name="Google Shape;667;p78"/>
          <p:cNvSpPr/>
          <p:nvPr/>
        </p:nvSpPr>
        <p:spPr>
          <a:xfrm rot="171891">
            <a:off x="4751623" y="4597974"/>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8" name="Google Shape;668;p78"/>
          <p:cNvSpPr/>
          <p:nvPr/>
        </p:nvSpPr>
        <p:spPr>
          <a:xfrm rot="587480">
            <a:off x="5450939" y="4671895"/>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9" name="Google Shape;669;p78"/>
          <p:cNvSpPr/>
          <p:nvPr/>
        </p:nvSpPr>
        <p:spPr>
          <a:xfrm>
            <a:off x="4124739" y="3756991"/>
            <a:ext cx="2153541" cy="1351722"/>
          </a:xfrm>
          <a:custGeom>
            <a:rect b="b" l="l" r="r" t="t"/>
            <a:pathLst>
              <a:path extrusionOk="0" h="1351722" w="2153541">
                <a:moveTo>
                  <a:pt x="1868557" y="1311966"/>
                </a:moveTo>
                <a:cubicBezTo>
                  <a:pt x="1856961" y="1303683"/>
                  <a:pt x="1836140" y="1290788"/>
                  <a:pt x="1818861" y="1282148"/>
                </a:cubicBezTo>
                <a:cubicBezTo>
                  <a:pt x="1809490" y="1277463"/>
                  <a:pt x="1798028" y="1277599"/>
                  <a:pt x="1789044" y="1272209"/>
                </a:cubicBezTo>
                <a:cubicBezTo>
                  <a:pt x="1720828" y="1231280"/>
                  <a:pt x="1823814" y="1270547"/>
                  <a:pt x="1739348" y="1242392"/>
                </a:cubicBezTo>
                <a:cubicBezTo>
                  <a:pt x="1732722" y="1235766"/>
                  <a:pt x="1728083" y="1226204"/>
                  <a:pt x="1719470" y="1222513"/>
                </a:cubicBezTo>
                <a:cubicBezTo>
                  <a:pt x="1704937" y="1216285"/>
                  <a:pt x="1605879" y="1203446"/>
                  <a:pt x="1600200" y="1202635"/>
                </a:cubicBezTo>
                <a:cubicBezTo>
                  <a:pt x="1590261" y="1199322"/>
                  <a:pt x="1580547" y="1195237"/>
                  <a:pt x="1570383" y="1192696"/>
                </a:cubicBezTo>
                <a:cubicBezTo>
                  <a:pt x="1524851" y="1181313"/>
                  <a:pt x="1489453" y="1178853"/>
                  <a:pt x="1441174" y="1172818"/>
                </a:cubicBezTo>
                <a:cubicBezTo>
                  <a:pt x="1308652" y="1176131"/>
                  <a:pt x="1175865" y="1173740"/>
                  <a:pt x="1043609" y="1182757"/>
                </a:cubicBezTo>
                <a:cubicBezTo>
                  <a:pt x="1028827" y="1183765"/>
                  <a:pt x="1018146" y="1198737"/>
                  <a:pt x="1003852" y="1202635"/>
                </a:cubicBezTo>
                <a:cubicBezTo>
                  <a:pt x="981251" y="1208799"/>
                  <a:pt x="957544" y="1209837"/>
                  <a:pt x="934278" y="1212574"/>
                </a:cubicBezTo>
                <a:cubicBezTo>
                  <a:pt x="901210" y="1216464"/>
                  <a:pt x="868000" y="1219027"/>
                  <a:pt x="834887" y="1222513"/>
                </a:cubicBezTo>
                <a:lnTo>
                  <a:pt x="745435" y="1232452"/>
                </a:lnTo>
                <a:lnTo>
                  <a:pt x="576470" y="1222513"/>
                </a:lnTo>
                <a:cubicBezTo>
                  <a:pt x="539969" y="1219906"/>
                  <a:pt x="503412" y="1217410"/>
                  <a:pt x="467139" y="1212574"/>
                </a:cubicBezTo>
                <a:cubicBezTo>
                  <a:pt x="446341" y="1209801"/>
                  <a:pt x="418006" y="1199509"/>
                  <a:pt x="397565" y="1192696"/>
                </a:cubicBezTo>
                <a:cubicBezTo>
                  <a:pt x="387626" y="1186070"/>
                  <a:pt x="378664" y="1177669"/>
                  <a:pt x="367748" y="1172818"/>
                </a:cubicBezTo>
                <a:cubicBezTo>
                  <a:pt x="348600" y="1164308"/>
                  <a:pt x="325548" y="1164562"/>
                  <a:pt x="308113" y="1152939"/>
                </a:cubicBezTo>
                <a:lnTo>
                  <a:pt x="278296" y="1133061"/>
                </a:lnTo>
                <a:cubicBezTo>
                  <a:pt x="271670" y="1123122"/>
                  <a:pt x="265880" y="1112572"/>
                  <a:pt x="258418" y="1103244"/>
                </a:cubicBezTo>
                <a:cubicBezTo>
                  <a:pt x="252564" y="1095927"/>
                  <a:pt x="243360" y="1091401"/>
                  <a:pt x="238539" y="1083366"/>
                </a:cubicBezTo>
                <a:cubicBezTo>
                  <a:pt x="233149" y="1074382"/>
                  <a:pt x="233285" y="1062919"/>
                  <a:pt x="228600" y="1053548"/>
                </a:cubicBezTo>
                <a:cubicBezTo>
                  <a:pt x="216063" y="1028474"/>
                  <a:pt x="207332" y="1022341"/>
                  <a:pt x="188844" y="1003852"/>
                </a:cubicBezTo>
                <a:cubicBezTo>
                  <a:pt x="185531" y="993913"/>
                  <a:pt x="181782" y="984109"/>
                  <a:pt x="178904" y="974035"/>
                </a:cubicBezTo>
                <a:cubicBezTo>
                  <a:pt x="175151" y="960901"/>
                  <a:pt x="175074" y="946497"/>
                  <a:pt x="168965" y="934279"/>
                </a:cubicBezTo>
                <a:cubicBezTo>
                  <a:pt x="164774" y="925897"/>
                  <a:pt x="155713" y="921026"/>
                  <a:pt x="149087" y="914400"/>
                </a:cubicBezTo>
                <a:cubicBezTo>
                  <a:pt x="145774" y="904461"/>
                  <a:pt x="143833" y="893954"/>
                  <a:pt x="139148" y="884583"/>
                </a:cubicBezTo>
                <a:cubicBezTo>
                  <a:pt x="133806" y="873899"/>
                  <a:pt x="123464" y="865951"/>
                  <a:pt x="119270" y="854766"/>
                </a:cubicBezTo>
                <a:cubicBezTo>
                  <a:pt x="82425" y="756513"/>
                  <a:pt x="136071" y="845179"/>
                  <a:pt x="89452" y="775252"/>
                </a:cubicBezTo>
                <a:cubicBezTo>
                  <a:pt x="64469" y="700303"/>
                  <a:pt x="98170" y="792690"/>
                  <a:pt x="59635" y="715618"/>
                </a:cubicBezTo>
                <a:cubicBezTo>
                  <a:pt x="54950" y="706247"/>
                  <a:pt x="52453" y="695908"/>
                  <a:pt x="49696" y="685800"/>
                </a:cubicBezTo>
                <a:cubicBezTo>
                  <a:pt x="42508" y="659443"/>
                  <a:pt x="38458" y="632205"/>
                  <a:pt x="29818" y="606287"/>
                </a:cubicBezTo>
                <a:cubicBezTo>
                  <a:pt x="26505" y="596348"/>
                  <a:pt x="22756" y="586544"/>
                  <a:pt x="19878" y="576470"/>
                </a:cubicBezTo>
                <a:cubicBezTo>
                  <a:pt x="10522" y="543726"/>
                  <a:pt x="6830" y="521167"/>
                  <a:pt x="0" y="487018"/>
                </a:cubicBezTo>
                <a:cubicBezTo>
                  <a:pt x="3313" y="417444"/>
                  <a:pt x="4155" y="347708"/>
                  <a:pt x="9939" y="278296"/>
                </a:cubicBezTo>
                <a:cubicBezTo>
                  <a:pt x="10809" y="267856"/>
                  <a:pt x="15193" y="257850"/>
                  <a:pt x="19878" y="248479"/>
                </a:cubicBezTo>
                <a:cubicBezTo>
                  <a:pt x="25220" y="237795"/>
                  <a:pt x="33131" y="228600"/>
                  <a:pt x="39757" y="218661"/>
                </a:cubicBezTo>
                <a:cubicBezTo>
                  <a:pt x="43070" y="208722"/>
                  <a:pt x="43885" y="197561"/>
                  <a:pt x="49696" y="188844"/>
                </a:cubicBezTo>
                <a:cubicBezTo>
                  <a:pt x="69844" y="158622"/>
                  <a:pt x="88176" y="154694"/>
                  <a:pt x="119270" y="139148"/>
                </a:cubicBezTo>
                <a:cubicBezTo>
                  <a:pt x="141249" y="117169"/>
                  <a:pt x="151232" y="103288"/>
                  <a:pt x="178904" y="89452"/>
                </a:cubicBezTo>
                <a:cubicBezTo>
                  <a:pt x="188275" y="84767"/>
                  <a:pt x="198783" y="82826"/>
                  <a:pt x="208722" y="79513"/>
                </a:cubicBezTo>
                <a:cubicBezTo>
                  <a:pt x="218661" y="72887"/>
                  <a:pt x="227855" y="64977"/>
                  <a:pt x="238539" y="59635"/>
                </a:cubicBezTo>
                <a:cubicBezTo>
                  <a:pt x="262565" y="47622"/>
                  <a:pt x="282640" y="49309"/>
                  <a:pt x="308113" y="39757"/>
                </a:cubicBezTo>
                <a:cubicBezTo>
                  <a:pt x="321986" y="34555"/>
                  <a:pt x="334252" y="25716"/>
                  <a:pt x="347870" y="19879"/>
                </a:cubicBezTo>
                <a:cubicBezTo>
                  <a:pt x="367840" y="11320"/>
                  <a:pt x="397259" y="5046"/>
                  <a:pt x="417444" y="0"/>
                </a:cubicBezTo>
                <a:lnTo>
                  <a:pt x="715618" y="9939"/>
                </a:lnTo>
                <a:cubicBezTo>
                  <a:pt x="788526" y="12743"/>
                  <a:pt x="861731" y="12106"/>
                  <a:pt x="934278" y="19879"/>
                </a:cubicBezTo>
                <a:cubicBezTo>
                  <a:pt x="955112" y="22111"/>
                  <a:pt x="993913" y="39757"/>
                  <a:pt x="993913" y="39757"/>
                </a:cubicBezTo>
                <a:cubicBezTo>
                  <a:pt x="1022069" y="124226"/>
                  <a:pt x="982800" y="21234"/>
                  <a:pt x="1023731" y="89452"/>
                </a:cubicBezTo>
                <a:cubicBezTo>
                  <a:pt x="1029121" y="98436"/>
                  <a:pt x="1028985" y="109899"/>
                  <a:pt x="1033670" y="119270"/>
                </a:cubicBezTo>
                <a:cubicBezTo>
                  <a:pt x="1039012" y="129954"/>
                  <a:pt x="1046922" y="139148"/>
                  <a:pt x="1053548" y="149087"/>
                </a:cubicBezTo>
                <a:lnTo>
                  <a:pt x="1073426" y="208722"/>
                </a:lnTo>
                <a:cubicBezTo>
                  <a:pt x="1076739" y="218661"/>
                  <a:pt x="1077554" y="229822"/>
                  <a:pt x="1083365" y="238539"/>
                </a:cubicBezTo>
                <a:lnTo>
                  <a:pt x="1123122" y="298174"/>
                </a:lnTo>
                <a:cubicBezTo>
                  <a:pt x="1129748" y="308113"/>
                  <a:pt x="1133061" y="321366"/>
                  <a:pt x="1143000" y="327992"/>
                </a:cubicBezTo>
                <a:lnTo>
                  <a:pt x="1172818" y="347870"/>
                </a:lnTo>
                <a:cubicBezTo>
                  <a:pt x="1179444" y="357809"/>
                  <a:pt x="1184250" y="369240"/>
                  <a:pt x="1192696" y="377687"/>
                </a:cubicBezTo>
                <a:cubicBezTo>
                  <a:pt x="1211965" y="396956"/>
                  <a:pt x="1228078" y="399421"/>
                  <a:pt x="1252331" y="407505"/>
                </a:cubicBezTo>
                <a:cubicBezTo>
                  <a:pt x="1258957" y="417444"/>
                  <a:pt x="1263219" y="429456"/>
                  <a:pt x="1272209" y="437322"/>
                </a:cubicBezTo>
                <a:cubicBezTo>
                  <a:pt x="1314272" y="474128"/>
                  <a:pt x="1320707" y="473367"/>
                  <a:pt x="1361661" y="487018"/>
                </a:cubicBezTo>
                <a:cubicBezTo>
                  <a:pt x="1371600" y="496957"/>
                  <a:pt x="1379783" y="509038"/>
                  <a:pt x="1391478" y="516835"/>
                </a:cubicBezTo>
                <a:cubicBezTo>
                  <a:pt x="1400195" y="522646"/>
                  <a:pt x="1413115" y="520229"/>
                  <a:pt x="1421296" y="526774"/>
                </a:cubicBezTo>
                <a:cubicBezTo>
                  <a:pt x="1430624" y="534236"/>
                  <a:pt x="1432727" y="548145"/>
                  <a:pt x="1441174" y="556592"/>
                </a:cubicBezTo>
                <a:cubicBezTo>
                  <a:pt x="1460441" y="575859"/>
                  <a:pt x="1476558" y="578326"/>
                  <a:pt x="1500809" y="586409"/>
                </a:cubicBezTo>
                <a:cubicBezTo>
                  <a:pt x="1510748" y="593035"/>
                  <a:pt x="1519942" y="600945"/>
                  <a:pt x="1530626" y="606287"/>
                </a:cubicBezTo>
                <a:cubicBezTo>
                  <a:pt x="1539997" y="610972"/>
                  <a:pt x="1551460" y="610836"/>
                  <a:pt x="1560444" y="616226"/>
                </a:cubicBezTo>
                <a:cubicBezTo>
                  <a:pt x="1568479" y="621047"/>
                  <a:pt x="1572287" y="631284"/>
                  <a:pt x="1580322" y="636105"/>
                </a:cubicBezTo>
                <a:cubicBezTo>
                  <a:pt x="1589306" y="641495"/>
                  <a:pt x="1600768" y="641359"/>
                  <a:pt x="1610139" y="646044"/>
                </a:cubicBezTo>
                <a:cubicBezTo>
                  <a:pt x="1687208" y="684578"/>
                  <a:pt x="1594829" y="650879"/>
                  <a:pt x="1669774" y="675861"/>
                </a:cubicBezTo>
                <a:cubicBezTo>
                  <a:pt x="1676400" y="685800"/>
                  <a:pt x="1680475" y="698032"/>
                  <a:pt x="1689652" y="705679"/>
                </a:cubicBezTo>
                <a:cubicBezTo>
                  <a:pt x="1712919" y="725068"/>
                  <a:pt x="1733639" y="724530"/>
                  <a:pt x="1759226" y="735496"/>
                </a:cubicBezTo>
                <a:cubicBezTo>
                  <a:pt x="1772845" y="741332"/>
                  <a:pt x="1785226" y="749871"/>
                  <a:pt x="1798983" y="755374"/>
                </a:cubicBezTo>
                <a:cubicBezTo>
                  <a:pt x="1818438" y="763156"/>
                  <a:pt x="1838740" y="768626"/>
                  <a:pt x="1858618" y="775252"/>
                </a:cubicBezTo>
                <a:lnTo>
                  <a:pt x="1888435" y="785192"/>
                </a:lnTo>
                <a:cubicBezTo>
                  <a:pt x="1901687" y="795131"/>
                  <a:pt x="1915465" y="804404"/>
                  <a:pt x="1928191" y="815009"/>
                </a:cubicBezTo>
                <a:cubicBezTo>
                  <a:pt x="1935390" y="821008"/>
                  <a:pt x="1940035" y="830066"/>
                  <a:pt x="1948070" y="834887"/>
                </a:cubicBezTo>
                <a:cubicBezTo>
                  <a:pt x="1957054" y="840277"/>
                  <a:pt x="1967948" y="841513"/>
                  <a:pt x="1977887" y="844826"/>
                </a:cubicBezTo>
                <a:cubicBezTo>
                  <a:pt x="2100487" y="967426"/>
                  <a:pt x="1981722" y="842163"/>
                  <a:pt x="2047461" y="924339"/>
                </a:cubicBezTo>
                <a:cubicBezTo>
                  <a:pt x="2104118" y="995162"/>
                  <a:pt x="2026024" y="882248"/>
                  <a:pt x="2087218" y="974035"/>
                </a:cubicBezTo>
                <a:cubicBezTo>
                  <a:pt x="2110873" y="1045002"/>
                  <a:pt x="2095473" y="1016236"/>
                  <a:pt x="2126974" y="1063487"/>
                </a:cubicBezTo>
                <a:cubicBezTo>
                  <a:pt x="2155927" y="1150347"/>
                  <a:pt x="2164112" y="1149813"/>
                  <a:pt x="2136913" y="1272209"/>
                </a:cubicBezTo>
                <a:cubicBezTo>
                  <a:pt x="2133864" y="1285930"/>
                  <a:pt x="2117035" y="1292087"/>
                  <a:pt x="2107096" y="1302026"/>
                </a:cubicBezTo>
                <a:cubicBezTo>
                  <a:pt x="2103783" y="1311965"/>
                  <a:pt x="2106315" y="1326756"/>
                  <a:pt x="2097157" y="1331844"/>
                </a:cubicBezTo>
                <a:cubicBezTo>
                  <a:pt x="2073275" y="1345112"/>
                  <a:pt x="2017644" y="1351722"/>
                  <a:pt x="2017644" y="1351722"/>
                </a:cubicBezTo>
                <a:cubicBezTo>
                  <a:pt x="1984513" y="1348409"/>
                  <a:pt x="1951161" y="1346846"/>
                  <a:pt x="1918252" y="1341783"/>
                </a:cubicBezTo>
                <a:cubicBezTo>
                  <a:pt x="1907897" y="1340190"/>
                  <a:pt x="1895843" y="1339252"/>
                  <a:pt x="1888435" y="1331844"/>
                </a:cubicBezTo>
                <a:cubicBezTo>
                  <a:pt x="1871542" y="1314951"/>
                  <a:pt x="1880153" y="1320249"/>
                  <a:pt x="1868557" y="1311966"/>
                </a:cubicBezTo>
                <a:close/>
              </a:path>
            </a:pathLst>
          </a:custGeom>
          <a:solidFill>
            <a:srgbClr val="E5B8B7"/>
          </a:solid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0" name="Google Shape;670;p78"/>
          <p:cNvSpPr txBox="1"/>
          <p:nvPr/>
        </p:nvSpPr>
        <p:spPr>
          <a:xfrm>
            <a:off x="3856383" y="3773806"/>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71" name="Google Shape;671;p78"/>
          <p:cNvSpPr txBox="1"/>
          <p:nvPr/>
        </p:nvSpPr>
        <p:spPr>
          <a:xfrm>
            <a:off x="3965713" y="4316932"/>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72" name="Google Shape;672;p78"/>
          <p:cNvSpPr txBox="1"/>
          <p:nvPr/>
        </p:nvSpPr>
        <p:spPr>
          <a:xfrm>
            <a:off x="4201767" y="3466634"/>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73" name="Google Shape;673;p78"/>
          <p:cNvSpPr txBox="1"/>
          <p:nvPr/>
        </p:nvSpPr>
        <p:spPr>
          <a:xfrm>
            <a:off x="4769304" y="4787780"/>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74" name="Google Shape;674;p78"/>
          <p:cNvSpPr txBox="1"/>
          <p:nvPr/>
        </p:nvSpPr>
        <p:spPr>
          <a:xfrm>
            <a:off x="5297199" y="4752883"/>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75" name="Google Shape;675;p78"/>
          <p:cNvSpPr txBox="1"/>
          <p:nvPr/>
        </p:nvSpPr>
        <p:spPr>
          <a:xfrm>
            <a:off x="4087115" y="4481094"/>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76" name="Google Shape;676;p78"/>
          <p:cNvSpPr txBox="1"/>
          <p:nvPr/>
        </p:nvSpPr>
        <p:spPr>
          <a:xfrm>
            <a:off x="4298907" y="4752883"/>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77" name="Google Shape;677;p78"/>
          <p:cNvSpPr txBox="1"/>
          <p:nvPr/>
        </p:nvSpPr>
        <p:spPr>
          <a:xfrm>
            <a:off x="6178033" y="4839781"/>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78" name="Google Shape;678;p78"/>
          <p:cNvSpPr txBox="1"/>
          <p:nvPr/>
        </p:nvSpPr>
        <p:spPr>
          <a:xfrm>
            <a:off x="6178033" y="4460226"/>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79" name="Google Shape;679;p78"/>
          <p:cNvSpPr txBox="1"/>
          <p:nvPr/>
        </p:nvSpPr>
        <p:spPr>
          <a:xfrm>
            <a:off x="4576969" y="3429989"/>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80" name="Google Shape;680;p78"/>
          <p:cNvSpPr txBox="1"/>
          <p:nvPr/>
        </p:nvSpPr>
        <p:spPr>
          <a:xfrm>
            <a:off x="5303387" y="3826027"/>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81" name="Google Shape;681;p78"/>
          <p:cNvSpPr txBox="1"/>
          <p:nvPr/>
        </p:nvSpPr>
        <p:spPr>
          <a:xfrm>
            <a:off x="3920840" y="4118764"/>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82" name="Google Shape;682;p78"/>
          <p:cNvSpPr txBox="1"/>
          <p:nvPr/>
        </p:nvSpPr>
        <p:spPr>
          <a:xfrm>
            <a:off x="5832525" y="4177323"/>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683" name="Google Shape;683;p78"/>
          <p:cNvSpPr txBox="1"/>
          <p:nvPr/>
        </p:nvSpPr>
        <p:spPr>
          <a:xfrm>
            <a:off x="4006006" y="3548715"/>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pic>
        <p:nvPicPr>
          <p:cNvPr descr="Top Scares Stickers for Android &amp; iOS | Gfycat" id="684" name="Google Shape;684;p78"/>
          <p:cNvPicPr preferRelativeResize="0"/>
          <p:nvPr/>
        </p:nvPicPr>
        <p:blipFill rotWithShape="1">
          <a:blip r:embed="rId4">
            <a:alphaModFix/>
          </a:blip>
          <a:srcRect b="0" l="0" r="0" t="0"/>
          <a:stretch/>
        </p:blipFill>
        <p:spPr>
          <a:xfrm>
            <a:off x="9925920" y="506405"/>
            <a:ext cx="1530014" cy="1530014"/>
          </a:xfrm>
          <a:prstGeom prst="rect">
            <a:avLst/>
          </a:prstGeom>
          <a:noFill/>
          <a:ln>
            <a:noFill/>
          </a:ln>
        </p:spPr>
      </p:pic>
      <p:pic>
        <p:nvPicPr>
          <p:cNvPr descr="Terrified Smiley | Symbols &amp; Emoticons" id="685" name="Google Shape;685;p78"/>
          <p:cNvPicPr preferRelativeResize="0"/>
          <p:nvPr/>
        </p:nvPicPr>
        <p:blipFill rotWithShape="1">
          <a:blip r:embed="rId5">
            <a:alphaModFix/>
          </a:blip>
          <a:srcRect b="0" l="0" r="0" t="0"/>
          <a:stretch/>
        </p:blipFill>
        <p:spPr>
          <a:xfrm>
            <a:off x="5010066" y="4195359"/>
            <a:ext cx="615317" cy="615317"/>
          </a:xfrm>
          <a:prstGeom prst="rect">
            <a:avLst/>
          </a:prstGeom>
          <a:noFill/>
          <a:ln>
            <a:noFill/>
          </a:ln>
        </p:spPr>
      </p:pic>
      <p:pic>
        <p:nvPicPr>
          <p:cNvPr descr="Thinking Emoji PNG Free Download | PNG Mart" id="686" name="Google Shape;686;p78"/>
          <p:cNvPicPr preferRelativeResize="0"/>
          <p:nvPr/>
        </p:nvPicPr>
        <p:blipFill rotWithShape="1">
          <a:blip r:embed="rId6">
            <a:alphaModFix/>
          </a:blip>
          <a:srcRect b="0" l="0" r="0" t="0"/>
          <a:stretch/>
        </p:blipFill>
        <p:spPr>
          <a:xfrm>
            <a:off x="4220782" y="3788353"/>
            <a:ext cx="675940" cy="67594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4"/>
                                        </p:tgtEl>
                                        <p:attrNameLst>
                                          <p:attrName>style.visibility</p:attrName>
                                        </p:attrNameLst>
                                      </p:cBhvr>
                                      <p:to>
                                        <p:strVal val="visible"/>
                                      </p:to>
                                    </p:set>
                                    <p:animEffect filter="fade" transition="in">
                                      <p:cBhvr>
                                        <p:cTn dur="500"/>
                                        <p:tgtEl>
                                          <p:spTgt spid="684"/>
                                        </p:tgtEl>
                                      </p:cBhvr>
                                    </p:animEffect>
                                  </p:childTnLst>
                                </p:cTn>
                              </p:par>
                              <p:par>
                                <p:cTn fill="hold" nodeType="withEffect" presetClass="entr" presetID="10" presetSubtype="0">
                                  <p:stCondLst>
                                    <p:cond delay="0"/>
                                  </p:stCondLst>
                                  <p:childTnLst>
                                    <p:set>
                                      <p:cBhvr>
                                        <p:cTn dur="1" fill="hold">
                                          <p:stCondLst>
                                            <p:cond delay="0"/>
                                          </p:stCondLst>
                                        </p:cTn>
                                        <p:tgtEl>
                                          <p:spTgt spid="686"/>
                                        </p:tgtEl>
                                        <p:attrNameLst>
                                          <p:attrName>style.visibility</p:attrName>
                                        </p:attrNameLst>
                                      </p:cBhvr>
                                      <p:to>
                                        <p:strVal val="visible"/>
                                      </p:to>
                                    </p:set>
                                    <p:animEffect filter="fade" transition="in">
                                      <p:cBhvr>
                                        <p:cTn dur="500"/>
                                        <p:tgtEl>
                                          <p:spTgt spid="686"/>
                                        </p:tgtEl>
                                      </p:cBhvr>
                                    </p:animEffect>
                                  </p:childTnLst>
                                </p:cTn>
                              </p:par>
                              <p:par>
                                <p:cTn fill="hold" nodeType="withEffect" presetClass="entr" presetID="10" presetSubtype="0">
                                  <p:stCondLst>
                                    <p:cond delay="0"/>
                                  </p:stCondLst>
                                  <p:childTnLst>
                                    <p:set>
                                      <p:cBhvr>
                                        <p:cTn dur="1" fill="hold">
                                          <p:stCondLst>
                                            <p:cond delay="0"/>
                                          </p:stCondLst>
                                        </p:cTn>
                                        <p:tgtEl>
                                          <p:spTgt spid="685"/>
                                        </p:tgtEl>
                                        <p:attrNameLst>
                                          <p:attrName>style.visibility</p:attrName>
                                        </p:attrNameLst>
                                      </p:cBhvr>
                                      <p:to>
                                        <p:strVal val="visible"/>
                                      </p:to>
                                    </p:set>
                                    <p:animEffect filter="fade" transition="in">
                                      <p:cBhvr>
                                        <p:cTn dur="500"/>
                                        <p:tgtEl>
                                          <p:spTgt spid="6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79"/>
          <p:cNvSpPr txBox="1"/>
          <p:nvPr>
            <p:ph idx="1" type="body"/>
          </p:nvPr>
        </p:nvSpPr>
        <p:spPr>
          <a:xfrm>
            <a:off x="3916017" y="491683"/>
            <a:ext cx="7256646" cy="6192688"/>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Clr>
                <a:schemeClr val="dk1"/>
              </a:buClr>
              <a:buSzPts val="3200"/>
              <a:buNone/>
            </a:pPr>
            <a:br>
              <a:rPr lang="iw-IL">
                <a:latin typeface="Narkisim"/>
                <a:ea typeface="Narkisim"/>
                <a:cs typeface="Narkisim"/>
                <a:sym typeface="Narkisim"/>
              </a:rPr>
            </a:br>
            <a:br>
              <a:rPr lang="iw-IL">
                <a:latin typeface="Narkisim"/>
                <a:ea typeface="Narkisim"/>
                <a:cs typeface="Narkisim"/>
                <a:sym typeface="Narkisim"/>
              </a:rPr>
            </a:br>
            <a:r>
              <a:rPr lang="iw-IL">
                <a:latin typeface="Narkisim"/>
                <a:ea typeface="Narkisim"/>
                <a:cs typeface="Narkisim"/>
                <a:sym typeface="Narkisim"/>
              </a:rPr>
              <a:t> </a:t>
            </a:r>
            <a:r>
              <a:rPr lang="iw-IL" sz="2100">
                <a:latin typeface="Narkisim"/>
                <a:ea typeface="Narkisim"/>
                <a:cs typeface="Narkisim"/>
                <a:sym typeface="Narkisim"/>
              </a:rPr>
              <a:t>כא</a:t>
            </a:r>
            <a:r>
              <a:rPr lang="iw-IL">
                <a:latin typeface="Narkisim"/>
                <a:ea typeface="Narkisim"/>
                <a:cs typeface="Narkisim"/>
                <a:sym typeface="Narkisim"/>
              </a:rPr>
              <a:t> וַיַּעַמְדוּ אִישׁ תַּחְתָּיו סָבִיב לַמַּחֲנֶה וַיָּרָץ כָּל-הַמַּחֲנֶה וַיָּרִיעוּ וַיָּנוּסוּ.  </a:t>
            </a:r>
            <a:r>
              <a:rPr lang="iw-IL" sz="2100">
                <a:latin typeface="Narkisim"/>
                <a:ea typeface="Narkisim"/>
                <a:cs typeface="Narkisim"/>
                <a:sym typeface="Narkisim"/>
              </a:rPr>
              <a:t>כב</a:t>
            </a:r>
            <a:r>
              <a:rPr lang="iw-IL">
                <a:latin typeface="Narkisim"/>
                <a:ea typeface="Narkisim"/>
                <a:cs typeface="Narkisim"/>
                <a:sym typeface="Narkisim"/>
              </a:rPr>
              <a:t> וַיִּתְקְעוּ שְׁלֹשׁ מֵאוֹת הַשּׁוֹפָרוֹת </a:t>
            </a:r>
            <a:r>
              <a:rPr lang="iw-IL">
                <a:solidFill>
                  <a:srgbClr val="FF0000"/>
                </a:solidFill>
                <a:latin typeface="Narkisim"/>
                <a:ea typeface="Narkisim"/>
                <a:cs typeface="Narkisim"/>
                <a:sym typeface="Narkisim"/>
              </a:rPr>
              <a:t>וַיָּשֶׂם ה' אֵת חֶרֶב אִישׁ בְּרֵעֵהוּ </a:t>
            </a:r>
            <a:r>
              <a:rPr lang="iw-IL">
                <a:latin typeface="Narkisim"/>
                <a:ea typeface="Narkisim"/>
                <a:cs typeface="Narkisim"/>
                <a:sym typeface="Narkisim"/>
              </a:rPr>
              <a:t>וּבְכָל-הַמַּחֲנֶה </a:t>
            </a:r>
            <a:r>
              <a:rPr lang="iw-IL">
                <a:solidFill>
                  <a:srgbClr val="FF0000"/>
                </a:solidFill>
                <a:latin typeface="Narkisim"/>
                <a:ea typeface="Narkisim"/>
                <a:cs typeface="Narkisim"/>
                <a:sym typeface="Narkisim"/>
              </a:rPr>
              <a:t>וַיָּנָס הַמַּחֲנֶה </a:t>
            </a:r>
            <a:r>
              <a:rPr lang="iw-IL">
                <a:latin typeface="Narkisim"/>
                <a:ea typeface="Narkisim"/>
                <a:cs typeface="Narkisim"/>
                <a:sym typeface="Narkisim"/>
              </a:rPr>
              <a:t>עַד-בֵּית הַשִּׁטָּה צְרֵרָתָה עַד שְׂפַת-אָבֵל מְחוֹלָה עַל-טַבָּת.</a:t>
            </a:r>
            <a:endParaRPr/>
          </a:p>
        </p:txBody>
      </p:sp>
      <p:pic>
        <p:nvPicPr>
          <p:cNvPr descr="×ª××¦××ª ×ª××× × ×¢×××¨ ××¨× " id="692" name="Google Shape;692;p79"/>
          <p:cNvPicPr preferRelativeResize="0"/>
          <p:nvPr/>
        </p:nvPicPr>
        <p:blipFill rotWithShape="1">
          <a:blip r:embed="rId3">
            <a:alphaModFix/>
          </a:blip>
          <a:srcRect b="0" l="0" r="0" t="0"/>
          <a:stretch/>
        </p:blipFill>
        <p:spPr>
          <a:xfrm rot="-4501371">
            <a:off x="504790" y="3362079"/>
            <a:ext cx="4685881" cy="117747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pic>
        <p:nvPicPr>
          <p:cNvPr id="697" name="Google Shape;697;p80"/>
          <p:cNvPicPr preferRelativeResize="0"/>
          <p:nvPr>
            <p:ph idx="1" type="body"/>
          </p:nvPr>
        </p:nvPicPr>
        <p:blipFill rotWithShape="1">
          <a:blip r:embed="rId3">
            <a:alphaModFix/>
          </a:blip>
          <a:srcRect b="24348" l="23153" r="24591" t="19122"/>
          <a:stretch/>
        </p:blipFill>
        <p:spPr>
          <a:xfrm>
            <a:off x="530087" y="0"/>
            <a:ext cx="11287539" cy="6868638"/>
          </a:xfrm>
          <a:prstGeom prst="rect">
            <a:avLst/>
          </a:prstGeom>
          <a:noFill/>
          <a:ln>
            <a:noFill/>
          </a:ln>
        </p:spPr>
      </p:pic>
      <p:sp>
        <p:nvSpPr>
          <p:cNvPr id="698" name="Google Shape;698;p80"/>
          <p:cNvSpPr/>
          <p:nvPr/>
        </p:nvSpPr>
        <p:spPr>
          <a:xfrm rot="171891">
            <a:off x="4751623" y="4597974"/>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99" name="Google Shape;699;p80"/>
          <p:cNvSpPr/>
          <p:nvPr/>
        </p:nvSpPr>
        <p:spPr>
          <a:xfrm rot="587480">
            <a:off x="5450939" y="4671895"/>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00" name="Google Shape;700;p80"/>
          <p:cNvSpPr/>
          <p:nvPr/>
        </p:nvSpPr>
        <p:spPr>
          <a:xfrm>
            <a:off x="4124739" y="3756991"/>
            <a:ext cx="2153541" cy="1351722"/>
          </a:xfrm>
          <a:custGeom>
            <a:rect b="b" l="l" r="r" t="t"/>
            <a:pathLst>
              <a:path extrusionOk="0" h="1351722" w="2153541">
                <a:moveTo>
                  <a:pt x="1868557" y="1311966"/>
                </a:moveTo>
                <a:cubicBezTo>
                  <a:pt x="1856961" y="1303683"/>
                  <a:pt x="1836140" y="1290788"/>
                  <a:pt x="1818861" y="1282148"/>
                </a:cubicBezTo>
                <a:cubicBezTo>
                  <a:pt x="1809490" y="1277463"/>
                  <a:pt x="1798028" y="1277599"/>
                  <a:pt x="1789044" y="1272209"/>
                </a:cubicBezTo>
                <a:cubicBezTo>
                  <a:pt x="1720828" y="1231280"/>
                  <a:pt x="1823814" y="1270547"/>
                  <a:pt x="1739348" y="1242392"/>
                </a:cubicBezTo>
                <a:cubicBezTo>
                  <a:pt x="1732722" y="1235766"/>
                  <a:pt x="1728083" y="1226204"/>
                  <a:pt x="1719470" y="1222513"/>
                </a:cubicBezTo>
                <a:cubicBezTo>
                  <a:pt x="1704937" y="1216285"/>
                  <a:pt x="1605879" y="1203446"/>
                  <a:pt x="1600200" y="1202635"/>
                </a:cubicBezTo>
                <a:cubicBezTo>
                  <a:pt x="1590261" y="1199322"/>
                  <a:pt x="1580547" y="1195237"/>
                  <a:pt x="1570383" y="1192696"/>
                </a:cubicBezTo>
                <a:cubicBezTo>
                  <a:pt x="1524851" y="1181313"/>
                  <a:pt x="1489453" y="1178853"/>
                  <a:pt x="1441174" y="1172818"/>
                </a:cubicBezTo>
                <a:cubicBezTo>
                  <a:pt x="1308652" y="1176131"/>
                  <a:pt x="1175865" y="1173740"/>
                  <a:pt x="1043609" y="1182757"/>
                </a:cubicBezTo>
                <a:cubicBezTo>
                  <a:pt x="1028827" y="1183765"/>
                  <a:pt x="1018146" y="1198737"/>
                  <a:pt x="1003852" y="1202635"/>
                </a:cubicBezTo>
                <a:cubicBezTo>
                  <a:pt x="981251" y="1208799"/>
                  <a:pt x="957544" y="1209837"/>
                  <a:pt x="934278" y="1212574"/>
                </a:cubicBezTo>
                <a:cubicBezTo>
                  <a:pt x="901210" y="1216464"/>
                  <a:pt x="868000" y="1219027"/>
                  <a:pt x="834887" y="1222513"/>
                </a:cubicBezTo>
                <a:lnTo>
                  <a:pt x="745435" y="1232452"/>
                </a:lnTo>
                <a:lnTo>
                  <a:pt x="576470" y="1222513"/>
                </a:lnTo>
                <a:cubicBezTo>
                  <a:pt x="539969" y="1219906"/>
                  <a:pt x="503412" y="1217410"/>
                  <a:pt x="467139" y="1212574"/>
                </a:cubicBezTo>
                <a:cubicBezTo>
                  <a:pt x="446341" y="1209801"/>
                  <a:pt x="418006" y="1199509"/>
                  <a:pt x="397565" y="1192696"/>
                </a:cubicBezTo>
                <a:cubicBezTo>
                  <a:pt x="387626" y="1186070"/>
                  <a:pt x="378664" y="1177669"/>
                  <a:pt x="367748" y="1172818"/>
                </a:cubicBezTo>
                <a:cubicBezTo>
                  <a:pt x="348600" y="1164308"/>
                  <a:pt x="325548" y="1164562"/>
                  <a:pt x="308113" y="1152939"/>
                </a:cubicBezTo>
                <a:lnTo>
                  <a:pt x="278296" y="1133061"/>
                </a:lnTo>
                <a:cubicBezTo>
                  <a:pt x="271670" y="1123122"/>
                  <a:pt x="265880" y="1112572"/>
                  <a:pt x="258418" y="1103244"/>
                </a:cubicBezTo>
                <a:cubicBezTo>
                  <a:pt x="252564" y="1095927"/>
                  <a:pt x="243360" y="1091401"/>
                  <a:pt x="238539" y="1083366"/>
                </a:cubicBezTo>
                <a:cubicBezTo>
                  <a:pt x="233149" y="1074382"/>
                  <a:pt x="233285" y="1062919"/>
                  <a:pt x="228600" y="1053548"/>
                </a:cubicBezTo>
                <a:cubicBezTo>
                  <a:pt x="216063" y="1028474"/>
                  <a:pt x="207332" y="1022341"/>
                  <a:pt x="188844" y="1003852"/>
                </a:cubicBezTo>
                <a:cubicBezTo>
                  <a:pt x="185531" y="993913"/>
                  <a:pt x="181782" y="984109"/>
                  <a:pt x="178904" y="974035"/>
                </a:cubicBezTo>
                <a:cubicBezTo>
                  <a:pt x="175151" y="960901"/>
                  <a:pt x="175074" y="946497"/>
                  <a:pt x="168965" y="934279"/>
                </a:cubicBezTo>
                <a:cubicBezTo>
                  <a:pt x="164774" y="925897"/>
                  <a:pt x="155713" y="921026"/>
                  <a:pt x="149087" y="914400"/>
                </a:cubicBezTo>
                <a:cubicBezTo>
                  <a:pt x="145774" y="904461"/>
                  <a:pt x="143833" y="893954"/>
                  <a:pt x="139148" y="884583"/>
                </a:cubicBezTo>
                <a:cubicBezTo>
                  <a:pt x="133806" y="873899"/>
                  <a:pt x="123464" y="865951"/>
                  <a:pt x="119270" y="854766"/>
                </a:cubicBezTo>
                <a:cubicBezTo>
                  <a:pt x="82425" y="756513"/>
                  <a:pt x="136071" y="845179"/>
                  <a:pt x="89452" y="775252"/>
                </a:cubicBezTo>
                <a:cubicBezTo>
                  <a:pt x="64469" y="700303"/>
                  <a:pt x="98170" y="792690"/>
                  <a:pt x="59635" y="715618"/>
                </a:cubicBezTo>
                <a:cubicBezTo>
                  <a:pt x="54950" y="706247"/>
                  <a:pt x="52453" y="695908"/>
                  <a:pt x="49696" y="685800"/>
                </a:cubicBezTo>
                <a:cubicBezTo>
                  <a:pt x="42508" y="659443"/>
                  <a:pt x="38458" y="632205"/>
                  <a:pt x="29818" y="606287"/>
                </a:cubicBezTo>
                <a:cubicBezTo>
                  <a:pt x="26505" y="596348"/>
                  <a:pt x="22756" y="586544"/>
                  <a:pt x="19878" y="576470"/>
                </a:cubicBezTo>
                <a:cubicBezTo>
                  <a:pt x="10522" y="543726"/>
                  <a:pt x="6830" y="521167"/>
                  <a:pt x="0" y="487018"/>
                </a:cubicBezTo>
                <a:cubicBezTo>
                  <a:pt x="3313" y="417444"/>
                  <a:pt x="4155" y="347708"/>
                  <a:pt x="9939" y="278296"/>
                </a:cubicBezTo>
                <a:cubicBezTo>
                  <a:pt x="10809" y="267856"/>
                  <a:pt x="15193" y="257850"/>
                  <a:pt x="19878" y="248479"/>
                </a:cubicBezTo>
                <a:cubicBezTo>
                  <a:pt x="25220" y="237795"/>
                  <a:pt x="33131" y="228600"/>
                  <a:pt x="39757" y="218661"/>
                </a:cubicBezTo>
                <a:cubicBezTo>
                  <a:pt x="43070" y="208722"/>
                  <a:pt x="43885" y="197561"/>
                  <a:pt x="49696" y="188844"/>
                </a:cubicBezTo>
                <a:cubicBezTo>
                  <a:pt x="69844" y="158622"/>
                  <a:pt x="88176" y="154694"/>
                  <a:pt x="119270" y="139148"/>
                </a:cubicBezTo>
                <a:cubicBezTo>
                  <a:pt x="141249" y="117169"/>
                  <a:pt x="151232" y="103288"/>
                  <a:pt x="178904" y="89452"/>
                </a:cubicBezTo>
                <a:cubicBezTo>
                  <a:pt x="188275" y="84767"/>
                  <a:pt x="198783" y="82826"/>
                  <a:pt x="208722" y="79513"/>
                </a:cubicBezTo>
                <a:cubicBezTo>
                  <a:pt x="218661" y="72887"/>
                  <a:pt x="227855" y="64977"/>
                  <a:pt x="238539" y="59635"/>
                </a:cubicBezTo>
                <a:cubicBezTo>
                  <a:pt x="262565" y="47622"/>
                  <a:pt x="282640" y="49309"/>
                  <a:pt x="308113" y="39757"/>
                </a:cubicBezTo>
                <a:cubicBezTo>
                  <a:pt x="321986" y="34555"/>
                  <a:pt x="334252" y="25716"/>
                  <a:pt x="347870" y="19879"/>
                </a:cubicBezTo>
                <a:cubicBezTo>
                  <a:pt x="367840" y="11320"/>
                  <a:pt x="397259" y="5046"/>
                  <a:pt x="417444" y="0"/>
                </a:cubicBezTo>
                <a:lnTo>
                  <a:pt x="715618" y="9939"/>
                </a:lnTo>
                <a:cubicBezTo>
                  <a:pt x="788526" y="12743"/>
                  <a:pt x="861731" y="12106"/>
                  <a:pt x="934278" y="19879"/>
                </a:cubicBezTo>
                <a:cubicBezTo>
                  <a:pt x="955112" y="22111"/>
                  <a:pt x="993913" y="39757"/>
                  <a:pt x="993913" y="39757"/>
                </a:cubicBezTo>
                <a:cubicBezTo>
                  <a:pt x="1022069" y="124226"/>
                  <a:pt x="982800" y="21234"/>
                  <a:pt x="1023731" y="89452"/>
                </a:cubicBezTo>
                <a:cubicBezTo>
                  <a:pt x="1029121" y="98436"/>
                  <a:pt x="1028985" y="109899"/>
                  <a:pt x="1033670" y="119270"/>
                </a:cubicBezTo>
                <a:cubicBezTo>
                  <a:pt x="1039012" y="129954"/>
                  <a:pt x="1046922" y="139148"/>
                  <a:pt x="1053548" y="149087"/>
                </a:cubicBezTo>
                <a:lnTo>
                  <a:pt x="1073426" y="208722"/>
                </a:lnTo>
                <a:cubicBezTo>
                  <a:pt x="1076739" y="218661"/>
                  <a:pt x="1077554" y="229822"/>
                  <a:pt x="1083365" y="238539"/>
                </a:cubicBezTo>
                <a:lnTo>
                  <a:pt x="1123122" y="298174"/>
                </a:lnTo>
                <a:cubicBezTo>
                  <a:pt x="1129748" y="308113"/>
                  <a:pt x="1133061" y="321366"/>
                  <a:pt x="1143000" y="327992"/>
                </a:cubicBezTo>
                <a:lnTo>
                  <a:pt x="1172818" y="347870"/>
                </a:lnTo>
                <a:cubicBezTo>
                  <a:pt x="1179444" y="357809"/>
                  <a:pt x="1184250" y="369240"/>
                  <a:pt x="1192696" y="377687"/>
                </a:cubicBezTo>
                <a:cubicBezTo>
                  <a:pt x="1211965" y="396956"/>
                  <a:pt x="1228078" y="399421"/>
                  <a:pt x="1252331" y="407505"/>
                </a:cubicBezTo>
                <a:cubicBezTo>
                  <a:pt x="1258957" y="417444"/>
                  <a:pt x="1263219" y="429456"/>
                  <a:pt x="1272209" y="437322"/>
                </a:cubicBezTo>
                <a:cubicBezTo>
                  <a:pt x="1314272" y="474128"/>
                  <a:pt x="1320707" y="473367"/>
                  <a:pt x="1361661" y="487018"/>
                </a:cubicBezTo>
                <a:cubicBezTo>
                  <a:pt x="1371600" y="496957"/>
                  <a:pt x="1379783" y="509038"/>
                  <a:pt x="1391478" y="516835"/>
                </a:cubicBezTo>
                <a:cubicBezTo>
                  <a:pt x="1400195" y="522646"/>
                  <a:pt x="1413115" y="520229"/>
                  <a:pt x="1421296" y="526774"/>
                </a:cubicBezTo>
                <a:cubicBezTo>
                  <a:pt x="1430624" y="534236"/>
                  <a:pt x="1432727" y="548145"/>
                  <a:pt x="1441174" y="556592"/>
                </a:cubicBezTo>
                <a:cubicBezTo>
                  <a:pt x="1460441" y="575859"/>
                  <a:pt x="1476558" y="578326"/>
                  <a:pt x="1500809" y="586409"/>
                </a:cubicBezTo>
                <a:cubicBezTo>
                  <a:pt x="1510748" y="593035"/>
                  <a:pt x="1519942" y="600945"/>
                  <a:pt x="1530626" y="606287"/>
                </a:cubicBezTo>
                <a:cubicBezTo>
                  <a:pt x="1539997" y="610972"/>
                  <a:pt x="1551460" y="610836"/>
                  <a:pt x="1560444" y="616226"/>
                </a:cubicBezTo>
                <a:cubicBezTo>
                  <a:pt x="1568479" y="621047"/>
                  <a:pt x="1572287" y="631284"/>
                  <a:pt x="1580322" y="636105"/>
                </a:cubicBezTo>
                <a:cubicBezTo>
                  <a:pt x="1589306" y="641495"/>
                  <a:pt x="1600768" y="641359"/>
                  <a:pt x="1610139" y="646044"/>
                </a:cubicBezTo>
                <a:cubicBezTo>
                  <a:pt x="1687208" y="684578"/>
                  <a:pt x="1594829" y="650879"/>
                  <a:pt x="1669774" y="675861"/>
                </a:cubicBezTo>
                <a:cubicBezTo>
                  <a:pt x="1676400" y="685800"/>
                  <a:pt x="1680475" y="698032"/>
                  <a:pt x="1689652" y="705679"/>
                </a:cubicBezTo>
                <a:cubicBezTo>
                  <a:pt x="1712919" y="725068"/>
                  <a:pt x="1733639" y="724530"/>
                  <a:pt x="1759226" y="735496"/>
                </a:cubicBezTo>
                <a:cubicBezTo>
                  <a:pt x="1772845" y="741332"/>
                  <a:pt x="1785226" y="749871"/>
                  <a:pt x="1798983" y="755374"/>
                </a:cubicBezTo>
                <a:cubicBezTo>
                  <a:pt x="1818438" y="763156"/>
                  <a:pt x="1838740" y="768626"/>
                  <a:pt x="1858618" y="775252"/>
                </a:cubicBezTo>
                <a:lnTo>
                  <a:pt x="1888435" y="785192"/>
                </a:lnTo>
                <a:cubicBezTo>
                  <a:pt x="1901687" y="795131"/>
                  <a:pt x="1915465" y="804404"/>
                  <a:pt x="1928191" y="815009"/>
                </a:cubicBezTo>
                <a:cubicBezTo>
                  <a:pt x="1935390" y="821008"/>
                  <a:pt x="1940035" y="830066"/>
                  <a:pt x="1948070" y="834887"/>
                </a:cubicBezTo>
                <a:cubicBezTo>
                  <a:pt x="1957054" y="840277"/>
                  <a:pt x="1967948" y="841513"/>
                  <a:pt x="1977887" y="844826"/>
                </a:cubicBezTo>
                <a:cubicBezTo>
                  <a:pt x="2100487" y="967426"/>
                  <a:pt x="1981722" y="842163"/>
                  <a:pt x="2047461" y="924339"/>
                </a:cubicBezTo>
                <a:cubicBezTo>
                  <a:pt x="2104118" y="995162"/>
                  <a:pt x="2026024" y="882248"/>
                  <a:pt x="2087218" y="974035"/>
                </a:cubicBezTo>
                <a:cubicBezTo>
                  <a:pt x="2110873" y="1045002"/>
                  <a:pt x="2095473" y="1016236"/>
                  <a:pt x="2126974" y="1063487"/>
                </a:cubicBezTo>
                <a:cubicBezTo>
                  <a:pt x="2155927" y="1150347"/>
                  <a:pt x="2164112" y="1149813"/>
                  <a:pt x="2136913" y="1272209"/>
                </a:cubicBezTo>
                <a:cubicBezTo>
                  <a:pt x="2133864" y="1285930"/>
                  <a:pt x="2117035" y="1292087"/>
                  <a:pt x="2107096" y="1302026"/>
                </a:cubicBezTo>
                <a:cubicBezTo>
                  <a:pt x="2103783" y="1311965"/>
                  <a:pt x="2106315" y="1326756"/>
                  <a:pt x="2097157" y="1331844"/>
                </a:cubicBezTo>
                <a:cubicBezTo>
                  <a:pt x="2073275" y="1345112"/>
                  <a:pt x="2017644" y="1351722"/>
                  <a:pt x="2017644" y="1351722"/>
                </a:cubicBezTo>
                <a:cubicBezTo>
                  <a:pt x="1984513" y="1348409"/>
                  <a:pt x="1951161" y="1346846"/>
                  <a:pt x="1918252" y="1341783"/>
                </a:cubicBezTo>
                <a:cubicBezTo>
                  <a:pt x="1907897" y="1340190"/>
                  <a:pt x="1895843" y="1339252"/>
                  <a:pt x="1888435" y="1331844"/>
                </a:cubicBezTo>
                <a:cubicBezTo>
                  <a:pt x="1871542" y="1314951"/>
                  <a:pt x="1880153" y="1320249"/>
                  <a:pt x="1868557" y="1311966"/>
                </a:cubicBezTo>
                <a:close/>
              </a:path>
            </a:pathLst>
          </a:custGeom>
          <a:solidFill>
            <a:srgbClr val="E5B8B7"/>
          </a:solidFill>
          <a:ln cap="flat" cmpd="sng" w="381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01" name="Google Shape;701;p80"/>
          <p:cNvSpPr txBox="1"/>
          <p:nvPr/>
        </p:nvSpPr>
        <p:spPr>
          <a:xfrm>
            <a:off x="3856383" y="3773806"/>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02" name="Google Shape;702;p80"/>
          <p:cNvSpPr txBox="1"/>
          <p:nvPr/>
        </p:nvSpPr>
        <p:spPr>
          <a:xfrm>
            <a:off x="3965713" y="4316932"/>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03" name="Google Shape;703;p80"/>
          <p:cNvSpPr txBox="1"/>
          <p:nvPr/>
        </p:nvSpPr>
        <p:spPr>
          <a:xfrm>
            <a:off x="4201767" y="3466634"/>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04" name="Google Shape;704;p80"/>
          <p:cNvSpPr txBox="1"/>
          <p:nvPr/>
        </p:nvSpPr>
        <p:spPr>
          <a:xfrm>
            <a:off x="4769304" y="4787780"/>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05" name="Google Shape;705;p80"/>
          <p:cNvSpPr txBox="1"/>
          <p:nvPr/>
        </p:nvSpPr>
        <p:spPr>
          <a:xfrm>
            <a:off x="5297199" y="4752883"/>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06" name="Google Shape;706;p80"/>
          <p:cNvSpPr txBox="1"/>
          <p:nvPr/>
        </p:nvSpPr>
        <p:spPr>
          <a:xfrm>
            <a:off x="4087115" y="4481094"/>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07" name="Google Shape;707;p80"/>
          <p:cNvSpPr txBox="1"/>
          <p:nvPr/>
        </p:nvSpPr>
        <p:spPr>
          <a:xfrm>
            <a:off x="4298907" y="4752883"/>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08" name="Google Shape;708;p80"/>
          <p:cNvSpPr txBox="1"/>
          <p:nvPr/>
        </p:nvSpPr>
        <p:spPr>
          <a:xfrm>
            <a:off x="6178033" y="4839781"/>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09" name="Google Shape;709;p80"/>
          <p:cNvSpPr txBox="1"/>
          <p:nvPr/>
        </p:nvSpPr>
        <p:spPr>
          <a:xfrm>
            <a:off x="6178033" y="4460226"/>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10" name="Google Shape;710;p80"/>
          <p:cNvSpPr txBox="1"/>
          <p:nvPr/>
        </p:nvSpPr>
        <p:spPr>
          <a:xfrm>
            <a:off x="4576969" y="3429989"/>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11" name="Google Shape;711;p80"/>
          <p:cNvSpPr txBox="1"/>
          <p:nvPr/>
        </p:nvSpPr>
        <p:spPr>
          <a:xfrm>
            <a:off x="5303387" y="3826027"/>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12" name="Google Shape;712;p80"/>
          <p:cNvSpPr txBox="1"/>
          <p:nvPr/>
        </p:nvSpPr>
        <p:spPr>
          <a:xfrm>
            <a:off x="3920840" y="4118764"/>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13" name="Google Shape;713;p80"/>
          <p:cNvSpPr txBox="1"/>
          <p:nvPr/>
        </p:nvSpPr>
        <p:spPr>
          <a:xfrm>
            <a:off x="5832525" y="4177323"/>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14" name="Google Shape;714;p80"/>
          <p:cNvSpPr txBox="1"/>
          <p:nvPr/>
        </p:nvSpPr>
        <p:spPr>
          <a:xfrm>
            <a:off x="4006006" y="3548715"/>
            <a:ext cx="268356" cy="369332"/>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1800"/>
              <a:buFont typeface="Calibri"/>
              <a:buNone/>
            </a:pPr>
            <a:r>
              <a:rPr b="0" i="0" lang="iw-IL" sz="1800" u="none" cap="none" strike="noStrike">
                <a:solidFill>
                  <a:srgbClr val="000000"/>
                </a:solidFill>
                <a:latin typeface="Calibri"/>
                <a:ea typeface="Calibri"/>
                <a:cs typeface="Calibri"/>
                <a:sym typeface="Calibri"/>
              </a:rPr>
              <a:t>.</a:t>
            </a:r>
            <a:endParaRPr/>
          </a:p>
        </p:txBody>
      </p:sp>
      <p:sp>
        <p:nvSpPr>
          <p:cNvPr id="715" name="Google Shape;715;p80"/>
          <p:cNvSpPr/>
          <p:nvPr/>
        </p:nvSpPr>
        <p:spPr>
          <a:xfrm rot="10800000">
            <a:off x="4656766" y="4592374"/>
            <a:ext cx="413504" cy="208620"/>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6" name="Google Shape;716;p80"/>
          <p:cNvSpPr/>
          <p:nvPr/>
        </p:nvSpPr>
        <p:spPr>
          <a:xfrm rot="-9910433">
            <a:off x="4746810" y="4041254"/>
            <a:ext cx="413504" cy="208620"/>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7" name="Google Shape;717;p80"/>
          <p:cNvSpPr/>
          <p:nvPr/>
        </p:nvSpPr>
        <p:spPr>
          <a:xfrm rot="-9612002">
            <a:off x="6079300" y="4768680"/>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8" name="Google Shape;718;p80"/>
          <p:cNvSpPr/>
          <p:nvPr/>
        </p:nvSpPr>
        <p:spPr>
          <a:xfrm rot="-9610453">
            <a:off x="5402967" y="4444446"/>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9" name="Google Shape;719;p80"/>
          <p:cNvSpPr/>
          <p:nvPr/>
        </p:nvSpPr>
        <p:spPr>
          <a:xfrm rot="10800000">
            <a:off x="7561293" y="5075293"/>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0" name="Google Shape;720;p80"/>
          <p:cNvSpPr/>
          <p:nvPr/>
        </p:nvSpPr>
        <p:spPr>
          <a:xfrm rot="-9610453">
            <a:off x="6767941" y="4944712"/>
            <a:ext cx="471800" cy="267639"/>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1" name="Google Shape;721;p80"/>
          <p:cNvSpPr/>
          <p:nvPr/>
        </p:nvSpPr>
        <p:spPr>
          <a:xfrm rot="-9612002">
            <a:off x="8354182" y="5184294"/>
            <a:ext cx="412724" cy="264680"/>
          </a:xfrm>
          <a:prstGeom prst="leftArrow">
            <a:avLst>
              <a:gd fmla="val 50000" name="adj1"/>
              <a:gd fmla="val 50000" name="adj2"/>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Camel Convoy Vector Images (34)" id="722" name="Google Shape;722;p80"/>
          <p:cNvPicPr preferRelativeResize="0"/>
          <p:nvPr/>
        </p:nvPicPr>
        <p:blipFill rotWithShape="1">
          <a:blip r:embed="rId4">
            <a:alphaModFix/>
          </a:blip>
          <a:srcRect b="14873" l="11589" r="39704" t="25204"/>
          <a:stretch/>
        </p:blipFill>
        <p:spPr>
          <a:xfrm>
            <a:off x="6909507" y="4668796"/>
            <a:ext cx="408182" cy="427382"/>
          </a:xfrm>
          <a:prstGeom prst="rect">
            <a:avLst/>
          </a:prstGeom>
          <a:noFill/>
          <a:ln>
            <a:noFill/>
          </a:ln>
        </p:spPr>
      </p:pic>
      <p:pic>
        <p:nvPicPr>
          <p:cNvPr descr="Camel Convoy Vector Images (34)" id="723" name="Google Shape;723;p80"/>
          <p:cNvPicPr preferRelativeResize="0"/>
          <p:nvPr/>
        </p:nvPicPr>
        <p:blipFill rotWithShape="1">
          <a:blip r:embed="rId4">
            <a:alphaModFix/>
          </a:blip>
          <a:srcRect b="14873" l="11589" r="39704" t="25204"/>
          <a:stretch/>
        </p:blipFill>
        <p:spPr>
          <a:xfrm>
            <a:off x="7899170" y="5227998"/>
            <a:ext cx="408182" cy="427382"/>
          </a:xfrm>
          <a:prstGeom prst="rect">
            <a:avLst/>
          </a:prstGeom>
          <a:noFill/>
          <a:ln>
            <a:noFill/>
          </a:ln>
        </p:spPr>
      </p:pic>
      <p:pic>
        <p:nvPicPr>
          <p:cNvPr descr="Camel Convoy Vector Images (34)" id="724" name="Google Shape;724;p80"/>
          <p:cNvPicPr preferRelativeResize="0"/>
          <p:nvPr/>
        </p:nvPicPr>
        <p:blipFill rotWithShape="1">
          <a:blip r:embed="rId4">
            <a:alphaModFix/>
          </a:blip>
          <a:srcRect b="14873" l="11589" r="39704" t="25204"/>
          <a:stretch/>
        </p:blipFill>
        <p:spPr>
          <a:xfrm>
            <a:off x="8643972" y="5461104"/>
            <a:ext cx="408182" cy="514274"/>
          </a:xfrm>
          <a:prstGeom prst="rect">
            <a:avLst/>
          </a:prstGeom>
          <a:noFill/>
          <a:ln>
            <a:noFill/>
          </a:ln>
        </p:spPr>
      </p:pic>
      <p:pic>
        <p:nvPicPr>
          <p:cNvPr descr="Bible Adam And Eve Creation Myth God Judaism, PNG, 760x748px ..." id="725" name="Google Shape;725;p80"/>
          <p:cNvPicPr preferRelativeResize="0"/>
          <p:nvPr/>
        </p:nvPicPr>
        <p:blipFill rotWithShape="1">
          <a:blip r:embed="rId5">
            <a:alphaModFix/>
          </a:blip>
          <a:srcRect b="0" l="0" r="0" t="0"/>
          <a:stretch/>
        </p:blipFill>
        <p:spPr>
          <a:xfrm flipH="1">
            <a:off x="7358590" y="5157823"/>
            <a:ext cx="354692" cy="463298"/>
          </a:xfrm>
          <a:prstGeom prst="rect">
            <a:avLst/>
          </a:prstGeom>
          <a:noFill/>
          <a:ln>
            <a:noFill/>
          </a:ln>
        </p:spPr>
      </p:pic>
      <p:pic>
        <p:nvPicPr>
          <p:cNvPr descr="Bible Adam And Eve Creation Myth God Judaism, PNG, 760x748px ..." id="726" name="Google Shape;726;p80"/>
          <p:cNvPicPr preferRelativeResize="0"/>
          <p:nvPr/>
        </p:nvPicPr>
        <p:blipFill rotWithShape="1">
          <a:blip r:embed="rId5">
            <a:alphaModFix/>
          </a:blip>
          <a:srcRect b="0" l="0" r="0" t="0"/>
          <a:stretch/>
        </p:blipFill>
        <p:spPr>
          <a:xfrm flipH="1">
            <a:off x="6468760" y="4277523"/>
            <a:ext cx="354692" cy="463298"/>
          </a:xfrm>
          <a:prstGeom prst="rect">
            <a:avLst/>
          </a:prstGeom>
          <a:noFill/>
          <a:ln>
            <a:noFill/>
          </a:ln>
        </p:spPr>
      </p:pic>
      <p:pic>
        <p:nvPicPr>
          <p:cNvPr descr="Bible Adam And Eve Creation Myth God Judaism, PNG, 760x748px ..." id="727" name="Google Shape;727;p80"/>
          <p:cNvPicPr preferRelativeResize="0"/>
          <p:nvPr/>
        </p:nvPicPr>
        <p:blipFill rotWithShape="1">
          <a:blip r:embed="rId5">
            <a:alphaModFix/>
          </a:blip>
          <a:srcRect b="0" l="0" r="0" t="0"/>
          <a:stretch/>
        </p:blipFill>
        <p:spPr>
          <a:xfrm flipH="1">
            <a:off x="6419699" y="4998607"/>
            <a:ext cx="354692" cy="463298"/>
          </a:xfrm>
          <a:prstGeom prst="rect">
            <a:avLst/>
          </a:prstGeom>
          <a:noFill/>
          <a:ln>
            <a:noFill/>
          </a:ln>
        </p:spPr>
      </p:pic>
      <p:pic>
        <p:nvPicPr>
          <p:cNvPr descr="Bible Adam And Eve Creation Myth God Judaism, PNG, 760x748px ..." id="728" name="Google Shape;728;p80"/>
          <p:cNvPicPr preferRelativeResize="0"/>
          <p:nvPr/>
        </p:nvPicPr>
        <p:blipFill rotWithShape="1">
          <a:blip r:embed="rId5">
            <a:alphaModFix/>
          </a:blip>
          <a:srcRect b="0" l="0" r="0" t="0"/>
          <a:stretch/>
        </p:blipFill>
        <p:spPr>
          <a:xfrm flipH="1">
            <a:off x="5962111" y="4198429"/>
            <a:ext cx="354692" cy="46329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עשן מתפתל">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