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434" r:id="rId2"/>
    <p:sldId id="289" r:id="rId3"/>
    <p:sldId id="445" r:id="rId4"/>
    <p:sldId id="435" r:id="rId5"/>
    <p:sldId id="446" r:id="rId6"/>
    <p:sldId id="447" r:id="rId7"/>
    <p:sldId id="449" r:id="rId8"/>
    <p:sldId id="478" r:id="rId9"/>
    <p:sldId id="448" r:id="rId10"/>
    <p:sldId id="436" r:id="rId11"/>
    <p:sldId id="437" r:id="rId12"/>
    <p:sldId id="438" r:id="rId13"/>
    <p:sldId id="439" r:id="rId14"/>
    <p:sldId id="440" r:id="rId15"/>
    <p:sldId id="441" r:id="rId16"/>
    <p:sldId id="453" r:id="rId17"/>
    <p:sldId id="454" r:id="rId18"/>
    <p:sldId id="455" r:id="rId19"/>
    <p:sldId id="456" r:id="rId20"/>
    <p:sldId id="452" r:id="rId21"/>
    <p:sldId id="457" r:id="rId22"/>
    <p:sldId id="459" r:id="rId23"/>
    <p:sldId id="461" r:id="rId24"/>
    <p:sldId id="465" r:id="rId25"/>
    <p:sldId id="467" r:id="rId26"/>
    <p:sldId id="472" r:id="rId27"/>
    <p:sldId id="474" r:id="rId28"/>
    <p:sldId id="476" r:id="rId29"/>
    <p:sldId id="477" r:id="rId30"/>
    <p:sldId id="481" r:id="rId31"/>
    <p:sldId id="482" r:id="rId32"/>
    <p:sldId id="483" r:id="rId33"/>
    <p:sldId id="484" r:id="rId34"/>
    <p:sldId id="485" r:id="rId35"/>
    <p:sldId id="492" r:id="rId36"/>
    <p:sldId id="493" r:id="rId37"/>
    <p:sldId id="494" r:id="rId38"/>
    <p:sldId id="495" r:id="rId39"/>
    <p:sldId id="496" r:id="rId40"/>
    <p:sldId id="497" r:id="rId41"/>
    <p:sldId id="498" r:id="rId42"/>
    <p:sldId id="487" r:id="rId43"/>
    <p:sldId id="486" r:id="rId44"/>
    <p:sldId id="499" r:id="rId45"/>
    <p:sldId id="488" r:id="rId46"/>
    <p:sldId id="489" r:id="rId47"/>
    <p:sldId id="490" r:id="rId48"/>
    <p:sldId id="491" r:id="rId49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7494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3008" autoAdjust="0"/>
    <p:restoredTop sz="94660"/>
  </p:normalViewPr>
  <p:slideViewPr>
    <p:cSldViewPr snapToGrid="0">
      <p:cViewPr varScale="1">
        <p:scale>
          <a:sx n="64" d="100"/>
          <a:sy n="64" d="100"/>
        </p:scale>
        <p:origin x="60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CBFF717-E125-46BB-8A01-338436CF5A72}" type="doc">
      <dgm:prSet loTypeId="urn:microsoft.com/office/officeart/2005/8/layout/cycle1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pPr rtl="1"/>
          <a:endParaRPr lang="he-IL"/>
        </a:p>
      </dgm:t>
    </dgm:pt>
    <dgm:pt modelId="{A27137AD-6863-4261-80A3-8A2B663CF059}">
      <dgm:prSet phldrT="[טקסט]"/>
      <dgm:spPr/>
      <dgm:t>
        <a:bodyPr/>
        <a:lstStyle/>
        <a:p>
          <a:pPr rtl="1"/>
          <a:r>
            <a:rPr lang="he-IL" dirty="0"/>
            <a:t>חטא</a:t>
          </a:r>
        </a:p>
      </dgm:t>
    </dgm:pt>
    <dgm:pt modelId="{D067DDE2-9B71-4940-A421-8297ECE46593}" type="parTrans" cxnId="{CF88C564-027A-41C0-95B2-DDDD4935DCFB}">
      <dgm:prSet/>
      <dgm:spPr/>
      <dgm:t>
        <a:bodyPr/>
        <a:lstStyle/>
        <a:p>
          <a:pPr rtl="1"/>
          <a:endParaRPr lang="he-IL"/>
        </a:p>
      </dgm:t>
    </dgm:pt>
    <dgm:pt modelId="{0C004316-9E42-4D40-A3F1-A45525A6E1B9}" type="sibTrans" cxnId="{CF88C564-027A-41C0-95B2-DDDD4935DCFB}">
      <dgm:prSet/>
      <dgm:spPr/>
      <dgm:t>
        <a:bodyPr/>
        <a:lstStyle/>
        <a:p>
          <a:pPr rtl="1"/>
          <a:endParaRPr lang="he-IL"/>
        </a:p>
      </dgm:t>
    </dgm:pt>
    <dgm:pt modelId="{C82D9C06-24A7-4C57-B43E-25CE08A2F33D}">
      <dgm:prSet phldrT="[טקסט]"/>
      <dgm:spPr/>
      <dgm:t>
        <a:bodyPr/>
        <a:lstStyle/>
        <a:p>
          <a:pPr rtl="1"/>
          <a:r>
            <a:rPr lang="he-IL" dirty="0"/>
            <a:t>שעבוד</a:t>
          </a:r>
        </a:p>
      </dgm:t>
    </dgm:pt>
    <dgm:pt modelId="{E763169F-92F3-4559-B38E-D5A443BA437F}" type="parTrans" cxnId="{E784CA5A-C4AC-43A1-B465-96D3F11EEA60}">
      <dgm:prSet/>
      <dgm:spPr/>
      <dgm:t>
        <a:bodyPr/>
        <a:lstStyle/>
        <a:p>
          <a:pPr rtl="1"/>
          <a:endParaRPr lang="he-IL"/>
        </a:p>
      </dgm:t>
    </dgm:pt>
    <dgm:pt modelId="{6DB3841F-4247-4658-80B2-07891987821E}" type="sibTrans" cxnId="{E784CA5A-C4AC-43A1-B465-96D3F11EEA60}">
      <dgm:prSet/>
      <dgm:spPr/>
      <dgm:t>
        <a:bodyPr/>
        <a:lstStyle/>
        <a:p>
          <a:pPr rtl="1"/>
          <a:endParaRPr lang="he-IL"/>
        </a:p>
      </dgm:t>
    </dgm:pt>
    <dgm:pt modelId="{D5A7C497-149C-4FA9-BC38-FFDDA100B3BC}">
      <dgm:prSet phldrT="[טקסט]"/>
      <dgm:spPr/>
      <dgm:t>
        <a:bodyPr/>
        <a:lstStyle/>
        <a:p>
          <a:pPr rtl="1"/>
          <a:r>
            <a:rPr lang="he-IL" dirty="0"/>
            <a:t>צעקה</a:t>
          </a:r>
        </a:p>
      </dgm:t>
    </dgm:pt>
    <dgm:pt modelId="{4C671953-9329-4DF9-86B6-ABF1A8C15C49}" type="parTrans" cxnId="{BF7558AA-56B5-4E23-A203-4E08459DA890}">
      <dgm:prSet/>
      <dgm:spPr/>
      <dgm:t>
        <a:bodyPr/>
        <a:lstStyle/>
        <a:p>
          <a:pPr rtl="1"/>
          <a:endParaRPr lang="he-IL"/>
        </a:p>
      </dgm:t>
    </dgm:pt>
    <dgm:pt modelId="{AF79780C-E250-44CA-82A4-7171A4F56ED7}" type="sibTrans" cxnId="{BF7558AA-56B5-4E23-A203-4E08459DA890}">
      <dgm:prSet/>
      <dgm:spPr/>
      <dgm:t>
        <a:bodyPr/>
        <a:lstStyle/>
        <a:p>
          <a:pPr rtl="1"/>
          <a:endParaRPr lang="he-IL"/>
        </a:p>
      </dgm:t>
    </dgm:pt>
    <dgm:pt modelId="{7A2785A5-3AFC-46D2-A429-0F1E70253E98}">
      <dgm:prSet phldrT="[טקסט]"/>
      <dgm:spPr/>
      <dgm:t>
        <a:bodyPr/>
        <a:lstStyle/>
        <a:p>
          <a:pPr rtl="1"/>
          <a:r>
            <a:rPr lang="he-IL" dirty="0"/>
            <a:t>שופט</a:t>
          </a:r>
        </a:p>
      </dgm:t>
    </dgm:pt>
    <dgm:pt modelId="{5444C447-06E9-477E-A793-7C75343B6181}" type="parTrans" cxnId="{03431990-65B3-4EE7-9E80-1AB5B3221608}">
      <dgm:prSet/>
      <dgm:spPr/>
      <dgm:t>
        <a:bodyPr/>
        <a:lstStyle/>
        <a:p>
          <a:pPr rtl="1"/>
          <a:endParaRPr lang="he-IL"/>
        </a:p>
      </dgm:t>
    </dgm:pt>
    <dgm:pt modelId="{BBC1A0C4-4252-43D2-846A-E83DFD035A1D}" type="sibTrans" cxnId="{03431990-65B3-4EE7-9E80-1AB5B3221608}">
      <dgm:prSet/>
      <dgm:spPr/>
      <dgm:t>
        <a:bodyPr/>
        <a:lstStyle/>
        <a:p>
          <a:pPr rtl="1"/>
          <a:endParaRPr lang="he-IL"/>
        </a:p>
      </dgm:t>
    </dgm:pt>
    <dgm:pt modelId="{0ACD6695-6A37-4E2B-A1FD-902F40D3F73F}">
      <dgm:prSet phldrT="[טקסט]"/>
      <dgm:spPr/>
      <dgm:t>
        <a:bodyPr/>
        <a:lstStyle/>
        <a:p>
          <a:pPr rtl="1"/>
          <a:r>
            <a:rPr lang="he-IL" dirty="0"/>
            <a:t>ישועה</a:t>
          </a:r>
        </a:p>
      </dgm:t>
    </dgm:pt>
    <dgm:pt modelId="{F19BF7E6-2941-4D6D-84E2-F29E7B68291E}" type="parTrans" cxnId="{7557CE53-DF5B-446D-AC89-9003FAA6C84B}">
      <dgm:prSet/>
      <dgm:spPr/>
      <dgm:t>
        <a:bodyPr/>
        <a:lstStyle/>
        <a:p>
          <a:pPr rtl="1"/>
          <a:endParaRPr lang="he-IL"/>
        </a:p>
      </dgm:t>
    </dgm:pt>
    <dgm:pt modelId="{364DEC37-DB9E-43D4-9701-07AA423B79FE}" type="sibTrans" cxnId="{7557CE53-DF5B-446D-AC89-9003FAA6C84B}">
      <dgm:prSet/>
      <dgm:spPr/>
      <dgm:t>
        <a:bodyPr/>
        <a:lstStyle/>
        <a:p>
          <a:pPr rtl="1"/>
          <a:endParaRPr lang="he-IL"/>
        </a:p>
      </dgm:t>
    </dgm:pt>
    <dgm:pt modelId="{C98AA5EF-CE0D-42E5-81AC-A217C2767C00}" type="pres">
      <dgm:prSet presAssocID="{ECBFF717-E125-46BB-8A01-338436CF5A72}" presName="cycle" presStyleCnt="0">
        <dgm:presLayoutVars>
          <dgm:dir/>
          <dgm:resizeHandles val="exact"/>
        </dgm:presLayoutVars>
      </dgm:prSet>
      <dgm:spPr/>
    </dgm:pt>
    <dgm:pt modelId="{630034C6-7CF0-40E9-9088-95F7162E677C}" type="pres">
      <dgm:prSet presAssocID="{A27137AD-6863-4261-80A3-8A2B663CF059}" presName="dummy" presStyleCnt="0"/>
      <dgm:spPr/>
    </dgm:pt>
    <dgm:pt modelId="{5DA4CFBC-969F-4BAB-96DC-E58D034F3FD4}" type="pres">
      <dgm:prSet presAssocID="{A27137AD-6863-4261-80A3-8A2B663CF059}" presName="node" presStyleLbl="revTx" presStyleIdx="0" presStyleCnt="5">
        <dgm:presLayoutVars>
          <dgm:bulletEnabled val="1"/>
        </dgm:presLayoutVars>
      </dgm:prSet>
      <dgm:spPr/>
    </dgm:pt>
    <dgm:pt modelId="{A4677F7D-4298-4A7A-BD6B-A9772BB1D9CD}" type="pres">
      <dgm:prSet presAssocID="{0C004316-9E42-4D40-A3F1-A45525A6E1B9}" presName="sibTrans" presStyleLbl="node1" presStyleIdx="0" presStyleCnt="5"/>
      <dgm:spPr/>
    </dgm:pt>
    <dgm:pt modelId="{BB7582F8-4274-47FA-889A-3312396F000C}" type="pres">
      <dgm:prSet presAssocID="{C82D9C06-24A7-4C57-B43E-25CE08A2F33D}" presName="dummy" presStyleCnt="0"/>
      <dgm:spPr/>
    </dgm:pt>
    <dgm:pt modelId="{2950B3E1-8397-4EE3-837D-CD0ABF9B7FF7}" type="pres">
      <dgm:prSet presAssocID="{C82D9C06-24A7-4C57-B43E-25CE08A2F33D}" presName="node" presStyleLbl="revTx" presStyleIdx="1" presStyleCnt="5">
        <dgm:presLayoutVars>
          <dgm:bulletEnabled val="1"/>
        </dgm:presLayoutVars>
      </dgm:prSet>
      <dgm:spPr/>
    </dgm:pt>
    <dgm:pt modelId="{A7AB2427-BD90-41AA-B5DE-70DC21774547}" type="pres">
      <dgm:prSet presAssocID="{6DB3841F-4247-4658-80B2-07891987821E}" presName="sibTrans" presStyleLbl="node1" presStyleIdx="1" presStyleCnt="5"/>
      <dgm:spPr/>
    </dgm:pt>
    <dgm:pt modelId="{9397B6AA-0513-4BFF-930E-A9101638C4D7}" type="pres">
      <dgm:prSet presAssocID="{D5A7C497-149C-4FA9-BC38-FFDDA100B3BC}" presName="dummy" presStyleCnt="0"/>
      <dgm:spPr/>
    </dgm:pt>
    <dgm:pt modelId="{29861878-2183-467B-B0D3-CB966C5DB7B6}" type="pres">
      <dgm:prSet presAssocID="{D5A7C497-149C-4FA9-BC38-FFDDA100B3BC}" presName="node" presStyleLbl="revTx" presStyleIdx="2" presStyleCnt="5">
        <dgm:presLayoutVars>
          <dgm:bulletEnabled val="1"/>
        </dgm:presLayoutVars>
      </dgm:prSet>
      <dgm:spPr/>
    </dgm:pt>
    <dgm:pt modelId="{C287F6DD-1B56-4B58-B315-897802ADAE32}" type="pres">
      <dgm:prSet presAssocID="{AF79780C-E250-44CA-82A4-7171A4F56ED7}" presName="sibTrans" presStyleLbl="node1" presStyleIdx="2" presStyleCnt="5"/>
      <dgm:spPr/>
    </dgm:pt>
    <dgm:pt modelId="{BE9CDEFC-4CD6-4777-9BC7-F10278472D08}" type="pres">
      <dgm:prSet presAssocID="{7A2785A5-3AFC-46D2-A429-0F1E70253E98}" presName="dummy" presStyleCnt="0"/>
      <dgm:spPr/>
    </dgm:pt>
    <dgm:pt modelId="{AB66A7CF-0A50-4981-B8D1-66809A17F57C}" type="pres">
      <dgm:prSet presAssocID="{7A2785A5-3AFC-46D2-A429-0F1E70253E98}" presName="node" presStyleLbl="revTx" presStyleIdx="3" presStyleCnt="5">
        <dgm:presLayoutVars>
          <dgm:bulletEnabled val="1"/>
        </dgm:presLayoutVars>
      </dgm:prSet>
      <dgm:spPr/>
    </dgm:pt>
    <dgm:pt modelId="{205BC28B-290B-44AE-92D6-9574E1C56118}" type="pres">
      <dgm:prSet presAssocID="{BBC1A0C4-4252-43D2-846A-E83DFD035A1D}" presName="sibTrans" presStyleLbl="node1" presStyleIdx="3" presStyleCnt="5"/>
      <dgm:spPr/>
    </dgm:pt>
    <dgm:pt modelId="{2836B357-433E-4D45-AB39-077AB95D3699}" type="pres">
      <dgm:prSet presAssocID="{0ACD6695-6A37-4E2B-A1FD-902F40D3F73F}" presName="dummy" presStyleCnt="0"/>
      <dgm:spPr/>
    </dgm:pt>
    <dgm:pt modelId="{8F47FEEB-AD46-4BAA-91D7-71D556C2B64E}" type="pres">
      <dgm:prSet presAssocID="{0ACD6695-6A37-4E2B-A1FD-902F40D3F73F}" presName="node" presStyleLbl="revTx" presStyleIdx="4" presStyleCnt="5">
        <dgm:presLayoutVars>
          <dgm:bulletEnabled val="1"/>
        </dgm:presLayoutVars>
      </dgm:prSet>
      <dgm:spPr/>
    </dgm:pt>
    <dgm:pt modelId="{BE19CBE3-DF04-4EC1-AF4B-222A73516386}" type="pres">
      <dgm:prSet presAssocID="{364DEC37-DB9E-43D4-9701-07AA423B79FE}" presName="sibTrans" presStyleLbl="node1" presStyleIdx="4" presStyleCnt="5"/>
      <dgm:spPr/>
    </dgm:pt>
  </dgm:ptLst>
  <dgm:cxnLst>
    <dgm:cxn modelId="{C41FB803-E35C-469C-BC19-985609929E4F}" type="presOf" srcId="{0C004316-9E42-4D40-A3F1-A45525A6E1B9}" destId="{A4677F7D-4298-4A7A-BD6B-A9772BB1D9CD}" srcOrd="0" destOrd="0" presId="urn:microsoft.com/office/officeart/2005/8/layout/cycle1"/>
    <dgm:cxn modelId="{908C4C37-C302-45E3-BF0F-DCF30837DE57}" type="presOf" srcId="{AF79780C-E250-44CA-82A4-7171A4F56ED7}" destId="{C287F6DD-1B56-4B58-B315-897802ADAE32}" srcOrd="0" destOrd="0" presId="urn:microsoft.com/office/officeart/2005/8/layout/cycle1"/>
    <dgm:cxn modelId="{CF88C564-027A-41C0-95B2-DDDD4935DCFB}" srcId="{ECBFF717-E125-46BB-8A01-338436CF5A72}" destId="{A27137AD-6863-4261-80A3-8A2B663CF059}" srcOrd="0" destOrd="0" parTransId="{D067DDE2-9B71-4940-A421-8297ECE46593}" sibTransId="{0C004316-9E42-4D40-A3F1-A45525A6E1B9}"/>
    <dgm:cxn modelId="{7557CE53-DF5B-446D-AC89-9003FAA6C84B}" srcId="{ECBFF717-E125-46BB-8A01-338436CF5A72}" destId="{0ACD6695-6A37-4E2B-A1FD-902F40D3F73F}" srcOrd="4" destOrd="0" parTransId="{F19BF7E6-2941-4D6D-84E2-F29E7B68291E}" sibTransId="{364DEC37-DB9E-43D4-9701-07AA423B79FE}"/>
    <dgm:cxn modelId="{E784CA5A-C4AC-43A1-B465-96D3F11EEA60}" srcId="{ECBFF717-E125-46BB-8A01-338436CF5A72}" destId="{C82D9C06-24A7-4C57-B43E-25CE08A2F33D}" srcOrd="1" destOrd="0" parTransId="{E763169F-92F3-4559-B38E-D5A443BA437F}" sibTransId="{6DB3841F-4247-4658-80B2-07891987821E}"/>
    <dgm:cxn modelId="{1938227E-B60A-40E2-918E-91AD3B50473E}" type="presOf" srcId="{7A2785A5-3AFC-46D2-A429-0F1E70253E98}" destId="{AB66A7CF-0A50-4981-B8D1-66809A17F57C}" srcOrd="0" destOrd="0" presId="urn:microsoft.com/office/officeart/2005/8/layout/cycle1"/>
    <dgm:cxn modelId="{5133028D-6A08-4EFE-BC22-1BA59F20D3A9}" type="presOf" srcId="{A27137AD-6863-4261-80A3-8A2B663CF059}" destId="{5DA4CFBC-969F-4BAB-96DC-E58D034F3FD4}" srcOrd="0" destOrd="0" presId="urn:microsoft.com/office/officeart/2005/8/layout/cycle1"/>
    <dgm:cxn modelId="{03431990-65B3-4EE7-9E80-1AB5B3221608}" srcId="{ECBFF717-E125-46BB-8A01-338436CF5A72}" destId="{7A2785A5-3AFC-46D2-A429-0F1E70253E98}" srcOrd="3" destOrd="0" parTransId="{5444C447-06E9-477E-A793-7C75343B6181}" sibTransId="{BBC1A0C4-4252-43D2-846A-E83DFD035A1D}"/>
    <dgm:cxn modelId="{BF7558AA-56B5-4E23-A203-4E08459DA890}" srcId="{ECBFF717-E125-46BB-8A01-338436CF5A72}" destId="{D5A7C497-149C-4FA9-BC38-FFDDA100B3BC}" srcOrd="2" destOrd="0" parTransId="{4C671953-9329-4DF9-86B6-ABF1A8C15C49}" sibTransId="{AF79780C-E250-44CA-82A4-7171A4F56ED7}"/>
    <dgm:cxn modelId="{5A3919BD-87D0-4FF2-9F47-67C88CCC38D5}" type="presOf" srcId="{6DB3841F-4247-4658-80B2-07891987821E}" destId="{A7AB2427-BD90-41AA-B5DE-70DC21774547}" srcOrd="0" destOrd="0" presId="urn:microsoft.com/office/officeart/2005/8/layout/cycle1"/>
    <dgm:cxn modelId="{2A869AC3-600C-4DD4-A572-15F7CE33B5F4}" type="presOf" srcId="{BBC1A0C4-4252-43D2-846A-E83DFD035A1D}" destId="{205BC28B-290B-44AE-92D6-9574E1C56118}" srcOrd="0" destOrd="0" presId="urn:microsoft.com/office/officeart/2005/8/layout/cycle1"/>
    <dgm:cxn modelId="{9E450AC7-F055-44C7-B642-43C2A69775C0}" type="presOf" srcId="{ECBFF717-E125-46BB-8A01-338436CF5A72}" destId="{C98AA5EF-CE0D-42E5-81AC-A217C2767C00}" srcOrd="0" destOrd="0" presId="urn:microsoft.com/office/officeart/2005/8/layout/cycle1"/>
    <dgm:cxn modelId="{00BAC5CF-1C44-4F23-8D4D-A35E710DECAD}" type="presOf" srcId="{D5A7C497-149C-4FA9-BC38-FFDDA100B3BC}" destId="{29861878-2183-467B-B0D3-CB966C5DB7B6}" srcOrd="0" destOrd="0" presId="urn:microsoft.com/office/officeart/2005/8/layout/cycle1"/>
    <dgm:cxn modelId="{334024E8-68D8-41A7-87C4-0E23253235D3}" type="presOf" srcId="{0ACD6695-6A37-4E2B-A1FD-902F40D3F73F}" destId="{8F47FEEB-AD46-4BAA-91D7-71D556C2B64E}" srcOrd="0" destOrd="0" presId="urn:microsoft.com/office/officeart/2005/8/layout/cycle1"/>
    <dgm:cxn modelId="{186D30FC-C718-4DB0-BFF5-D1427944E0F3}" type="presOf" srcId="{C82D9C06-24A7-4C57-B43E-25CE08A2F33D}" destId="{2950B3E1-8397-4EE3-837D-CD0ABF9B7FF7}" srcOrd="0" destOrd="0" presId="urn:microsoft.com/office/officeart/2005/8/layout/cycle1"/>
    <dgm:cxn modelId="{DAB3E8FC-2F2A-42C9-B946-EEB5048B4E87}" type="presOf" srcId="{364DEC37-DB9E-43D4-9701-07AA423B79FE}" destId="{BE19CBE3-DF04-4EC1-AF4B-222A73516386}" srcOrd="0" destOrd="0" presId="urn:microsoft.com/office/officeart/2005/8/layout/cycle1"/>
    <dgm:cxn modelId="{F177AD3B-C111-4CD8-B328-9314437C3353}" type="presParOf" srcId="{C98AA5EF-CE0D-42E5-81AC-A217C2767C00}" destId="{630034C6-7CF0-40E9-9088-95F7162E677C}" srcOrd="0" destOrd="0" presId="urn:microsoft.com/office/officeart/2005/8/layout/cycle1"/>
    <dgm:cxn modelId="{D4CF10BB-A2A0-4C50-BEEE-0D25D76D5E2C}" type="presParOf" srcId="{C98AA5EF-CE0D-42E5-81AC-A217C2767C00}" destId="{5DA4CFBC-969F-4BAB-96DC-E58D034F3FD4}" srcOrd="1" destOrd="0" presId="urn:microsoft.com/office/officeart/2005/8/layout/cycle1"/>
    <dgm:cxn modelId="{E7D2EEDE-B8D1-4FE8-AA92-6F9F1D82DF73}" type="presParOf" srcId="{C98AA5EF-CE0D-42E5-81AC-A217C2767C00}" destId="{A4677F7D-4298-4A7A-BD6B-A9772BB1D9CD}" srcOrd="2" destOrd="0" presId="urn:microsoft.com/office/officeart/2005/8/layout/cycle1"/>
    <dgm:cxn modelId="{8A0C7567-C281-48FA-B845-3916163A95D5}" type="presParOf" srcId="{C98AA5EF-CE0D-42E5-81AC-A217C2767C00}" destId="{BB7582F8-4274-47FA-889A-3312396F000C}" srcOrd="3" destOrd="0" presId="urn:microsoft.com/office/officeart/2005/8/layout/cycle1"/>
    <dgm:cxn modelId="{BC2538BD-8919-4266-A34A-570B83C9604C}" type="presParOf" srcId="{C98AA5EF-CE0D-42E5-81AC-A217C2767C00}" destId="{2950B3E1-8397-4EE3-837D-CD0ABF9B7FF7}" srcOrd="4" destOrd="0" presId="urn:microsoft.com/office/officeart/2005/8/layout/cycle1"/>
    <dgm:cxn modelId="{87D3B43C-A0A8-46B0-BE31-2E0A8DFD3EDF}" type="presParOf" srcId="{C98AA5EF-CE0D-42E5-81AC-A217C2767C00}" destId="{A7AB2427-BD90-41AA-B5DE-70DC21774547}" srcOrd="5" destOrd="0" presId="urn:microsoft.com/office/officeart/2005/8/layout/cycle1"/>
    <dgm:cxn modelId="{E81D6501-5A4E-48DD-8AA0-D3C9609376B2}" type="presParOf" srcId="{C98AA5EF-CE0D-42E5-81AC-A217C2767C00}" destId="{9397B6AA-0513-4BFF-930E-A9101638C4D7}" srcOrd="6" destOrd="0" presId="urn:microsoft.com/office/officeart/2005/8/layout/cycle1"/>
    <dgm:cxn modelId="{48DFC9A8-2F97-4739-B2A8-B2A999A7CF1F}" type="presParOf" srcId="{C98AA5EF-CE0D-42E5-81AC-A217C2767C00}" destId="{29861878-2183-467B-B0D3-CB966C5DB7B6}" srcOrd="7" destOrd="0" presId="urn:microsoft.com/office/officeart/2005/8/layout/cycle1"/>
    <dgm:cxn modelId="{C953FE8C-9E28-43F9-8F02-B226E95E5F20}" type="presParOf" srcId="{C98AA5EF-CE0D-42E5-81AC-A217C2767C00}" destId="{C287F6DD-1B56-4B58-B315-897802ADAE32}" srcOrd="8" destOrd="0" presId="urn:microsoft.com/office/officeart/2005/8/layout/cycle1"/>
    <dgm:cxn modelId="{29E46E14-E89A-4289-A4B8-8B0A24CEF848}" type="presParOf" srcId="{C98AA5EF-CE0D-42E5-81AC-A217C2767C00}" destId="{BE9CDEFC-4CD6-4777-9BC7-F10278472D08}" srcOrd="9" destOrd="0" presId="urn:microsoft.com/office/officeart/2005/8/layout/cycle1"/>
    <dgm:cxn modelId="{96ABBA3D-EB2E-44CB-92DB-8C00E579CCA0}" type="presParOf" srcId="{C98AA5EF-CE0D-42E5-81AC-A217C2767C00}" destId="{AB66A7CF-0A50-4981-B8D1-66809A17F57C}" srcOrd="10" destOrd="0" presId="urn:microsoft.com/office/officeart/2005/8/layout/cycle1"/>
    <dgm:cxn modelId="{A7E409BE-9C29-4BE9-A282-A37CC1D2A72B}" type="presParOf" srcId="{C98AA5EF-CE0D-42E5-81AC-A217C2767C00}" destId="{205BC28B-290B-44AE-92D6-9574E1C56118}" srcOrd="11" destOrd="0" presId="urn:microsoft.com/office/officeart/2005/8/layout/cycle1"/>
    <dgm:cxn modelId="{BCD44276-5351-4470-94FC-90559E615134}" type="presParOf" srcId="{C98AA5EF-CE0D-42E5-81AC-A217C2767C00}" destId="{2836B357-433E-4D45-AB39-077AB95D3699}" srcOrd="12" destOrd="0" presId="urn:microsoft.com/office/officeart/2005/8/layout/cycle1"/>
    <dgm:cxn modelId="{6534E0DD-2ECA-4095-97D0-CAF3F0500ACE}" type="presParOf" srcId="{C98AA5EF-CE0D-42E5-81AC-A217C2767C00}" destId="{8F47FEEB-AD46-4BAA-91D7-71D556C2B64E}" srcOrd="13" destOrd="0" presId="urn:microsoft.com/office/officeart/2005/8/layout/cycle1"/>
    <dgm:cxn modelId="{90DED574-46EB-49B5-955C-F8F74C9D19F6}" type="presParOf" srcId="{C98AA5EF-CE0D-42E5-81AC-A217C2767C00}" destId="{BE19CBE3-DF04-4EC1-AF4B-222A73516386}" srcOrd="14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CBFF717-E125-46BB-8A01-338436CF5A72}" type="doc">
      <dgm:prSet loTypeId="urn:microsoft.com/office/officeart/2005/8/layout/cycle1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pPr rtl="1"/>
          <a:endParaRPr lang="he-IL"/>
        </a:p>
      </dgm:t>
    </dgm:pt>
    <dgm:pt modelId="{A27137AD-6863-4261-80A3-8A2B663CF059}">
      <dgm:prSet phldrT="[טקסט]"/>
      <dgm:spPr/>
      <dgm:t>
        <a:bodyPr/>
        <a:lstStyle/>
        <a:p>
          <a:pPr rtl="1"/>
          <a:r>
            <a:rPr lang="he-IL" dirty="0"/>
            <a:t>חטא</a:t>
          </a:r>
        </a:p>
      </dgm:t>
    </dgm:pt>
    <dgm:pt modelId="{D067DDE2-9B71-4940-A421-8297ECE46593}" type="parTrans" cxnId="{CF88C564-027A-41C0-95B2-DDDD4935DCFB}">
      <dgm:prSet/>
      <dgm:spPr/>
      <dgm:t>
        <a:bodyPr/>
        <a:lstStyle/>
        <a:p>
          <a:pPr rtl="1"/>
          <a:endParaRPr lang="he-IL"/>
        </a:p>
      </dgm:t>
    </dgm:pt>
    <dgm:pt modelId="{0C004316-9E42-4D40-A3F1-A45525A6E1B9}" type="sibTrans" cxnId="{CF88C564-027A-41C0-95B2-DDDD4935DCFB}">
      <dgm:prSet/>
      <dgm:spPr/>
      <dgm:t>
        <a:bodyPr/>
        <a:lstStyle/>
        <a:p>
          <a:pPr rtl="1"/>
          <a:endParaRPr lang="he-IL"/>
        </a:p>
      </dgm:t>
    </dgm:pt>
    <dgm:pt modelId="{C82D9C06-24A7-4C57-B43E-25CE08A2F33D}">
      <dgm:prSet phldrT="[טקסט]" custT="1"/>
      <dgm:spPr/>
      <dgm:t>
        <a:bodyPr/>
        <a:lstStyle/>
        <a:p>
          <a:pPr rtl="1"/>
          <a:r>
            <a:rPr lang="he-IL" sz="2000" b="1" dirty="0"/>
            <a:t>שעבוד</a:t>
          </a:r>
        </a:p>
      </dgm:t>
    </dgm:pt>
    <dgm:pt modelId="{E763169F-92F3-4559-B38E-D5A443BA437F}" type="parTrans" cxnId="{E784CA5A-C4AC-43A1-B465-96D3F11EEA60}">
      <dgm:prSet/>
      <dgm:spPr/>
      <dgm:t>
        <a:bodyPr/>
        <a:lstStyle/>
        <a:p>
          <a:pPr rtl="1"/>
          <a:endParaRPr lang="he-IL"/>
        </a:p>
      </dgm:t>
    </dgm:pt>
    <dgm:pt modelId="{6DB3841F-4247-4658-80B2-07891987821E}" type="sibTrans" cxnId="{E784CA5A-C4AC-43A1-B465-96D3F11EEA60}">
      <dgm:prSet/>
      <dgm:spPr/>
      <dgm:t>
        <a:bodyPr/>
        <a:lstStyle/>
        <a:p>
          <a:pPr rtl="1"/>
          <a:endParaRPr lang="he-IL"/>
        </a:p>
      </dgm:t>
    </dgm:pt>
    <dgm:pt modelId="{D5A7C497-149C-4FA9-BC38-FFDDA100B3BC}">
      <dgm:prSet phldrT="[טקסט]"/>
      <dgm:spPr/>
      <dgm:t>
        <a:bodyPr/>
        <a:lstStyle/>
        <a:p>
          <a:pPr rtl="1"/>
          <a:r>
            <a:rPr lang="he-IL" dirty="0"/>
            <a:t>צעקה</a:t>
          </a:r>
        </a:p>
      </dgm:t>
    </dgm:pt>
    <dgm:pt modelId="{4C671953-9329-4DF9-86B6-ABF1A8C15C49}" type="parTrans" cxnId="{BF7558AA-56B5-4E23-A203-4E08459DA890}">
      <dgm:prSet/>
      <dgm:spPr/>
      <dgm:t>
        <a:bodyPr/>
        <a:lstStyle/>
        <a:p>
          <a:pPr rtl="1"/>
          <a:endParaRPr lang="he-IL"/>
        </a:p>
      </dgm:t>
    </dgm:pt>
    <dgm:pt modelId="{AF79780C-E250-44CA-82A4-7171A4F56ED7}" type="sibTrans" cxnId="{BF7558AA-56B5-4E23-A203-4E08459DA890}">
      <dgm:prSet/>
      <dgm:spPr/>
      <dgm:t>
        <a:bodyPr/>
        <a:lstStyle/>
        <a:p>
          <a:pPr rtl="1"/>
          <a:endParaRPr lang="he-IL"/>
        </a:p>
      </dgm:t>
    </dgm:pt>
    <dgm:pt modelId="{7A2785A5-3AFC-46D2-A429-0F1E70253E98}">
      <dgm:prSet phldrT="[טקסט]"/>
      <dgm:spPr/>
      <dgm:t>
        <a:bodyPr/>
        <a:lstStyle/>
        <a:p>
          <a:pPr rtl="1"/>
          <a:r>
            <a:rPr lang="he-IL" dirty="0"/>
            <a:t>שופט</a:t>
          </a:r>
        </a:p>
      </dgm:t>
    </dgm:pt>
    <dgm:pt modelId="{5444C447-06E9-477E-A793-7C75343B6181}" type="parTrans" cxnId="{03431990-65B3-4EE7-9E80-1AB5B3221608}">
      <dgm:prSet/>
      <dgm:spPr/>
      <dgm:t>
        <a:bodyPr/>
        <a:lstStyle/>
        <a:p>
          <a:pPr rtl="1"/>
          <a:endParaRPr lang="he-IL"/>
        </a:p>
      </dgm:t>
    </dgm:pt>
    <dgm:pt modelId="{BBC1A0C4-4252-43D2-846A-E83DFD035A1D}" type="sibTrans" cxnId="{03431990-65B3-4EE7-9E80-1AB5B3221608}">
      <dgm:prSet/>
      <dgm:spPr/>
      <dgm:t>
        <a:bodyPr/>
        <a:lstStyle/>
        <a:p>
          <a:pPr rtl="1"/>
          <a:endParaRPr lang="he-IL"/>
        </a:p>
      </dgm:t>
    </dgm:pt>
    <dgm:pt modelId="{0ACD6695-6A37-4E2B-A1FD-902F40D3F73F}">
      <dgm:prSet phldrT="[טקסט]"/>
      <dgm:spPr/>
      <dgm:t>
        <a:bodyPr/>
        <a:lstStyle/>
        <a:p>
          <a:pPr rtl="1"/>
          <a:r>
            <a:rPr lang="he-IL" dirty="0"/>
            <a:t>ישועה</a:t>
          </a:r>
        </a:p>
      </dgm:t>
    </dgm:pt>
    <dgm:pt modelId="{F19BF7E6-2941-4D6D-84E2-F29E7B68291E}" type="parTrans" cxnId="{7557CE53-DF5B-446D-AC89-9003FAA6C84B}">
      <dgm:prSet/>
      <dgm:spPr/>
      <dgm:t>
        <a:bodyPr/>
        <a:lstStyle/>
        <a:p>
          <a:pPr rtl="1"/>
          <a:endParaRPr lang="he-IL"/>
        </a:p>
      </dgm:t>
    </dgm:pt>
    <dgm:pt modelId="{364DEC37-DB9E-43D4-9701-07AA423B79FE}" type="sibTrans" cxnId="{7557CE53-DF5B-446D-AC89-9003FAA6C84B}">
      <dgm:prSet/>
      <dgm:spPr/>
      <dgm:t>
        <a:bodyPr/>
        <a:lstStyle/>
        <a:p>
          <a:pPr rtl="1"/>
          <a:endParaRPr lang="he-IL"/>
        </a:p>
      </dgm:t>
    </dgm:pt>
    <dgm:pt modelId="{C98AA5EF-CE0D-42E5-81AC-A217C2767C00}" type="pres">
      <dgm:prSet presAssocID="{ECBFF717-E125-46BB-8A01-338436CF5A72}" presName="cycle" presStyleCnt="0">
        <dgm:presLayoutVars>
          <dgm:dir/>
          <dgm:resizeHandles val="exact"/>
        </dgm:presLayoutVars>
      </dgm:prSet>
      <dgm:spPr/>
    </dgm:pt>
    <dgm:pt modelId="{630034C6-7CF0-40E9-9088-95F7162E677C}" type="pres">
      <dgm:prSet presAssocID="{A27137AD-6863-4261-80A3-8A2B663CF059}" presName="dummy" presStyleCnt="0"/>
      <dgm:spPr/>
    </dgm:pt>
    <dgm:pt modelId="{5DA4CFBC-969F-4BAB-96DC-E58D034F3FD4}" type="pres">
      <dgm:prSet presAssocID="{A27137AD-6863-4261-80A3-8A2B663CF059}" presName="node" presStyleLbl="revTx" presStyleIdx="0" presStyleCnt="5">
        <dgm:presLayoutVars>
          <dgm:bulletEnabled val="1"/>
        </dgm:presLayoutVars>
      </dgm:prSet>
      <dgm:spPr/>
    </dgm:pt>
    <dgm:pt modelId="{A4677F7D-4298-4A7A-BD6B-A9772BB1D9CD}" type="pres">
      <dgm:prSet presAssocID="{0C004316-9E42-4D40-A3F1-A45525A6E1B9}" presName="sibTrans" presStyleLbl="node1" presStyleIdx="0" presStyleCnt="5"/>
      <dgm:spPr/>
    </dgm:pt>
    <dgm:pt modelId="{BB7582F8-4274-47FA-889A-3312396F000C}" type="pres">
      <dgm:prSet presAssocID="{C82D9C06-24A7-4C57-B43E-25CE08A2F33D}" presName="dummy" presStyleCnt="0"/>
      <dgm:spPr/>
    </dgm:pt>
    <dgm:pt modelId="{2950B3E1-8397-4EE3-837D-CD0ABF9B7FF7}" type="pres">
      <dgm:prSet presAssocID="{C82D9C06-24A7-4C57-B43E-25CE08A2F33D}" presName="node" presStyleLbl="revTx" presStyleIdx="1" presStyleCnt="5" custScaleX="142365">
        <dgm:presLayoutVars>
          <dgm:bulletEnabled val="1"/>
        </dgm:presLayoutVars>
      </dgm:prSet>
      <dgm:spPr/>
    </dgm:pt>
    <dgm:pt modelId="{A7AB2427-BD90-41AA-B5DE-70DC21774547}" type="pres">
      <dgm:prSet presAssocID="{6DB3841F-4247-4658-80B2-07891987821E}" presName="sibTrans" presStyleLbl="node1" presStyleIdx="1" presStyleCnt="5"/>
      <dgm:spPr/>
    </dgm:pt>
    <dgm:pt modelId="{9397B6AA-0513-4BFF-930E-A9101638C4D7}" type="pres">
      <dgm:prSet presAssocID="{D5A7C497-149C-4FA9-BC38-FFDDA100B3BC}" presName="dummy" presStyleCnt="0"/>
      <dgm:spPr/>
    </dgm:pt>
    <dgm:pt modelId="{29861878-2183-467B-B0D3-CB966C5DB7B6}" type="pres">
      <dgm:prSet presAssocID="{D5A7C497-149C-4FA9-BC38-FFDDA100B3BC}" presName="node" presStyleLbl="revTx" presStyleIdx="2" presStyleCnt="5">
        <dgm:presLayoutVars>
          <dgm:bulletEnabled val="1"/>
        </dgm:presLayoutVars>
      </dgm:prSet>
      <dgm:spPr/>
    </dgm:pt>
    <dgm:pt modelId="{C287F6DD-1B56-4B58-B315-897802ADAE32}" type="pres">
      <dgm:prSet presAssocID="{AF79780C-E250-44CA-82A4-7171A4F56ED7}" presName="sibTrans" presStyleLbl="node1" presStyleIdx="2" presStyleCnt="5"/>
      <dgm:spPr/>
    </dgm:pt>
    <dgm:pt modelId="{BE9CDEFC-4CD6-4777-9BC7-F10278472D08}" type="pres">
      <dgm:prSet presAssocID="{7A2785A5-3AFC-46D2-A429-0F1E70253E98}" presName="dummy" presStyleCnt="0"/>
      <dgm:spPr/>
    </dgm:pt>
    <dgm:pt modelId="{AB66A7CF-0A50-4981-B8D1-66809A17F57C}" type="pres">
      <dgm:prSet presAssocID="{7A2785A5-3AFC-46D2-A429-0F1E70253E98}" presName="node" presStyleLbl="revTx" presStyleIdx="3" presStyleCnt="5">
        <dgm:presLayoutVars>
          <dgm:bulletEnabled val="1"/>
        </dgm:presLayoutVars>
      </dgm:prSet>
      <dgm:spPr/>
    </dgm:pt>
    <dgm:pt modelId="{205BC28B-290B-44AE-92D6-9574E1C56118}" type="pres">
      <dgm:prSet presAssocID="{BBC1A0C4-4252-43D2-846A-E83DFD035A1D}" presName="sibTrans" presStyleLbl="node1" presStyleIdx="3" presStyleCnt="5"/>
      <dgm:spPr/>
    </dgm:pt>
    <dgm:pt modelId="{2836B357-433E-4D45-AB39-077AB95D3699}" type="pres">
      <dgm:prSet presAssocID="{0ACD6695-6A37-4E2B-A1FD-902F40D3F73F}" presName="dummy" presStyleCnt="0"/>
      <dgm:spPr/>
    </dgm:pt>
    <dgm:pt modelId="{8F47FEEB-AD46-4BAA-91D7-71D556C2B64E}" type="pres">
      <dgm:prSet presAssocID="{0ACD6695-6A37-4E2B-A1FD-902F40D3F73F}" presName="node" presStyleLbl="revTx" presStyleIdx="4" presStyleCnt="5">
        <dgm:presLayoutVars>
          <dgm:bulletEnabled val="1"/>
        </dgm:presLayoutVars>
      </dgm:prSet>
      <dgm:spPr/>
    </dgm:pt>
    <dgm:pt modelId="{BE19CBE3-DF04-4EC1-AF4B-222A73516386}" type="pres">
      <dgm:prSet presAssocID="{364DEC37-DB9E-43D4-9701-07AA423B79FE}" presName="sibTrans" presStyleLbl="node1" presStyleIdx="4" presStyleCnt="5"/>
      <dgm:spPr/>
    </dgm:pt>
  </dgm:ptLst>
  <dgm:cxnLst>
    <dgm:cxn modelId="{C41FB803-E35C-469C-BC19-985609929E4F}" type="presOf" srcId="{0C004316-9E42-4D40-A3F1-A45525A6E1B9}" destId="{A4677F7D-4298-4A7A-BD6B-A9772BB1D9CD}" srcOrd="0" destOrd="0" presId="urn:microsoft.com/office/officeart/2005/8/layout/cycle1"/>
    <dgm:cxn modelId="{908C4C37-C302-45E3-BF0F-DCF30837DE57}" type="presOf" srcId="{AF79780C-E250-44CA-82A4-7171A4F56ED7}" destId="{C287F6DD-1B56-4B58-B315-897802ADAE32}" srcOrd="0" destOrd="0" presId="urn:microsoft.com/office/officeart/2005/8/layout/cycle1"/>
    <dgm:cxn modelId="{CF88C564-027A-41C0-95B2-DDDD4935DCFB}" srcId="{ECBFF717-E125-46BB-8A01-338436CF5A72}" destId="{A27137AD-6863-4261-80A3-8A2B663CF059}" srcOrd="0" destOrd="0" parTransId="{D067DDE2-9B71-4940-A421-8297ECE46593}" sibTransId="{0C004316-9E42-4D40-A3F1-A45525A6E1B9}"/>
    <dgm:cxn modelId="{7557CE53-DF5B-446D-AC89-9003FAA6C84B}" srcId="{ECBFF717-E125-46BB-8A01-338436CF5A72}" destId="{0ACD6695-6A37-4E2B-A1FD-902F40D3F73F}" srcOrd="4" destOrd="0" parTransId="{F19BF7E6-2941-4D6D-84E2-F29E7B68291E}" sibTransId="{364DEC37-DB9E-43D4-9701-07AA423B79FE}"/>
    <dgm:cxn modelId="{E784CA5A-C4AC-43A1-B465-96D3F11EEA60}" srcId="{ECBFF717-E125-46BB-8A01-338436CF5A72}" destId="{C82D9C06-24A7-4C57-B43E-25CE08A2F33D}" srcOrd="1" destOrd="0" parTransId="{E763169F-92F3-4559-B38E-D5A443BA437F}" sibTransId="{6DB3841F-4247-4658-80B2-07891987821E}"/>
    <dgm:cxn modelId="{1938227E-B60A-40E2-918E-91AD3B50473E}" type="presOf" srcId="{7A2785A5-3AFC-46D2-A429-0F1E70253E98}" destId="{AB66A7CF-0A50-4981-B8D1-66809A17F57C}" srcOrd="0" destOrd="0" presId="urn:microsoft.com/office/officeart/2005/8/layout/cycle1"/>
    <dgm:cxn modelId="{5133028D-6A08-4EFE-BC22-1BA59F20D3A9}" type="presOf" srcId="{A27137AD-6863-4261-80A3-8A2B663CF059}" destId="{5DA4CFBC-969F-4BAB-96DC-E58D034F3FD4}" srcOrd="0" destOrd="0" presId="urn:microsoft.com/office/officeart/2005/8/layout/cycle1"/>
    <dgm:cxn modelId="{03431990-65B3-4EE7-9E80-1AB5B3221608}" srcId="{ECBFF717-E125-46BB-8A01-338436CF5A72}" destId="{7A2785A5-3AFC-46D2-A429-0F1E70253E98}" srcOrd="3" destOrd="0" parTransId="{5444C447-06E9-477E-A793-7C75343B6181}" sibTransId="{BBC1A0C4-4252-43D2-846A-E83DFD035A1D}"/>
    <dgm:cxn modelId="{BF7558AA-56B5-4E23-A203-4E08459DA890}" srcId="{ECBFF717-E125-46BB-8A01-338436CF5A72}" destId="{D5A7C497-149C-4FA9-BC38-FFDDA100B3BC}" srcOrd="2" destOrd="0" parTransId="{4C671953-9329-4DF9-86B6-ABF1A8C15C49}" sibTransId="{AF79780C-E250-44CA-82A4-7171A4F56ED7}"/>
    <dgm:cxn modelId="{5A3919BD-87D0-4FF2-9F47-67C88CCC38D5}" type="presOf" srcId="{6DB3841F-4247-4658-80B2-07891987821E}" destId="{A7AB2427-BD90-41AA-B5DE-70DC21774547}" srcOrd="0" destOrd="0" presId="urn:microsoft.com/office/officeart/2005/8/layout/cycle1"/>
    <dgm:cxn modelId="{2A869AC3-600C-4DD4-A572-15F7CE33B5F4}" type="presOf" srcId="{BBC1A0C4-4252-43D2-846A-E83DFD035A1D}" destId="{205BC28B-290B-44AE-92D6-9574E1C56118}" srcOrd="0" destOrd="0" presId="urn:microsoft.com/office/officeart/2005/8/layout/cycle1"/>
    <dgm:cxn modelId="{9E450AC7-F055-44C7-B642-43C2A69775C0}" type="presOf" srcId="{ECBFF717-E125-46BB-8A01-338436CF5A72}" destId="{C98AA5EF-CE0D-42E5-81AC-A217C2767C00}" srcOrd="0" destOrd="0" presId="urn:microsoft.com/office/officeart/2005/8/layout/cycle1"/>
    <dgm:cxn modelId="{00BAC5CF-1C44-4F23-8D4D-A35E710DECAD}" type="presOf" srcId="{D5A7C497-149C-4FA9-BC38-FFDDA100B3BC}" destId="{29861878-2183-467B-B0D3-CB966C5DB7B6}" srcOrd="0" destOrd="0" presId="urn:microsoft.com/office/officeart/2005/8/layout/cycle1"/>
    <dgm:cxn modelId="{334024E8-68D8-41A7-87C4-0E23253235D3}" type="presOf" srcId="{0ACD6695-6A37-4E2B-A1FD-902F40D3F73F}" destId="{8F47FEEB-AD46-4BAA-91D7-71D556C2B64E}" srcOrd="0" destOrd="0" presId="urn:microsoft.com/office/officeart/2005/8/layout/cycle1"/>
    <dgm:cxn modelId="{186D30FC-C718-4DB0-BFF5-D1427944E0F3}" type="presOf" srcId="{C82D9C06-24A7-4C57-B43E-25CE08A2F33D}" destId="{2950B3E1-8397-4EE3-837D-CD0ABF9B7FF7}" srcOrd="0" destOrd="0" presId="urn:microsoft.com/office/officeart/2005/8/layout/cycle1"/>
    <dgm:cxn modelId="{DAB3E8FC-2F2A-42C9-B946-EEB5048B4E87}" type="presOf" srcId="{364DEC37-DB9E-43D4-9701-07AA423B79FE}" destId="{BE19CBE3-DF04-4EC1-AF4B-222A73516386}" srcOrd="0" destOrd="0" presId="urn:microsoft.com/office/officeart/2005/8/layout/cycle1"/>
    <dgm:cxn modelId="{F177AD3B-C111-4CD8-B328-9314437C3353}" type="presParOf" srcId="{C98AA5EF-CE0D-42E5-81AC-A217C2767C00}" destId="{630034C6-7CF0-40E9-9088-95F7162E677C}" srcOrd="0" destOrd="0" presId="urn:microsoft.com/office/officeart/2005/8/layout/cycle1"/>
    <dgm:cxn modelId="{D4CF10BB-A2A0-4C50-BEEE-0D25D76D5E2C}" type="presParOf" srcId="{C98AA5EF-CE0D-42E5-81AC-A217C2767C00}" destId="{5DA4CFBC-969F-4BAB-96DC-E58D034F3FD4}" srcOrd="1" destOrd="0" presId="urn:microsoft.com/office/officeart/2005/8/layout/cycle1"/>
    <dgm:cxn modelId="{E7D2EEDE-B8D1-4FE8-AA92-6F9F1D82DF73}" type="presParOf" srcId="{C98AA5EF-CE0D-42E5-81AC-A217C2767C00}" destId="{A4677F7D-4298-4A7A-BD6B-A9772BB1D9CD}" srcOrd="2" destOrd="0" presId="urn:microsoft.com/office/officeart/2005/8/layout/cycle1"/>
    <dgm:cxn modelId="{8A0C7567-C281-48FA-B845-3916163A95D5}" type="presParOf" srcId="{C98AA5EF-CE0D-42E5-81AC-A217C2767C00}" destId="{BB7582F8-4274-47FA-889A-3312396F000C}" srcOrd="3" destOrd="0" presId="urn:microsoft.com/office/officeart/2005/8/layout/cycle1"/>
    <dgm:cxn modelId="{BC2538BD-8919-4266-A34A-570B83C9604C}" type="presParOf" srcId="{C98AA5EF-CE0D-42E5-81AC-A217C2767C00}" destId="{2950B3E1-8397-4EE3-837D-CD0ABF9B7FF7}" srcOrd="4" destOrd="0" presId="urn:microsoft.com/office/officeart/2005/8/layout/cycle1"/>
    <dgm:cxn modelId="{87D3B43C-A0A8-46B0-BE31-2E0A8DFD3EDF}" type="presParOf" srcId="{C98AA5EF-CE0D-42E5-81AC-A217C2767C00}" destId="{A7AB2427-BD90-41AA-B5DE-70DC21774547}" srcOrd="5" destOrd="0" presId="urn:microsoft.com/office/officeart/2005/8/layout/cycle1"/>
    <dgm:cxn modelId="{E81D6501-5A4E-48DD-8AA0-D3C9609376B2}" type="presParOf" srcId="{C98AA5EF-CE0D-42E5-81AC-A217C2767C00}" destId="{9397B6AA-0513-4BFF-930E-A9101638C4D7}" srcOrd="6" destOrd="0" presId="urn:microsoft.com/office/officeart/2005/8/layout/cycle1"/>
    <dgm:cxn modelId="{48DFC9A8-2F97-4739-B2A8-B2A999A7CF1F}" type="presParOf" srcId="{C98AA5EF-CE0D-42E5-81AC-A217C2767C00}" destId="{29861878-2183-467B-B0D3-CB966C5DB7B6}" srcOrd="7" destOrd="0" presId="urn:microsoft.com/office/officeart/2005/8/layout/cycle1"/>
    <dgm:cxn modelId="{C953FE8C-9E28-43F9-8F02-B226E95E5F20}" type="presParOf" srcId="{C98AA5EF-CE0D-42E5-81AC-A217C2767C00}" destId="{C287F6DD-1B56-4B58-B315-897802ADAE32}" srcOrd="8" destOrd="0" presId="urn:microsoft.com/office/officeart/2005/8/layout/cycle1"/>
    <dgm:cxn modelId="{29E46E14-E89A-4289-A4B8-8B0A24CEF848}" type="presParOf" srcId="{C98AA5EF-CE0D-42E5-81AC-A217C2767C00}" destId="{BE9CDEFC-4CD6-4777-9BC7-F10278472D08}" srcOrd="9" destOrd="0" presId="urn:microsoft.com/office/officeart/2005/8/layout/cycle1"/>
    <dgm:cxn modelId="{96ABBA3D-EB2E-44CB-92DB-8C00E579CCA0}" type="presParOf" srcId="{C98AA5EF-CE0D-42E5-81AC-A217C2767C00}" destId="{AB66A7CF-0A50-4981-B8D1-66809A17F57C}" srcOrd="10" destOrd="0" presId="urn:microsoft.com/office/officeart/2005/8/layout/cycle1"/>
    <dgm:cxn modelId="{A7E409BE-9C29-4BE9-A282-A37CC1D2A72B}" type="presParOf" srcId="{C98AA5EF-CE0D-42E5-81AC-A217C2767C00}" destId="{205BC28B-290B-44AE-92D6-9574E1C56118}" srcOrd="11" destOrd="0" presId="urn:microsoft.com/office/officeart/2005/8/layout/cycle1"/>
    <dgm:cxn modelId="{BCD44276-5351-4470-94FC-90559E615134}" type="presParOf" srcId="{C98AA5EF-CE0D-42E5-81AC-A217C2767C00}" destId="{2836B357-433E-4D45-AB39-077AB95D3699}" srcOrd="12" destOrd="0" presId="urn:microsoft.com/office/officeart/2005/8/layout/cycle1"/>
    <dgm:cxn modelId="{6534E0DD-2ECA-4095-97D0-CAF3F0500ACE}" type="presParOf" srcId="{C98AA5EF-CE0D-42E5-81AC-A217C2767C00}" destId="{8F47FEEB-AD46-4BAA-91D7-71D556C2B64E}" srcOrd="13" destOrd="0" presId="urn:microsoft.com/office/officeart/2005/8/layout/cycle1"/>
    <dgm:cxn modelId="{90DED574-46EB-49B5-955C-F8F74C9D19F6}" type="presParOf" srcId="{C98AA5EF-CE0D-42E5-81AC-A217C2767C00}" destId="{BE19CBE3-DF04-4EC1-AF4B-222A73516386}" srcOrd="14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CBFF717-E125-46BB-8A01-338436CF5A72}" type="doc">
      <dgm:prSet loTypeId="urn:microsoft.com/office/officeart/2005/8/layout/cycle1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pPr rtl="1"/>
          <a:endParaRPr lang="he-IL"/>
        </a:p>
      </dgm:t>
    </dgm:pt>
    <dgm:pt modelId="{A27137AD-6863-4261-80A3-8A2B663CF059}">
      <dgm:prSet phldrT="[טקסט]"/>
      <dgm:spPr/>
      <dgm:t>
        <a:bodyPr/>
        <a:lstStyle/>
        <a:p>
          <a:pPr rtl="1"/>
          <a:r>
            <a:rPr lang="he-IL" dirty="0"/>
            <a:t>חטא</a:t>
          </a:r>
        </a:p>
      </dgm:t>
    </dgm:pt>
    <dgm:pt modelId="{D067DDE2-9B71-4940-A421-8297ECE46593}" type="parTrans" cxnId="{CF88C564-027A-41C0-95B2-DDDD4935DCFB}">
      <dgm:prSet/>
      <dgm:spPr/>
      <dgm:t>
        <a:bodyPr/>
        <a:lstStyle/>
        <a:p>
          <a:pPr rtl="1"/>
          <a:endParaRPr lang="he-IL"/>
        </a:p>
      </dgm:t>
    </dgm:pt>
    <dgm:pt modelId="{0C004316-9E42-4D40-A3F1-A45525A6E1B9}" type="sibTrans" cxnId="{CF88C564-027A-41C0-95B2-DDDD4935DCFB}">
      <dgm:prSet/>
      <dgm:spPr/>
      <dgm:t>
        <a:bodyPr/>
        <a:lstStyle/>
        <a:p>
          <a:pPr rtl="1"/>
          <a:endParaRPr lang="he-IL"/>
        </a:p>
      </dgm:t>
    </dgm:pt>
    <dgm:pt modelId="{C82D9C06-24A7-4C57-B43E-25CE08A2F33D}">
      <dgm:prSet phldrT="[טקסט]"/>
      <dgm:spPr/>
      <dgm:t>
        <a:bodyPr/>
        <a:lstStyle/>
        <a:p>
          <a:pPr rtl="1"/>
          <a:r>
            <a:rPr lang="he-IL" dirty="0"/>
            <a:t>שעבוד</a:t>
          </a:r>
        </a:p>
      </dgm:t>
    </dgm:pt>
    <dgm:pt modelId="{E763169F-92F3-4559-B38E-D5A443BA437F}" type="parTrans" cxnId="{E784CA5A-C4AC-43A1-B465-96D3F11EEA60}">
      <dgm:prSet/>
      <dgm:spPr/>
      <dgm:t>
        <a:bodyPr/>
        <a:lstStyle/>
        <a:p>
          <a:pPr rtl="1"/>
          <a:endParaRPr lang="he-IL"/>
        </a:p>
      </dgm:t>
    </dgm:pt>
    <dgm:pt modelId="{6DB3841F-4247-4658-80B2-07891987821E}" type="sibTrans" cxnId="{E784CA5A-C4AC-43A1-B465-96D3F11EEA60}">
      <dgm:prSet/>
      <dgm:spPr/>
      <dgm:t>
        <a:bodyPr/>
        <a:lstStyle/>
        <a:p>
          <a:pPr rtl="1"/>
          <a:endParaRPr lang="he-IL"/>
        </a:p>
      </dgm:t>
    </dgm:pt>
    <dgm:pt modelId="{D5A7C497-149C-4FA9-BC38-FFDDA100B3BC}">
      <dgm:prSet phldrT="[טקסט]"/>
      <dgm:spPr/>
      <dgm:t>
        <a:bodyPr/>
        <a:lstStyle/>
        <a:p>
          <a:pPr rtl="1"/>
          <a:r>
            <a:rPr lang="he-IL" dirty="0"/>
            <a:t>צעקה</a:t>
          </a:r>
        </a:p>
      </dgm:t>
    </dgm:pt>
    <dgm:pt modelId="{4C671953-9329-4DF9-86B6-ABF1A8C15C49}" type="parTrans" cxnId="{BF7558AA-56B5-4E23-A203-4E08459DA890}">
      <dgm:prSet/>
      <dgm:spPr/>
      <dgm:t>
        <a:bodyPr/>
        <a:lstStyle/>
        <a:p>
          <a:pPr rtl="1"/>
          <a:endParaRPr lang="he-IL"/>
        </a:p>
      </dgm:t>
    </dgm:pt>
    <dgm:pt modelId="{AF79780C-E250-44CA-82A4-7171A4F56ED7}" type="sibTrans" cxnId="{BF7558AA-56B5-4E23-A203-4E08459DA890}">
      <dgm:prSet/>
      <dgm:spPr/>
      <dgm:t>
        <a:bodyPr/>
        <a:lstStyle/>
        <a:p>
          <a:pPr rtl="1"/>
          <a:endParaRPr lang="he-IL"/>
        </a:p>
      </dgm:t>
    </dgm:pt>
    <dgm:pt modelId="{7A2785A5-3AFC-46D2-A429-0F1E70253E98}">
      <dgm:prSet phldrT="[טקסט]"/>
      <dgm:spPr/>
      <dgm:t>
        <a:bodyPr/>
        <a:lstStyle/>
        <a:p>
          <a:pPr rtl="1"/>
          <a:r>
            <a:rPr lang="he-IL" dirty="0"/>
            <a:t>שופט</a:t>
          </a:r>
        </a:p>
      </dgm:t>
    </dgm:pt>
    <dgm:pt modelId="{5444C447-06E9-477E-A793-7C75343B6181}" type="parTrans" cxnId="{03431990-65B3-4EE7-9E80-1AB5B3221608}">
      <dgm:prSet/>
      <dgm:spPr/>
      <dgm:t>
        <a:bodyPr/>
        <a:lstStyle/>
        <a:p>
          <a:pPr rtl="1"/>
          <a:endParaRPr lang="he-IL"/>
        </a:p>
      </dgm:t>
    </dgm:pt>
    <dgm:pt modelId="{BBC1A0C4-4252-43D2-846A-E83DFD035A1D}" type="sibTrans" cxnId="{03431990-65B3-4EE7-9E80-1AB5B3221608}">
      <dgm:prSet/>
      <dgm:spPr/>
      <dgm:t>
        <a:bodyPr/>
        <a:lstStyle/>
        <a:p>
          <a:pPr rtl="1"/>
          <a:endParaRPr lang="he-IL"/>
        </a:p>
      </dgm:t>
    </dgm:pt>
    <dgm:pt modelId="{0ACD6695-6A37-4E2B-A1FD-902F40D3F73F}">
      <dgm:prSet phldrT="[טקסט]"/>
      <dgm:spPr/>
      <dgm:t>
        <a:bodyPr/>
        <a:lstStyle/>
        <a:p>
          <a:pPr rtl="1"/>
          <a:r>
            <a:rPr lang="he-IL" dirty="0"/>
            <a:t>ישועה</a:t>
          </a:r>
        </a:p>
      </dgm:t>
    </dgm:pt>
    <dgm:pt modelId="{F19BF7E6-2941-4D6D-84E2-F29E7B68291E}" type="parTrans" cxnId="{7557CE53-DF5B-446D-AC89-9003FAA6C84B}">
      <dgm:prSet/>
      <dgm:spPr/>
      <dgm:t>
        <a:bodyPr/>
        <a:lstStyle/>
        <a:p>
          <a:pPr rtl="1"/>
          <a:endParaRPr lang="he-IL"/>
        </a:p>
      </dgm:t>
    </dgm:pt>
    <dgm:pt modelId="{364DEC37-DB9E-43D4-9701-07AA423B79FE}" type="sibTrans" cxnId="{7557CE53-DF5B-446D-AC89-9003FAA6C84B}">
      <dgm:prSet/>
      <dgm:spPr/>
      <dgm:t>
        <a:bodyPr/>
        <a:lstStyle/>
        <a:p>
          <a:pPr rtl="1"/>
          <a:endParaRPr lang="he-IL"/>
        </a:p>
      </dgm:t>
    </dgm:pt>
    <dgm:pt modelId="{C98AA5EF-CE0D-42E5-81AC-A217C2767C00}" type="pres">
      <dgm:prSet presAssocID="{ECBFF717-E125-46BB-8A01-338436CF5A72}" presName="cycle" presStyleCnt="0">
        <dgm:presLayoutVars>
          <dgm:dir/>
          <dgm:resizeHandles val="exact"/>
        </dgm:presLayoutVars>
      </dgm:prSet>
      <dgm:spPr/>
    </dgm:pt>
    <dgm:pt modelId="{630034C6-7CF0-40E9-9088-95F7162E677C}" type="pres">
      <dgm:prSet presAssocID="{A27137AD-6863-4261-80A3-8A2B663CF059}" presName="dummy" presStyleCnt="0"/>
      <dgm:spPr/>
    </dgm:pt>
    <dgm:pt modelId="{5DA4CFBC-969F-4BAB-96DC-E58D034F3FD4}" type="pres">
      <dgm:prSet presAssocID="{A27137AD-6863-4261-80A3-8A2B663CF059}" presName="node" presStyleLbl="revTx" presStyleIdx="0" presStyleCnt="5">
        <dgm:presLayoutVars>
          <dgm:bulletEnabled val="1"/>
        </dgm:presLayoutVars>
      </dgm:prSet>
      <dgm:spPr/>
    </dgm:pt>
    <dgm:pt modelId="{A4677F7D-4298-4A7A-BD6B-A9772BB1D9CD}" type="pres">
      <dgm:prSet presAssocID="{0C004316-9E42-4D40-A3F1-A45525A6E1B9}" presName="sibTrans" presStyleLbl="node1" presStyleIdx="0" presStyleCnt="5"/>
      <dgm:spPr/>
    </dgm:pt>
    <dgm:pt modelId="{BB7582F8-4274-47FA-889A-3312396F000C}" type="pres">
      <dgm:prSet presAssocID="{C82D9C06-24A7-4C57-B43E-25CE08A2F33D}" presName="dummy" presStyleCnt="0"/>
      <dgm:spPr/>
    </dgm:pt>
    <dgm:pt modelId="{2950B3E1-8397-4EE3-837D-CD0ABF9B7FF7}" type="pres">
      <dgm:prSet presAssocID="{C82D9C06-24A7-4C57-B43E-25CE08A2F33D}" presName="node" presStyleLbl="revTx" presStyleIdx="1" presStyleCnt="5">
        <dgm:presLayoutVars>
          <dgm:bulletEnabled val="1"/>
        </dgm:presLayoutVars>
      </dgm:prSet>
      <dgm:spPr/>
    </dgm:pt>
    <dgm:pt modelId="{A7AB2427-BD90-41AA-B5DE-70DC21774547}" type="pres">
      <dgm:prSet presAssocID="{6DB3841F-4247-4658-80B2-07891987821E}" presName="sibTrans" presStyleLbl="node1" presStyleIdx="1" presStyleCnt="5"/>
      <dgm:spPr/>
    </dgm:pt>
    <dgm:pt modelId="{9397B6AA-0513-4BFF-930E-A9101638C4D7}" type="pres">
      <dgm:prSet presAssocID="{D5A7C497-149C-4FA9-BC38-FFDDA100B3BC}" presName="dummy" presStyleCnt="0"/>
      <dgm:spPr/>
    </dgm:pt>
    <dgm:pt modelId="{29861878-2183-467B-B0D3-CB966C5DB7B6}" type="pres">
      <dgm:prSet presAssocID="{D5A7C497-149C-4FA9-BC38-FFDDA100B3BC}" presName="node" presStyleLbl="revTx" presStyleIdx="2" presStyleCnt="5">
        <dgm:presLayoutVars>
          <dgm:bulletEnabled val="1"/>
        </dgm:presLayoutVars>
      </dgm:prSet>
      <dgm:spPr/>
    </dgm:pt>
    <dgm:pt modelId="{C287F6DD-1B56-4B58-B315-897802ADAE32}" type="pres">
      <dgm:prSet presAssocID="{AF79780C-E250-44CA-82A4-7171A4F56ED7}" presName="sibTrans" presStyleLbl="node1" presStyleIdx="2" presStyleCnt="5"/>
      <dgm:spPr/>
    </dgm:pt>
    <dgm:pt modelId="{BE9CDEFC-4CD6-4777-9BC7-F10278472D08}" type="pres">
      <dgm:prSet presAssocID="{7A2785A5-3AFC-46D2-A429-0F1E70253E98}" presName="dummy" presStyleCnt="0"/>
      <dgm:spPr/>
    </dgm:pt>
    <dgm:pt modelId="{AB66A7CF-0A50-4981-B8D1-66809A17F57C}" type="pres">
      <dgm:prSet presAssocID="{7A2785A5-3AFC-46D2-A429-0F1E70253E98}" presName="node" presStyleLbl="revTx" presStyleIdx="3" presStyleCnt="5">
        <dgm:presLayoutVars>
          <dgm:bulletEnabled val="1"/>
        </dgm:presLayoutVars>
      </dgm:prSet>
      <dgm:spPr/>
    </dgm:pt>
    <dgm:pt modelId="{205BC28B-290B-44AE-92D6-9574E1C56118}" type="pres">
      <dgm:prSet presAssocID="{BBC1A0C4-4252-43D2-846A-E83DFD035A1D}" presName="sibTrans" presStyleLbl="node1" presStyleIdx="3" presStyleCnt="5"/>
      <dgm:spPr/>
    </dgm:pt>
    <dgm:pt modelId="{2836B357-433E-4D45-AB39-077AB95D3699}" type="pres">
      <dgm:prSet presAssocID="{0ACD6695-6A37-4E2B-A1FD-902F40D3F73F}" presName="dummy" presStyleCnt="0"/>
      <dgm:spPr/>
    </dgm:pt>
    <dgm:pt modelId="{8F47FEEB-AD46-4BAA-91D7-71D556C2B64E}" type="pres">
      <dgm:prSet presAssocID="{0ACD6695-6A37-4E2B-A1FD-902F40D3F73F}" presName="node" presStyleLbl="revTx" presStyleIdx="4" presStyleCnt="5">
        <dgm:presLayoutVars>
          <dgm:bulletEnabled val="1"/>
        </dgm:presLayoutVars>
      </dgm:prSet>
      <dgm:spPr/>
    </dgm:pt>
    <dgm:pt modelId="{BE19CBE3-DF04-4EC1-AF4B-222A73516386}" type="pres">
      <dgm:prSet presAssocID="{364DEC37-DB9E-43D4-9701-07AA423B79FE}" presName="sibTrans" presStyleLbl="node1" presStyleIdx="4" presStyleCnt="5"/>
      <dgm:spPr/>
    </dgm:pt>
  </dgm:ptLst>
  <dgm:cxnLst>
    <dgm:cxn modelId="{C41FB803-E35C-469C-BC19-985609929E4F}" type="presOf" srcId="{0C004316-9E42-4D40-A3F1-A45525A6E1B9}" destId="{A4677F7D-4298-4A7A-BD6B-A9772BB1D9CD}" srcOrd="0" destOrd="0" presId="urn:microsoft.com/office/officeart/2005/8/layout/cycle1"/>
    <dgm:cxn modelId="{908C4C37-C302-45E3-BF0F-DCF30837DE57}" type="presOf" srcId="{AF79780C-E250-44CA-82A4-7171A4F56ED7}" destId="{C287F6DD-1B56-4B58-B315-897802ADAE32}" srcOrd="0" destOrd="0" presId="urn:microsoft.com/office/officeart/2005/8/layout/cycle1"/>
    <dgm:cxn modelId="{CF88C564-027A-41C0-95B2-DDDD4935DCFB}" srcId="{ECBFF717-E125-46BB-8A01-338436CF5A72}" destId="{A27137AD-6863-4261-80A3-8A2B663CF059}" srcOrd="0" destOrd="0" parTransId="{D067DDE2-9B71-4940-A421-8297ECE46593}" sibTransId="{0C004316-9E42-4D40-A3F1-A45525A6E1B9}"/>
    <dgm:cxn modelId="{7557CE53-DF5B-446D-AC89-9003FAA6C84B}" srcId="{ECBFF717-E125-46BB-8A01-338436CF5A72}" destId="{0ACD6695-6A37-4E2B-A1FD-902F40D3F73F}" srcOrd="4" destOrd="0" parTransId="{F19BF7E6-2941-4D6D-84E2-F29E7B68291E}" sibTransId="{364DEC37-DB9E-43D4-9701-07AA423B79FE}"/>
    <dgm:cxn modelId="{E784CA5A-C4AC-43A1-B465-96D3F11EEA60}" srcId="{ECBFF717-E125-46BB-8A01-338436CF5A72}" destId="{C82D9C06-24A7-4C57-B43E-25CE08A2F33D}" srcOrd="1" destOrd="0" parTransId="{E763169F-92F3-4559-B38E-D5A443BA437F}" sibTransId="{6DB3841F-4247-4658-80B2-07891987821E}"/>
    <dgm:cxn modelId="{1938227E-B60A-40E2-918E-91AD3B50473E}" type="presOf" srcId="{7A2785A5-3AFC-46D2-A429-0F1E70253E98}" destId="{AB66A7CF-0A50-4981-B8D1-66809A17F57C}" srcOrd="0" destOrd="0" presId="urn:microsoft.com/office/officeart/2005/8/layout/cycle1"/>
    <dgm:cxn modelId="{5133028D-6A08-4EFE-BC22-1BA59F20D3A9}" type="presOf" srcId="{A27137AD-6863-4261-80A3-8A2B663CF059}" destId="{5DA4CFBC-969F-4BAB-96DC-E58D034F3FD4}" srcOrd="0" destOrd="0" presId="urn:microsoft.com/office/officeart/2005/8/layout/cycle1"/>
    <dgm:cxn modelId="{03431990-65B3-4EE7-9E80-1AB5B3221608}" srcId="{ECBFF717-E125-46BB-8A01-338436CF5A72}" destId="{7A2785A5-3AFC-46D2-A429-0F1E70253E98}" srcOrd="3" destOrd="0" parTransId="{5444C447-06E9-477E-A793-7C75343B6181}" sibTransId="{BBC1A0C4-4252-43D2-846A-E83DFD035A1D}"/>
    <dgm:cxn modelId="{BF7558AA-56B5-4E23-A203-4E08459DA890}" srcId="{ECBFF717-E125-46BB-8A01-338436CF5A72}" destId="{D5A7C497-149C-4FA9-BC38-FFDDA100B3BC}" srcOrd="2" destOrd="0" parTransId="{4C671953-9329-4DF9-86B6-ABF1A8C15C49}" sibTransId="{AF79780C-E250-44CA-82A4-7171A4F56ED7}"/>
    <dgm:cxn modelId="{5A3919BD-87D0-4FF2-9F47-67C88CCC38D5}" type="presOf" srcId="{6DB3841F-4247-4658-80B2-07891987821E}" destId="{A7AB2427-BD90-41AA-B5DE-70DC21774547}" srcOrd="0" destOrd="0" presId="urn:microsoft.com/office/officeart/2005/8/layout/cycle1"/>
    <dgm:cxn modelId="{2A869AC3-600C-4DD4-A572-15F7CE33B5F4}" type="presOf" srcId="{BBC1A0C4-4252-43D2-846A-E83DFD035A1D}" destId="{205BC28B-290B-44AE-92D6-9574E1C56118}" srcOrd="0" destOrd="0" presId="urn:microsoft.com/office/officeart/2005/8/layout/cycle1"/>
    <dgm:cxn modelId="{9E450AC7-F055-44C7-B642-43C2A69775C0}" type="presOf" srcId="{ECBFF717-E125-46BB-8A01-338436CF5A72}" destId="{C98AA5EF-CE0D-42E5-81AC-A217C2767C00}" srcOrd="0" destOrd="0" presId="urn:microsoft.com/office/officeart/2005/8/layout/cycle1"/>
    <dgm:cxn modelId="{00BAC5CF-1C44-4F23-8D4D-A35E710DECAD}" type="presOf" srcId="{D5A7C497-149C-4FA9-BC38-FFDDA100B3BC}" destId="{29861878-2183-467B-B0D3-CB966C5DB7B6}" srcOrd="0" destOrd="0" presId="urn:microsoft.com/office/officeart/2005/8/layout/cycle1"/>
    <dgm:cxn modelId="{334024E8-68D8-41A7-87C4-0E23253235D3}" type="presOf" srcId="{0ACD6695-6A37-4E2B-A1FD-902F40D3F73F}" destId="{8F47FEEB-AD46-4BAA-91D7-71D556C2B64E}" srcOrd="0" destOrd="0" presId="urn:microsoft.com/office/officeart/2005/8/layout/cycle1"/>
    <dgm:cxn modelId="{186D30FC-C718-4DB0-BFF5-D1427944E0F3}" type="presOf" srcId="{C82D9C06-24A7-4C57-B43E-25CE08A2F33D}" destId="{2950B3E1-8397-4EE3-837D-CD0ABF9B7FF7}" srcOrd="0" destOrd="0" presId="urn:microsoft.com/office/officeart/2005/8/layout/cycle1"/>
    <dgm:cxn modelId="{DAB3E8FC-2F2A-42C9-B946-EEB5048B4E87}" type="presOf" srcId="{364DEC37-DB9E-43D4-9701-07AA423B79FE}" destId="{BE19CBE3-DF04-4EC1-AF4B-222A73516386}" srcOrd="0" destOrd="0" presId="urn:microsoft.com/office/officeart/2005/8/layout/cycle1"/>
    <dgm:cxn modelId="{F177AD3B-C111-4CD8-B328-9314437C3353}" type="presParOf" srcId="{C98AA5EF-CE0D-42E5-81AC-A217C2767C00}" destId="{630034C6-7CF0-40E9-9088-95F7162E677C}" srcOrd="0" destOrd="0" presId="urn:microsoft.com/office/officeart/2005/8/layout/cycle1"/>
    <dgm:cxn modelId="{D4CF10BB-A2A0-4C50-BEEE-0D25D76D5E2C}" type="presParOf" srcId="{C98AA5EF-CE0D-42E5-81AC-A217C2767C00}" destId="{5DA4CFBC-969F-4BAB-96DC-E58D034F3FD4}" srcOrd="1" destOrd="0" presId="urn:microsoft.com/office/officeart/2005/8/layout/cycle1"/>
    <dgm:cxn modelId="{E7D2EEDE-B8D1-4FE8-AA92-6F9F1D82DF73}" type="presParOf" srcId="{C98AA5EF-CE0D-42E5-81AC-A217C2767C00}" destId="{A4677F7D-4298-4A7A-BD6B-A9772BB1D9CD}" srcOrd="2" destOrd="0" presId="urn:microsoft.com/office/officeart/2005/8/layout/cycle1"/>
    <dgm:cxn modelId="{8A0C7567-C281-48FA-B845-3916163A95D5}" type="presParOf" srcId="{C98AA5EF-CE0D-42E5-81AC-A217C2767C00}" destId="{BB7582F8-4274-47FA-889A-3312396F000C}" srcOrd="3" destOrd="0" presId="urn:microsoft.com/office/officeart/2005/8/layout/cycle1"/>
    <dgm:cxn modelId="{BC2538BD-8919-4266-A34A-570B83C9604C}" type="presParOf" srcId="{C98AA5EF-CE0D-42E5-81AC-A217C2767C00}" destId="{2950B3E1-8397-4EE3-837D-CD0ABF9B7FF7}" srcOrd="4" destOrd="0" presId="urn:microsoft.com/office/officeart/2005/8/layout/cycle1"/>
    <dgm:cxn modelId="{87D3B43C-A0A8-46B0-BE31-2E0A8DFD3EDF}" type="presParOf" srcId="{C98AA5EF-CE0D-42E5-81AC-A217C2767C00}" destId="{A7AB2427-BD90-41AA-B5DE-70DC21774547}" srcOrd="5" destOrd="0" presId="urn:microsoft.com/office/officeart/2005/8/layout/cycle1"/>
    <dgm:cxn modelId="{E81D6501-5A4E-48DD-8AA0-D3C9609376B2}" type="presParOf" srcId="{C98AA5EF-CE0D-42E5-81AC-A217C2767C00}" destId="{9397B6AA-0513-4BFF-930E-A9101638C4D7}" srcOrd="6" destOrd="0" presId="urn:microsoft.com/office/officeart/2005/8/layout/cycle1"/>
    <dgm:cxn modelId="{48DFC9A8-2F97-4739-B2A8-B2A999A7CF1F}" type="presParOf" srcId="{C98AA5EF-CE0D-42E5-81AC-A217C2767C00}" destId="{29861878-2183-467B-B0D3-CB966C5DB7B6}" srcOrd="7" destOrd="0" presId="urn:microsoft.com/office/officeart/2005/8/layout/cycle1"/>
    <dgm:cxn modelId="{C953FE8C-9E28-43F9-8F02-B226E95E5F20}" type="presParOf" srcId="{C98AA5EF-CE0D-42E5-81AC-A217C2767C00}" destId="{C287F6DD-1B56-4B58-B315-897802ADAE32}" srcOrd="8" destOrd="0" presId="urn:microsoft.com/office/officeart/2005/8/layout/cycle1"/>
    <dgm:cxn modelId="{29E46E14-E89A-4289-A4B8-8B0A24CEF848}" type="presParOf" srcId="{C98AA5EF-CE0D-42E5-81AC-A217C2767C00}" destId="{BE9CDEFC-4CD6-4777-9BC7-F10278472D08}" srcOrd="9" destOrd="0" presId="urn:microsoft.com/office/officeart/2005/8/layout/cycle1"/>
    <dgm:cxn modelId="{96ABBA3D-EB2E-44CB-92DB-8C00E579CCA0}" type="presParOf" srcId="{C98AA5EF-CE0D-42E5-81AC-A217C2767C00}" destId="{AB66A7CF-0A50-4981-B8D1-66809A17F57C}" srcOrd="10" destOrd="0" presId="urn:microsoft.com/office/officeart/2005/8/layout/cycle1"/>
    <dgm:cxn modelId="{A7E409BE-9C29-4BE9-A282-A37CC1D2A72B}" type="presParOf" srcId="{C98AA5EF-CE0D-42E5-81AC-A217C2767C00}" destId="{205BC28B-290B-44AE-92D6-9574E1C56118}" srcOrd="11" destOrd="0" presId="urn:microsoft.com/office/officeart/2005/8/layout/cycle1"/>
    <dgm:cxn modelId="{BCD44276-5351-4470-94FC-90559E615134}" type="presParOf" srcId="{C98AA5EF-CE0D-42E5-81AC-A217C2767C00}" destId="{2836B357-433E-4D45-AB39-077AB95D3699}" srcOrd="12" destOrd="0" presId="urn:microsoft.com/office/officeart/2005/8/layout/cycle1"/>
    <dgm:cxn modelId="{6534E0DD-2ECA-4095-97D0-CAF3F0500ACE}" type="presParOf" srcId="{C98AA5EF-CE0D-42E5-81AC-A217C2767C00}" destId="{8F47FEEB-AD46-4BAA-91D7-71D556C2B64E}" srcOrd="13" destOrd="0" presId="urn:microsoft.com/office/officeart/2005/8/layout/cycle1"/>
    <dgm:cxn modelId="{90DED574-46EB-49B5-955C-F8F74C9D19F6}" type="presParOf" srcId="{C98AA5EF-CE0D-42E5-81AC-A217C2767C00}" destId="{BE19CBE3-DF04-4EC1-AF4B-222A73516386}" srcOrd="14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CBFF717-E125-46BB-8A01-338436CF5A72}" type="doc">
      <dgm:prSet loTypeId="urn:microsoft.com/office/officeart/2005/8/layout/cycle1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pPr rtl="1"/>
          <a:endParaRPr lang="he-IL"/>
        </a:p>
      </dgm:t>
    </dgm:pt>
    <dgm:pt modelId="{A27137AD-6863-4261-80A3-8A2B663CF059}">
      <dgm:prSet phldrT="[טקסט]"/>
      <dgm:spPr/>
      <dgm:t>
        <a:bodyPr/>
        <a:lstStyle/>
        <a:p>
          <a:pPr rtl="1"/>
          <a:r>
            <a:rPr lang="he-IL" dirty="0"/>
            <a:t>חטא</a:t>
          </a:r>
        </a:p>
      </dgm:t>
    </dgm:pt>
    <dgm:pt modelId="{D067DDE2-9B71-4940-A421-8297ECE46593}" type="parTrans" cxnId="{CF88C564-027A-41C0-95B2-DDDD4935DCFB}">
      <dgm:prSet/>
      <dgm:spPr/>
      <dgm:t>
        <a:bodyPr/>
        <a:lstStyle/>
        <a:p>
          <a:pPr rtl="1"/>
          <a:endParaRPr lang="he-IL"/>
        </a:p>
      </dgm:t>
    </dgm:pt>
    <dgm:pt modelId="{0C004316-9E42-4D40-A3F1-A45525A6E1B9}" type="sibTrans" cxnId="{CF88C564-027A-41C0-95B2-DDDD4935DCFB}">
      <dgm:prSet/>
      <dgm:spPr/>
      <dgm:t>
        <a:bodyPr/>
        <a:lstStyle/>
        <a:p>
          <a:pPr rtl="1"/>
          <a:endParaRPr lang="he-IL"/>
        </a:p>
      </dgm:t>
    </dgm:pt>
    <dgm:pt modelId="{C82D9C06-24A7-4C57-B43E-25CE08A2F33D}">
      <dgm:prSet phldrT="[טקסט]"/>
      <dgm:spPr/>
      <dgm:t>
        <a:bodyPr/>
        <a:lstStyle/>
        <a:p>
          <a:pPr rtl="1"/>
          <a:r>
            <a:rPr lang="he-IL" dirty="0"/>
            <a:t>שעבוד</a:t>
          </a:r>
        </a:p>
      </dgm:t>
    </dgm:pt>
    <dgm:pt modelId="{E763169F-92F3-4559-B38E-D5A443BA437F}" type="parTrans" cxnId="{E784CA5A-C4AC-43A1-B465-96D3F11EEA60}">
      <dgm:prSet/>
      <dgm:spPr/>
      <dgm:t>
        <a:bodyPr/>
        <a:lstStyle/>
        <a:p>
          <a:pPr rtl="1"/>
          <a:endParaRPr lang="he-IL"/>
        </a:p>
      </dgm:t>
    </dgm:pt>
    <dgm:pt modelId="{6DB3841F-4247-4658-80B2-07891987821E}" type="sibTrans" cxnId="{E784CA5A-C4AC-43A1-B465-96D3F11EEA60}">
      <dgm:prSet/>
      <dgm:spPr/>
      <dgm:t>
        <a:bodyPr/>
        <a:lstStyle/>
        <a:p>
          <a:pPr rtl="1"/>
          <a:endParaRPr lang="he-IL"/>
        </a:p>
      </dgm:t>
    </dgm:pt>
    <dgm:pt modelId="{D5A7C497-149C-4FA9-BC38-FFDDA100B3BC}">
      <dgm:prSet phldrT="[טקסט]"/>
      <dgm:spPr/>
      <dgm:t>
        <a:bodyPr/>
        <a:lstStyle/>
        <a:p>
          <a:pPr rtl="1"/>
          <a:r>
            <a:rPr lang="he-IL" dirty="0"/>
            <a:t>צעקה</a:t>
          </a:r>
        </a:p>
      </dgm:t>
    </dgm:pt>
    <dgm:pt modelId="{4C671953-9329-4DF9-86B6-ABF1A8C15C49}" type="parTrans" cxnId="{BF7558AA-56B5-4E23-A203-4E08459DA890}">
      <dgm:prSet/>
      <dgm:spPr/>
      <dgm:t>
        <a:bodyPr/>
        <a:lstStyle/>
        <a:p>
          <a:pPr rtl="1"/>
          <a:endParaRPr lang="he-IL"/>
        </a:p>
      </dgm:t>
    </dgm:pt>
    <dgm:pt modelId="{AF79780C-E250-44CA-82A4-7171A4F56ED7}" type="sibTrans" cxnId="{BF7558AA-56B5-4E23-A203-4E08459DA890}">
      <dgm:prSet/>
      <dgm:spPr/>
      <dgm:t>
        <a:bodyPr/>
        <a:lstStyle/>
        <a:p>
          <a:pPr rtl="1"/>
          <a:endParaRPr lang="he-IL"/>
        </a:p>
      </dgm:t>
    </dgm:pt>
    <dgm:pt modelId="{7A2785A5-3AFC-46D2-A429-0F1E70253E98}">
      <dgm:prSet phldrT="[טקסט]"/>
      <dgm:spPr/>
      <dgm:t>
        <a:bodyPr/>
        <a:lstStyle/>
        <a:p>
          <a:pPr rtl="1"/>
          <a:r>
            <a:rPr lang="he-IL" dirty="0"/>
            <a:t>שופט</a:t>
          </a:r>
        </a:p>
      </dgm:t>
    </dgm:pt>
    <dgm:pt modelId="{5444C447-06E9-477E-A793-7C75343B6181}" type="parTrans" cxnId="{03431990-65B3-4EE7-9E80-1AB5B3221608}">
      <dgm:prSet/>
      <dgm:spPr/>
      <dgm:t>
        <a:bodyPr/>
        <a:lstStyle/>
        <a:p>
          <a:pPr rtl="1"/>
          <a:endParaRPr lang="he-IL"/>
        </a:p>
      </dgm:t>
    </dgm:pt>
    <dgm:pt modelId="{BBC1A0C4-4252-43D2-846A-E83DFD035A1D}" type="sibTrans" cxnId="{03431990-65B3-4EE7-9E80-1AB5B3221608}">
      <dgm:prSet/>
      <dgm:spPr/>
      <dgm:t>
        <a:bodyPr/>
        <a:lstStyle/>
        <a:p>
          <a:pPr rtl="1"/>
          <a:endParaRPr lang="he-IL"/>
        </a:p>
      </dgm:t>
    </dgm:pt>
    <dgm:pt modelId="{0ACD6695-6A37-4E2B-A1FD-902F40D3F73F}">
      <dgm:prSet phldrT="[טקסט]"/>
      <dgm:spPr/>
      <dgm:t>
        <a:bodyPr/>
        <a:lstStyle/>
        <a:p>
          <a:pPr rtl="1"/>
          <a:r>
            <a:rPr lang="he-IL" dirty="0"/>
            <a:t>ישועה</a:t>
          </a:r>
        </a:p>
      </dgm:t>
    </dgm:pt>
    <dgm:pt modelId="{F19BF7E6-2941-4D6D-84E2-F29E7B68291E}" type="parTrans" cxnId="{7557CE53-DF5B-446D-AC89-9003FAA6C84B}">
      <dgm:prSet/>
      <dgm:spPr/>
      <dgm:t>
        <a:bodyPr/>
        <a:lstStyle/>
        <a:p>
          <a:pPr rtl="1"/>
          <a:endParaRPr lang="he-IL"/>
        </a:p>
      </dgm:t>
    </dgm:pt>
    <dgm:pt modelId="{364DEC37-DB9E-43D4-9701-07AA423B79FE}" type="sibTrans" cxnId="{7557CE53-DF5B-446D-AC89-9003FAA6C84B}">
      <dgm:prSet/>
      <dgm:spPr/>
      <dgm:t>
        <a:bodyPr/>
        <a:lstStyle/>
        <a:p>
          <a:pPr rtl="1"/>
          <a:endParaRPr lang="he-IL"/>
        </a:p>
      </dgm:t>
    </dgm:pt>
    <dgm:pt modelId="{C98AA5EF-CE0D-42E5-81AC-A217C2767C00}" type="pres">
      <dgm:prSet presAssocID="{ECBFF717-E125-46BB-8A01-338436CF5A72}" presName="cycle" presStyleCnt="0">
        <dgm:presLayoutVars>
          <dgm:dir/>
          <dgm:resizeHandles val="exact"/>
        </dgm:presLayoutVars>
      </dgm:prSet>
      <dgm:spPr/>
    </dgm:pt>
    <dgm:pt modelId="{630034C6-7CF0-40E9-9088-95F7162E677C}" type="pres">
      <dgm:prSet presAssocID="{A27137AD-6863-4261-80A3-8A2B663CF059}" presName="dummy" presStyleCnt="0"/>
      <dgm:spPr/>
    </dgm:pt>
    <dgm:pt modelId="{5DA4CFBC-969F-4BAB-96DC-E58D034F3FD4}" type="pres">
      <dgm:prSet presAssocID="{A27137AD-6863-4261-80A3-8A2B663CF059}" presName="node" presStyleLbl="revTx" presStyleIdx="0" presStyleCnt="5">
        <dgm:presLayoutVars>
          <dgm:bulletEnabled val="1"/>
        </dgm:presLayoutVars>
      </dgm:prSet>
      <dgm:spPr/>
    </dgm:pt>
    <dgm:pt modelId="{A4677F7D-4298-4A7A-BD6B-A9772BB1D9CD}" type="pres">
      <dgm:prSet presAssocID="{0C004316-9E42-4D40-A3F1-A45525A6E1B9}" presName="sibTrans" presStyleLbl="node1" presStyleIdx="0" presStyleCnt="5"/>
      <dgm:spPr/>
    </dgm:pt>
    <dgm:pt modelId="{BB7582F8-4274-47FA-889A-3312396F000C}" type="pres">
      <dgm:prSet presAssocID="{C82D9C06-24A7-4C57-B43E-25CE08A2F33D}" presName="dummy" presStyleCnt="0"/>
      <dgm:spPr/>
    </dgm:pt>
    <dgm:pt modelId="{2950B3E1-8397-4EE3-837D-CD0ABF9B7FF7}" type="pres">
      <dgm:prSet presAssocID="{C82D9C06-24A7-4C57-B43E-25CE08A2F33D}" presName="node" presStyleLbl="revTx" presStyleIdx="1" presStyleCnt="5">
        <dgm:presLayoutVars>
          <dgm:bulletEnabled val="1"/>
        </dgm:presLayoutVars>
      </dgm:prSet>
      <dgm:spPr/>
    </dgm:pt>
    <dgm:pt modelId="{A7AB2427-BD90-41AA-B5DE-70DC21774547}" type="pres">
      <dgm:prSet presAssocID="{6DB3841F-4247-4658-80B2-07891987821E}" presName="sibTrans" presStyleLbl="node1" presStyleIdx="1" presStyleCnt="5"/>
      <dgm:spPr/>
    </dgm:pt>
    <dgm:pt modelId="{9397B6AA-0513-4BFF-930E-A9101638C4D7}" type="pres">
      <dgm:prSet presAssocID="{D5A7C497-149C-4FA9-BC38-FFDDA100B3BC}" presName="dummy" presStyleCnt="0"/>
      <dgm:spPr/>
    </dgm:pt>
    <dgm:pt modelId="{29861878-2183-467B-B0D3-CB966C5DB7B6}" type="pres">
      <dgm:prSet presAssocID="{D5A7C497-149C-4FA9-BC38-FFDDA100B3BC}" presName="node" presStyleLbl="revTx" presStyleIdx="2" presStyleCnt="5">
        <dgm:presLayoutVars>
          <dgm:bulletEnabled val="1"/>
        </dgm:presLayoutVars>
      </dgm:prSet>
      <dgm:spPr/>
    </dgm:pt>
    <dgm:pt modelId="{C287F6DD-1B56-4B58-B315-897802ADAE32}" type="pres">
      <dgm:prSet presAssocID="{AF79780C-E250-44CA-82A4-7171A4F56ED7}" presName="sibTrans" presStyleLbl="node1" presStyleIdx="2" presStyleCnt="5"/>
      <dgm:spPr/>
    </dgm:pt>
    <dgm:pt modelId="{BE9CDEFC-4CD6-4777-9BC7-F10278472D08}" type="pres">
      <dgm:prSet presAssocID="{7A2785A5-3AFC-46D2-A429-0F1E70253E98}" presName="dummy" presStyleCnt="0"/>
      <dgm:spPr/>
    </dgm:pt>
    <dgm:pt modelId="{AB66A7CF-0A50-4981-B8D1-66809A17F57C}" type="pres">
      <dgm:prSet presAssocID="{7A2785A5-3AFC-46D2-A429-0F1E70253E98}" presName="node" presStyleLbl="revTx" presStyleIdx="3" presStyleCnt="5">
        <dgm:presLayoutVars>
          <dgm:bulletEnabled val="1"/>
        </dgm:presLayoutVars>
      </dgm:prSet>
      <dgm:spPr/>
    </dgm:pt>
    <dgm:pt modelId="{205BC28B-290B-44AE-92D6-9574E1C56118}" type="pres">
      <dgm:prSet presAssocID="{BBC1A0C4-4252-43D2-846A-E83DFD035A1D}" presName="sibTrans" presStyleLbl="node1" presStyleIdx="3" presStyleCnt="5"/>
      <dgm:spPr/>
    </dgm:pt>
    <dgm:pt modelId="{2836B357-433E-4D45-AB39-077AB95D3699}" type="pres">
      <dgm:prSet presAssocID="{0ACD6695-6A37-4E2B-A1FD-902F40D3F73F}" presName="dummy" presStyleCnt="0"/>
      <dgm:spPr/>
    </dgm:pt>
    <dgm:pt modelId="{8F47FEEB-AD46-4BAA-91D7-71D556C2B64E}" type="pres">
      <dgm:prSet presAssocID="{0ACD6695-6A37-4E2B-A1FD-902F40D3F73F}" presName="node" presStyleLbl="revTx" presStyleIdx="4" presStyleCnt="5">
        <dgm:presLayoutVars>
          <dgm:bulletEnabled val="1"/>
        </dgm:presLayoutVars>
      </dgm:prSet>
      <dgm:spPr/>
    </dgm:pt>
    <dgm:pt modelId="{BE19CBE3-DF04-4EC1-AF4B-222A73516386}" type="pres">
      <dgm:prSet presAssocID="{364DEC37-DB9E-43D4-9701-07AA423B79FE}" presName="sibTrans" presStyleLbl="node1" presStyleIdx="4" presStyleCnt="5"/>
      <dgm:spPr/>
    </dgm:pt>
  </dgm:ptLst>
  <dgm:cxnLst>
    <dgm:cxn modelId="{C41FB803-E35C-469C-BC19-985609929E4F}" type="presOf" srcId="{0C004316-9E42-4D40-A3F1-A45525A6E1B9}" destId="{A4677F7D-4298-4A7A-BD6B-A9772BB1D9CD}" srcOrd="0" destOrd="0" presId="urn:microsoft.com/office/officeart/2005/8/layout/cycle1"/>
    <dgm:cxn modelId="{908C4C37-C302-45E3-BF0F-DCF30837DE57}" type="presOf" srcId="{AF79780C-E250-44CA-82A4-7171A4F56ED7}" destId="{C287F6DD-1B56-4B58-B315-897802ADAE32}" srcOrd="0" destOrd="0" presId="urn:microsoft.com/office/officeart/2005/8/layout/cycle1"/>
    <dgm:cxn modelId="{CF88C564-027A-41C0-95B2-DDDD4935DCFB}" srcId="{ECBFF717-E125-46BB-8A01-338436CF5A72}" destId="{A27137AD-6863-4261-80A3-8A2B663CF059}" srcOrd="0" destOrd="0" parTransId="{D067DDE2-9B71-4940-A421-8297ECE46593}" sibTransId="{0C004316-9E42-4D40-A3F1-A45525A6E1B9}"/>
    <dgm:cxn modelId="{7557CE53-DF5B-446D-AC89-9003FAA6C84B}" srcId="{ECBFF717-E125-46BB-8A01-338436CF5A72}" destId="{0ACD6695-6A37-4E2B-A1FD-902F40D3F73F}" srcOrd="4" destOrd="0" parTransId="{F19BF7E6-2941-4D6D-84E2-F29E7B68291E}" sibTransId="{364DEC37-DB9E-43D4-9701-07AA423B79FE}"/>
    <dgm:cxn modelId="{E784CA5A-C4AC-43A1-B465-96D3F11EEA60}" srcId="{ECBFF717-E125-46BB-8A01-338436CF5A72}" destId="{C82D9C06-24A7-4C57-B43E-25CE08A2F33D}" srcOrd="1" destOrd="0" parTransId="{E763169F-92F3-4559-B38E-D5A443BA437F}" sibTransId="{6DB3841F-4247-4658-80B2-07891987821E}"/>
    <dgm:cxn modelId="{1938227E-B60A-40E2-918E-91AD3B50473E}" type="presOf" srcId="{7A2785A5-3AFC-46D2-A429-0F1E70253E98}" destId="{AB66A7CF-0A50-4981-B8D1-66809A17F57C}" srcOrd="0" destOrd="0" presId="urn:microsoft.com/office/officeart/2005/8/layout/cycle1"/>
    <dgm:cxn modelId="{5133028D-6A08-4EFE-BC22-1BA59F20D3A9}" type="presOf" srcId="{A27137AD-6863-4261-80A3-8A2B663CF059}" destId="{5DA4CFBC-969F-4BAB-96DC-E58D034F3FD4}" srcOrd="0" destOrd="0" presId="urn:microsoft.com/office/officeart/2005/8/layout/cycle1"/>
    <dgm:cxn modelId="{03431990-65B3-4EE7-9E80-1AB5B3221608}" srcId="{ECBFF717-E125-46BB-8A01-338436CF5A72}" destId="{7A2785A5-3AFC-46D2-A429-0F1E70253E98}" srcOrd="3" destOrd="0" parTransId="{5444C447-06E9-477E-A793-7C75343B6181}" sibTransId="{BBC1A0C4-4252-43D2-846A-E83DFD035A1D}"/>
    <dgm:cxn modelId="{BF7558AA-56B5-4E23-A203-4E08459DA890}" srcId="{ECBFF717-E125-46BB-8A01-338436CF5A72}" destId="{D5A7C497-149C-4FA9-BC38-FFDDA100B3BC}" srcOrd="2" destOrd="0" parTransId="{4C671953-9329-4DF9-86B6-ABF1A8C15C49}" sibTransId="{AF79780C-E250-44CA-82A4-7171A4F56ED7}"/>
    <dgm:cxn modelId="{5A3919BD-87D0-4FF2-9F47-67C88CCC38D5}" type="presOf" srcId="{6DB3841F-4247-4658-80B2-07891987821E}" destId="{A7AB2427-BD90-41AA-B5DE-70DC21774547}" srcOrd="0" destOrd="0" presId="urn:microsoft.com/office/officeart/2005/8/layout/cycle1"/>
    <dgm:cxn modelId="{2A869AC3-600C-4DD4-A572-15F7CE33B5F4}" type="presOf" srcId="{BBC1A0C4-4252-43D2-846A-E83DFD035A1D}" destId="{205BC28B-290B-44AE-92D6-9574E1C56118}" srcOrd="0" destOrd="0" presId="urn:microsoft.com/office/officeart/2005/8/layout/cycle1"/>
    <dgm:cxn modelId="{9E450AC7-F055-44C7-B642-43C2A69775C0}" type="presOf" srcId="{ECBFF717-E125-46BB-8A01-338436CF5A72}" destId="{C98AA5EF-CE0D-42E5-81AC-A217C2767C00}" srcOrd="0" destOrd="0" presId="urn:microsoft.com/office/officeart/2005/8/layout/cycle1"/>
    <dgm:cxn modelId="{00BAC5CF-1C44-4F23-8D4D-A35E710DECAD}" type="presOf" srcId="{D5A7C497-149C-4FA9-BC38-FFDDA100B3BC}" destId="{29861878-2183-467B-B0D3-CB966C5DB7B6}" srcOrd="0" destOrd="0" presId="urn:microsoft.com/office/officeart/2005/8/layout/cycle1"/>
    <dgm:cxn modelId="{334024E8-68D8-41A7-87C4-0E23253235D3}" type="presOf" srcId="{0ACD6695-6A37-4E2B-A1FD-902F40D3F73F}" destId="{8F47FEEB-AD46-4BAA-91D7-71D556C2B64E}" srcOrd="0" destOrd="0" presId="urn:microsoft.com/office/officeart/2005/8/layout/cycle1"/>
    <dgm:cxn modelId="{186D30FC-C718-4DB0-BFF5-D1427944E0F3}" type="presOf" srcId="{C82D9C06-24A7-4C57-B43E-25CE08A2F33D}" destId="{2950B3E1-8397-4EE3-837D-CD0ABF9B7FF7}" srcOrd="0" destOrd="0" presId="urn:microsoft.com/office/officeart/2005/8/layout/cycle1"/>
    <dgm:cxn modelId="{DAB3E8FC-2F2A-42C9-B946-EEB5048B4E87}" type="presOf" srcId="{364DEC37-DB9E-43D4-9701-07AA423B79FE}" destId="{BE19CBE3-DF04-4EC1-AF4B-222A73516386}" srcOrd="0" destOrd="0" presId="urn:microsoft.com/office/officeart/2005/8/layout/cycle1"/>
    <dgm:cxn modelId="{F177AD3B-C111-4CD8-B328-9314437C3353}" type="presParOf" srcId="{C98AA5EF-CE0D-42E5-81AC-A217C2767C00}" destId="{630034C6-7CF0-40E9-9088-95F7162E677C}" srcOrd="0" destOrd="0" presId="urn:microsoft.com/office/officeart/2005/8/layout/cycle1"/>
    <dgm:cxn modelId="{D4CF10BB-A2A0-4C50-BEEE-0D25D76D5E2C}" type="presParOf" srcId="{C98AA5EF-CE0D-42E5-81AC-A217C2767C00}" destId="{5DA4CFBC-969F-4BAB-96DC-E58D034F3FD4}" srcOrd="1" destOrd="0" presId="urn:microsoft.com/office/officeart/2005/8/layout/cycle1"/>
    <dgm:cxn modelId="{E7D2EEDE-B8D1-4FE8-AA92-6F9F1D82DF73}" type="presParOf" srcId="{C98AA5EF-CE0D-42E5-81AC-A217C2767C00}" destId="{A4677F7D-4298-4A7A-BD6B-A9772BB1D9CD}" srcOrd="2" destOrd="0" presId="urn:microsoft.com/office/officeart/2005/8/layout/cycle1"/>
    <dgm:cxn modelId="{8A0C7567-C281-48FA-B845-3916163A95D5}" type="presParOf" srcId="{C98AA5EF-CE0D-42E5-81AC-A217C2767C00}" destId="{BB7582F8-4274-47FA-889A-3312396F000C}" srcOrd="3" destOrd="0" presId="urn:microsoft.com/office/officeart/2005/8/layout/cycle1"/>
    <dgm:cxn modelId="{BC2538BD-8919-4266-A34A-570B83C9604C}" type="presParOf" srcId="{C98AA5EF-CE0D-42E5-81AC-A217C2767C00}" destId="{2950B3E1-8397-4EE3-837D-CD0ABF9B7FF7}" srcOrd="4" destOrd="0" presId="urn:microsoft.com/office/officeart/2005/8/layout/cycle1"/>
    <dgm:cxn modelId="{87D3B43C-A0A8-46B0-BE31-2E0A8DFD3EDF}" type="presParOf" srcId="{C98AA5EF-CE0D-42E5-81AC-A217C2767C00}" destId="{A7AB2427-BD90-41AA-B5DE-70DC21774547}" srcOrd="5" destOrd="0" presId="urn:microsoft.com/office/officeart/2005/8/layout/cycle1"/>
    <dgm:cxn modelId="{E81D6501-5A4E-48DD-8AA0-D3C9609376B2}" type="presParOf" srcId="{C98AA5EF-CE0D-42E5-81AC-A217C2767C00}" destId="{9397B6AA-0513-4BFF-930E-A9101638C4D7}" srcOrd="6" destOrd="0" presId="urn:microsoft.com/office/officeart/2005/8/layout/cycle1"/>
    <dgm:cxn modelId="{48DFC9A8-2F97-4739-B2A8-B2A999A7CF1F}" type="presParOf" srcId="{C98AA5EF-CE0D-42E5-81AC-A217C2767C00}" destId="{29861878-2183-467B-B0D3-CB966C5DB7B6}" srcOrd="7" destOrd="0" presId="urn:microsoft.com/office/officeart/2005/8/layout/cycle1"/>
    <dgm:cxn modelId="{C953FE8C-9E28-43F9-8F02-B226E95E5F20}" type="presParOf" srcId="{C98AA5EF-CE0D-42E5-81AC-A217C2767C00}" destId="{C287F6DD-1B56-4B58-B315-897802ADAE32}" srcOrd="8" destOrd="0" presId="urn:microsoft.com/office/officeart/2005/8/layout/cycle1"/>
    <dgm:cxn modelId="{29E46E14-E89A-4289-A4B8-8B0A24CEF848}" type="presParOf" srcId="{C98AA5EF-CE0D-42E5-81AC-A217C2767C00}" destId="{BE9CDEFC-4CD6-4777-9BC7-F10278472D08}" srcOrd="9" destOrd="0" presId="urn:microsoft.com/office/officeart/2005/8/layout/cycle1"/>
    <dgm:cxn modelId="{96ABBA3D-EB2E-44CB-92DB-8C00E579CCA0}" type="presParOf" srcId="{C98AA5EF-CE0D-42E5-81AC-A217C2767C00}" destId="{AB66A7CF-0A50-4981-B8D1-66809A17F57C}" srcOrd="10" destOrd="0" presId="urn:microsoft.com/office/officeart/2005/8/layout/cycle1"/>
    <dgm:cxn modelId="{A7E409BE-9C29-4BE9-A282-A37CC1D2A72B}" type="presParOf" srcId="{C98AA5EF-CE0D-42E5-81AC-A217C2767C00}" destId="{205BC28B-290B-44AE-92D6-9574E1C56118}" srcOrd="11" destOrd="0" presId="urn:microsoft.com/office/officeart/2005/8/layout/cycle1"/>
    <dgm:cxn modelId="{BCD44276-5351-4470-94FC-90559E615134}" type="presParOf" srcId="{C98AA5EF-CE0D-42E5-81AC-A217C2767C00}" destId="{2836B357-433E-4D45-AB39-077AB95D3699}" srcOrd="12" destOrd="0" presId="urn:microsoft.com/office/officeart/2005/8/layout/cycle1"/>
    <dgm:cxn modelId="{6534E0DD-2ECA-4095-97D0-CAF3F0500ACE}" type="presParOf" srcId="{C98AA5EF-CE0D-42E5-81AC-A217C2767C00}" destId="{8F47FEEB-AD46-4BAA-91D7-71D556C2B64E}" srcOrd="13" destOrd="0" presId="urn:microsoft.com/office/officeart/2005/8/layout/cycle1"/>
    <dgm:cxn modelId="{90DED574-46EB-49B5-955C-F8F74C9D19F6}" type="presParOf" srcId="{C98AA5EF-CE0D-42E5-81AC-A217C2767C00}" destId="{BE19CBE3-DF04-4EC1-AF4B-222A73516386}" srcOrd="14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CBFF717-E125-46BB-8A01-338436CF5A72}" type="doc">
      <dgm:prSet loTypeId="urn:microsoft.com/office/officeart/2005/8/layout/cycle1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pPr rtl="1"/>
          <a:endParaRPr lang="he-IL"/>
        </a:p>
      </dgm:t>
    </dgm:pt>
    <dgm:pt modelId="{A27137AD-6863-4261-80A3-8A2B663CF059}">
      <dgm:prSet phldrT="[טקסט]"/>
      <dgm:spPr/>
      <dgm:t>
        <a:bodyPr/>
        <a:lstStyle/>
        <a:p>
          <a:pPr rtl="1"/>
          <a:r>
            <a:rPr lang="he-IL" dirty="0"/>
            <a:t>חטא</a:t>
          </a:r>
        </a:p>
      </dgm:t>
    </dgm:pt>
    <dgm:pt modelId="{D067DDE2-9B71-4940-A421-8297ECE46593}" type="parTrans" cxnId="{CF88C564-027A-41C0-95B2-DDDD4935DCFB}">
      <dgm:prSet/>
      <dgm:spPr/>
      <dgm:t>
        <a:bodyPr/>
        <a:lstStyle/>
        <a:p>
          <a:pPr rtl="1"/>
          <a:endParaRPr lang="he-IL"/>
        </a:p>
      </dgm:t>
    </dgm:pt>
    <dgm:pt modelId="{0C004316-9E42-4D40-A3F1-A45525A6E1B9}" type="sibTrans" cxnId="{CF88C564-027A-41C0-95B2-DDDD4935DCFB}">
      <dgm:prSet/>
      <dgm:spPr/>
      <dgm:t>
        <a:bodyPr/>
        <a:lstStyle/>
        <a:p>
          <a:pPr rtl="1"/>
          <a:endParaRPr lang="he-IL"/>
        </a:p>
      </dgm:t>
    </dgm:pt>
    <dgm:pt modelId="{C82D9C06-24A7-4C57-B43E-25CE08A2F33D}">
      <dgm:prSet phldrT="[טקסט]"/>
      <dgm:spPr/>
      <dgm:t>
        <a:bodyPr/>
        <a:lstStyle/>
        <a:p>
          <a:pPr rtl="1"/>
          <a:r>
            <a:rPr lang="he-IL" b="1" dirty="0">
              <a:solidFill>
                <a:srgbClr val="002060"/>
              </a:solidFill>
            </a:rPr>
            <a:t>מדין</a:t>
          </a:r>
        </a:p>
      </dgm:t>
    </dgm:pt>
    <dgm:pt modelId="{E763169F-92F3-4559-B38E-D5A443BA437F}" type="parTrans" cxnId="{E784CA5A-C4AC-43A1-B465-96D3F11EEA60}">
      <dgm:prSet/>
      <dgm:spPr/>
      <dgm:t>
        <a:bodyPr/>
        <a:lstStyle/>
        <a:p>
          <a:pPr rtl="1"/>
          <a:endParaRPr lang="he-IL"/>
        </a:p>
      </dgm:t>
    </dgm:pt>
    <dgm:pt modelId="{6DB3841F-4247-4658-80B2-07891987821E}" type="sibTrans" cxnId="{E784CA5A-C4AC-43A1-B465-96D3F11EEA60}">
      <dgm:prSet/>
      <dgm:spPr/>
      <dgm:t>
        <a:bodyPr/>
        <a:lstStyle/>
        <a:p>
          <a:pPr rtl="1"/>
          <a:endParaRPr lang="he-IL"/>
        </a:p>
      </dgm:t>
    </dgm:pt>
    <dgm:pt modelId="{D5A7C497-149C-4FA9-BC38-FFDDA100B3BC}">
      <dgm:prSet phldrT="[טקסט]"/>
      <dgm:spPr/>
      <dgm:t>
        <a:bodyPr/>
        <a:lstStyle/>
        <a:p>
          <a:pPr rtl="1"/>
          <a:r>
            <a:rPr lang="he-IL" b="1" dirty="0">
              <a:solidFill>
                <a:srgbClr val="002060"/>
              </a:solidFill>
            </a:rPr>
            <a:t>צעקה</a:t>
          </a:r>
        </a:p>
      </dgm:t>
    </dgm:pt>
    <dgm:pt modelId="{4C671953-9329-4DF9-86B6-ABF1A8C15C49}" type="parTrans" cxnId="{BF7558AA-56B5-4E23-A203-4E08459DA890}">
      <dgm:prSet/>
      <dgm:spPr/>
      <dgm:t>
        <a:bodyPr/>
        <a:lstStyle/>
        <a:p>
          <a:pPr rtl="1"/>
          <a:endParaRPr lang="he-IL"/>
        </a:p>
      </dgm:t>
    </dgm:pt>
    <dgm:pt modelId="{AF79780C-E250-44CA-82A4-7171A4F56ED7}" type="sibTrans" cxnId="{BF7558AA-56B5-4E23-A203-4E08459DA890}">
      <dgm:prSet/>
      <dgm:spPr/>
      <dgm:t>
        <a:bodyPr/>
        <a:lstStyle/>
        <a:p>
          <a:pPr rtl="1"/>
          <a:endParaRPr lang="he-IL"/>
        </a:p>
      </dgm:t>
    </dgm:pt>
    <dgm:pt modelId="{7A2785A5-3AFC-46D2-A429-0F1E70253E98}">
      <dgm:prSet phldrT="[טקסט]"/>
      <dgm:spPr/>
      <dgm:t>
        <a:bodyPr/>
        <a:lstStyle/>
        <a:p>
          <a:pPr rtl="1"/>
          <a:r>
            <a:rPr lang="he-IL" b="1" dirty="0">
              <a:solidFill>
                <a:srgbClr val="002060"/>
              </a:solidFill>
            </a:rPr>
            <a:t>שופט</a:t>
          </a:r>
        </a:p>
      </dgm:t>
    </dgm:pt>
    <dgm:pt modelId="{5444C447-06E9-477E-A793-7C75343B6181}" type="parTrans" cxnId="{03431990-65B3-4EE7-9E80-1AB5B3221608}">
      <dgm:prSet/>
      <dgm:spPr/>
      <dgm:t>
        <a:bodyPr/>
        <a:lstStyle/>
        <a:p>
          <a:pPr rtl="1"/>
          <a:endParaRPr lang="he-IL"/>
        </a:p>
      </dgm:t>
    </dgm:pt>
    <dgm:pt modelId="{BBC1A0C4-4252-43D2-846A-E83DFD035A1D}" type="sibTrans" cxnId="{03431990-65B3-4EE7-9E80-1AB5B3221608}">
      <dgm:prSet/>
      <dgm:spPr/>
      <dgm:t>
        <a:bodyPr/>
        <a:lstStyle/>
        <a:p>
          <a:pPr rtl="1"/>
          <a:endParaRPr lang="he-IL"/>
        </a:p>
      </dgm:t>
    </dgm:pt>
    <dgm:pt modelId="{0ACD6695-6A37-4E2B-A1FD-902F40D3F73F}">
      <dgm:prSet phldrT="[טקסט]"/>
      <dgm:spPr/>
      <dgm:t>
        <a:bodyPr/>
        <a:lstStyle/>
        <a:p>
          <a:pPr rtl="1"/>
          <a:r>
            <a:rPr lang="he-IL" dirty="0"/>
            <a:t>ישועה</a:t>
          </a:r>
        </a:p>
      </dgm:t>
    </dgm:pt>
    <dgm:pt modelId="{F19BF7E6-2941-4D6D-84E2-F29E7B68291E}" type="parTrans" cxnId="{7557CE53-DF5B-446D-AC89-9003FAA6C84B}">
      <dgm:prSet/>
      <dgm:spPr/>
      <dgm:t>
        <a:bodyPr/>
        <a:lstStyle/>
        <a:p>
          <a:pPr rtl="1"/>
          <a:endParaRPr lang="he-IL"/>
        </a:p>
      </dgm:t>
    </dgm:pt>
    <dgm:pt modelId="{364DEC37-DB9E-43D4-9701-07AA423B79FE}" type="sibTrans" cxnId="{7557CE53-DF5B-446D-AC89-9003FAA6C84B}">
      <dgm:prSet/>
      <dgm:spPr/>
      <dgm:t>
        <a:bodyPr/>
        <a:lstStyle/>
        <a:p>
          <a:pPr rtl="1"/>
          <a:endParaRPr lang="he-IL"/>
        </a:p>
      </dgm:t>
    </dgm:pt>
    <dgm:pt modelId="{C98AA5EF-CE0D-42E5-81AC-A217C2767C00}" type="pres">
      <dgm:prSet presAssocID="{ECBFF717-E125-46BB-8A01-338436CF5A72}" presName="cycle" presStyleCnt="0">
        <dgm:presLayoutVars>
          <dgm:dir/>
          <dgm:resizeHandles val="exact"/>
        </dgm:presLayoutVars>
      </dgm:prSet>
      <dgm:spPr/>
    </dgm:pt>
    <dgm:pt modelId="{630034C6-7CF0-40E9-9088-95F7162E677C}" type="pres">
      <dgm:prSet presAssocID="{A27137AD-6863-4261-80A3-8A2B663CF059}" presName="dummy" presStyleCnt="0"/>
      <dgm:spPr/>
    </dgm:pt>
    <dgm:pt modelId="{5DA4CFBC-969F-4BAB-96DC-E58D034F3FD4}" type="pres">
      <dgm:prSet presAssocID="{A27137AD-6863-4261-80A3-8A2B663CF059}" presName="node" presStyleLbl="revTx" presStyleIdx="0" presStyleCnt="5">
        <dgm:presLayoutVars>
          <dgm:bulletEnabled val="1"/>
        </dgm:presLayoutVars>
      </dgm:prSet>
      <dgm:spPr/>
    </dgm:pt>
    <dgm:pt modelId="{A4677F7D-4298-4A7A-BD6B-A9772BB1D9CD}" type="pres">
      <dgm:prSet presAssocID="{0C004316-9E42-4D40-A3F1-A45525A6E1B9}" presName="sibTrans" presStyleLbl="node1" presStyleIdx="0" presStyleCnt="5"/>
      <dgm:spPr/>
    </dgm:pt>
    <dgm:pt modelId="{BB7582F8-4274-47FA-889A-3312396F000C}" type="pres">
      <dgm:prSet presAssocID="{C82D9C06-24A7-4C57-B43E-25CE08A2F33D}" presName="dummy" presStyleCnt="0"/>
      <dgm:spPr/>
    </dgm:pt>
    <dgm:pt modelId="{2950B3E1-8397-4EE3-837D-CD0ABF9B7FF7}" type="pres">
      <dgm:prSet presAssocID="{C82D9C06-24A7-4C57-B43E-25CE08A2F33D}" presName="node" presStyleLbl="revTx" presStyleIdx="1" presStyleCnt="5">
        <dgm:presLayoutVars>
          <dgm:bulletEnabled val="1"/>
        </dgm:presLayoutVars>
      </dgm:prSet>
      <dgm:spPr/>
    </dgm:pt>
    <dgm:pt modelId="{A7AB2427-BD90-41AA-B5DE-70DC21774547}" type="pres">
      <dgm:prSet presAssocID="{6DB3841F-4247-4658-80B2-07891987821E}" presName="sibTrans" presStyleLbl="node1" presStyleIdx="1" presStyleCnt="5"/>
      <dgm:spPr/>
    </dgm:pt>
    <dgm:pt modelId="{9397B6AA-0513-4BFF-930E-A9101638C4D7}" type="pres">
      <dgm:prSet presAssocID="{D5A7C497-149C-4FA9-BC38-FFDDA100B3BC}" presName="dummy" presStyleCnt="0"/>
      <dgm:spPr/>
    </dgm:pt>
    <dgm:pt modelId="{29861878-2183-467B-B0D3-CB966C5DB7B6}" type="pres">
      <dgm:prSet presAssocID="{D5A7C497-149C-4FA9-BC38-FFDDA100B3BC}" presName="node" presStyleLbl="revTx" presStyleIdx="2" presStyleCnt="5">
        <dgm:presLayoutVars>
          <dgm:bulletEnabled val="1"/>
        </dgm:presLayoutVars>
      </dgm:prSet>
      <dgm:spPr/>
    </dgm:pt>
    <dgm:pt modelId="{C287F6DD-1B56-4B58-B315-897802ADAE32}" type="pres">
      <dgm:prSet presAssocID="{AF79780C-E250-44CA-82A4-7171A4F56ED7}" presName="sibTrans" presStyleLbl="node1" presStyleIdx="2" presStyleCnt="5"/>
      <dgm:spPr/>
    </dgm:pt>
    <dgm:pt modelId="{BE9CDEFC-4CD6-4777-9BC7-F10278472D08}" type="pres">
      <dgm:prSet presAssocID="{7A2785A5-3AFC-46D2-A429-0F1E70253E98}" presName="dummy" presStyleCnt="0"/>
      <dgm:spPr/>
    </dgm:pt>
    <dgm:pt modelId="{AB66A7CF-0A50-4981-B8D1-66809A17F57C}" type="pres">
      <dgm:prSet presAssocID="{7A2785A5-3AFC-46D2-A429-0F1E70253E98}" presName="node" presStyleLbl="revTx" presStyleIdx="3" presStyleCnt="5">
        <dgm:presLayoutVars>
          <dgm:bulletEnabled val="1"/>
        </dgm:presLayoutVars>
      </dgm:prSet>
      <dgm:spPr/>
    </dgm:pt>
    <dgm:pt modelId="{205BC28B-290B-44AE-92D6-9574E1C56118}" type="pres">
      <dgm:prSet presAssocID="{BBC1A0C4-4252-43D2-846A-E83DFD035A1D}" presName="sibTrans" presStyleLbl="node1" presStyleIdx="3" presStyleCnt="5"/>
      <dgm:spPr/>
    </dgm:pt>
    <dgm:pt modelId="{2836B357-433E-4D45-AB39-077AB95D3699}" type="pres">
      <dgm:prSet presAssocID="{0ACD6695-6A37-4E2B-A1FD-902F40D3F73F}" presName="dummy" presStyleCnt="0"/>
      <dgm:spPr/>
    </dgm:pt>
    <dgm:pt modelId="{8F47FEEB-AD46-4BAA-91D7-71D556C2B64E}" type="pres">
      <dgm:prSet presAssocID="{0ACD6695-6A37-4E2B-A1FD-902F40D3F73F}" presName="node" presStyleLbl="revTx" presStyleIdx="4" presStyleCnt="5">
        <dgm:presLayoutVars>
          <dgm:bulletEnabled val="1"/>
        </dgm:presLayoutVars>
      </dgm:prSet>
      <dgm:spPr/>
    </dgm:pt>
    <dgm:pt modelId="{BE19CBE3-DF04-4EC1-AF4B-222A73516386}" type="pres">
      <dgm:prSet presAssocID="{364DEC37-DB9E-43D4-9701-07AA423B79FE}" presName="sibTrans" presStyleLbl="node1" presStyleIdx="4" presStyleCnt="5"/>
      <dgm:spPr/>
    </dgm:pt>
  </dgm:ptLst>
  <dgm:cxnLst>
    <dgm:cxn modelId="{C41FB803-E35C-469C-BC19-985609929E4F}" type="presOf" srcId="{0C004316-9E42-4D40-A3F1-A45525A6E1B9}" destId="{A4677F7D-4298-4A7A-BD6B-A9772BB1D9CD}" srcOrd="0" destOrd="0" presId="urn:microsoft.com/office/officeart/2005/8/layout/cycle1"/>
    <dgm:cxn modelId="{908C4C37-C302-45E3-BF0F-DCF30837DE57}" type="presOf" srcId="{AF79780C-E250-44CA-82A4-7171A4F56ED7}" destId="{C287F6DD-1B56-4B58-B315-897802ADAE32}" srcOrd="0" destOrd="0" presId="urn:microsoft.com/office/officeart/2005/8/layout/cycle1"/>
    <dgm:cxn modelId="{CF88C564-027A-41C0-95B2-DDDD4935DCFB}" srcId="{ECBFF717-E125-46BB-8A01-338436CF5A72}" destId="{A27137AD-6863-4261-80A3-8A2B663CF059}" srcOrd="0" destOrd="0" parTransId="{D067DDE2-9B71-4940-A421-8297ECE46593}" sibTransId="{0C004316-9E42-4D40-A3F1-A45525A6E1B9}"/>
    <dgm:cxn modelId="{7557CE53-DF5B-446D-AC89-9003FAA6C84B}" srcId="{ECBFF717-E125-46BB-8A01-338436CF5A72}" destId="{0ACD6695-6A37-4E2B-A1FD-902F40D3F73F}" srcOrd="4" destOrd="0" parTransId="{F19BF7E6-2941-4D6D-84E2-F29E7B68291E}" sibTransId="{364DEC37-DB9E-43D4-9701-07AA423B79FE}"/>
    <dgm:cxn modelId="{E784CA5A-C4AC-43A1-B465-96D3F11EEA60}" srcId="{ECBFF717-E125-46BB-8A01-338436CF5A72}" destId="{C82D9C06-24A7-4C57-B43E-25CE08A2F33D}" srcOrd="1" destOrd="0" parTransId="{E763169F-92F3-4559-B38E-D5A443BA437F}" sibTransId="{6DB3841F-4247-4658-80B2-07891987821E}"/>
    <dgm:cxn modelId="{1938227E-B60A-40E2-918E-91AD3B50473E}" type="presOf" srcId="{7A2785A5-3AFC-46D2-A429-0F1E70253E98}" destId="{AB66A7CF-0A50-4981-B8D1-66809A17F57C}" srcOrd="0" destOrd="0" presId="urn:microsoft.com/office/officeart/2005/8/layout/cycle1"/>
    <dgm:cxn modelId="{5133028D-6A08-4EFE-BC22-1BA59F20D3A9}" type="presOf" srcId="{A27137AD-6863-4261-80A3-8A2B663CF059}" destId="{5DA4CFBC-969F-4BAB-96DC-E58D034F3FD4}" srcOrd="0" destOrd="0" presId="urn:microsoft.com/office/officeart/2005/8/layout/cycle1"/>
    <dgm:cxn modelId="{03431990-65B3-4EE7-9E80-1AB5B3221608}" srcId="{ECBFF717-E125-46BB-8A01-338436CF5A72}" destId="{7A2785A5-3AFC-46D2-A429-0F1E70253E98}" srcOrd="3" destOrd="0" parTransId="{5444C447-06E9-477E-A793-7C75343B6181}" sibTransId="{BBC1A0C4-4252-43D2-846A-E83DFD035A1D}"/>
    <dgm:cxn modelId="{BF7558AA-56B5-4E23-A203-4E08459DA890}" srcId="{ECBFF717-E125-46BB-8A01-338436CF5A72}" destId="{D5A7C497-149C-4FA9-BC38-FFDDA100B3BC}" srcOrd="2" destOrd="0" parTransId="{4C671953-9329-4DF9-86B6-ABF1A8C15C49}" sibTransId="{AF79780C-E250-44CA-82A4-7171A4F56ED7}"/>
    <dgm:cxn modelId="{5A3919BD-87D0-4FF2-9F47-67C88CCC38D5}" type="presOf" srcId="{6DB3841F-4247-4658-80B2-07891987821E}" destId="{A7AB2427-BD90-41AA-B5DE-70DC21774547}" srcOrd="0" destOrd="0" presId="urn:microsoft.com/office/officeart/2005/8/layout/cycle1"/>
    <dgm:cxn modelId="{2A869AC3-600C-4DD4-A572-15F7CE33B5F4}" type="presOf" srcId="{BBC1A0C4-4252-43D2-846A-E83DFD035A1D}" destId="{205BC28B-290B-44AE-92D6-9574E1C56118}" srcOrd="0" destOrd="0" presId="urn:microsoft.com/office/officeart/2005/8/layout/cycle1"/>
    <dgm:cxn modelId="{9E450AC7-F055-44C7-B642-43C2A69775C0}" type="presOf" srcId="{ECBFF717-E125-46BB-8A01-338436CF5A72}" destId="{C98AA5EF-CE0D-42E5-81AC-A217C2767C00}" srcOrd="0" destOrd="0" presId="urn:microsoft.com/office/officeart/2005/8/layout/cycle1"/>
    <dgm:cxn modelId="{00BAC5CF-1C44-4F23-8D4D-A35E710DECAD}" type="presOf" srcId="{D5A7C497-149C-4FA9-BC38-FFDDA100B3BC}" destId="{29861878-2183-467B-B0D3-CB966C5DB7B6}" srcOrd="0" destOrd="0" presId="urn:microsoft.com/office/officeart/2005/8/layout/cycle1"/>
    <dgm:cxn modelId="{334024E8-68D8-41A7-87C4-0E23253235D3}" type="presOf" srcId="{0ACD6695-6A37-4E2B-A1FD-902F40D3F73F}" destId="{8F47FEEB-AD46-4BAA-91D7-71D556C2B64E}" srcOrd="0" destOrd="0" presId="urn:microsoft.com/office/officeart/2005/8/layout/cycle1"/>
    <dgm:cxn modelId="{186D30FC-C718-4DB0-BFF5-D1427944E0F3}" type="presOf" srcId="{C82D9C06-24A7-4C57-B43E-25CE08A2F33D}" destId="{2950B3E1-8397-4EE3-837D-CD0ABF9B7FF7}" srcOrd="0" destOrd="0" presId="urn:microsoft.com/office/officeart/2005/8/layout/cycle1"/>
    <dgm:cxn modelId="{DAB3E8FC-2F2A-42C9-B946-EEB5048B4E87}" type="presOf" srcId="{364DEC37-DB9E-43D4-9701-07AA423B79FE}" destId="{BE19CBE3-DF04-4EC1-AF4B-222A73516386}" srcOrd="0" destOrd="0" presId="urn:microsoft.com/office/officeart/2005/8/layout/cycle1"/>
    <dgm:cxn modelId="{F177AD3B-C111-4CD8-B328-9314437C3353}" type="presParOf" srcId="{C98AA5EF-CE0D-42E5-81AC-A217C2767C00}" destId="{630034C6-7CF0-40E9-9088-95F7162E677C}" srcOrd="0" destOrd="0" presId="urn:microsoft.com/office/officeart/2005/8/layout/cycle1"/>
    <dgm:cxn modelId="{D4CF10BB-A2A0-4C50-BEEE-0D25D76D5E2C}" type="presParOf" srcId="{C98AA5EF-CE0D-42E5-81AC-A217C2767C00}" destId="{5DA4CFBC-969F-4BAB-96DC-E58D034F3FD4}" srcOrd="1" destOrd="0" presId="urn:microsoft.com/office/officeart/2005/8/layout/cycle1"/>
    <dgm:cxn modelId="{E7D2EEDE-B8D1-4FE8-AA92-6F9F1D82DF73}" type="presParOf" srcId="{C98AA5EF-CE0D-42E5-81AC-A217C2767C00}" destId="{A4677F7D-4298-4A7A-BD6B-A9772BB1D9CD}" srcOrd="2" destOrd="0" presId="urn:microsoft.com/office/officeart/2005/8/layout/cycle1"/>
    <dgm:cxn modelId="{8A0C7567-C281-48FA-B845-3916163A95D5}" type="presParOf" srcId="{C98AA5EF-CE0D-42E5-81AC-A217C2767C00}" destId="{BB7582F8-4274-47FA-889A-3312396F000C}" srcOrd="3" destOrd="0" presId="urn:microsoft.com/office/officeart/2005/8/layout/cycle1"/>
    <dgm:cxn modelId="{BC2538BD-8919-4266-A34A-570B83C9604C}" type="presParOf" srcId="{C98AA5EF-CE0D-42E5-81AC-A217C2767C00}" destId="{2950B3E1-8397-4EE3-837D-CD0ABF9B7FF7}" srcOrd="4" destOrd="0" presId="urn:microsoft.com/office/officeart/2005/8/layout/cycle1"/>
    <dgm:cxn modelId="{87D3B43C-A0A8-46B0-BE31-2E0A8DFD3EDF}" type="presParOf" srcId="{C98AA5EF-CE0D-42E5-81AC-A217C2767C00}" destId="{A7AB2427-BD90-41AA-B5DE-70DC21774547}" srcOrd="5" destOrd="0" presId="urn:microsoft.com/office/officeart/2005/8/layout/cycle1"/>
    <dgm:cxn modelId="{E81D6501-5A4E-48DD-8AA0-D3C9609376B2}" type="presParOf" srcId="{C98AA5EF-CE0D-42E5-81AC-A217C2767C00}" destId="{9397B6AA-0513-4BFF-930E-A9101638C4D7}" srcOrd="6" destOrd="0" presId="urn:microsoft.com/office/officeart/2005/8/layout/cycle1"/>
    <dgm:cxn modelId="{48DFC9A8-2F97-4739-B2A8-B2A999A7CF1F}" type="presParOf" srcId="{C98AA5EF-CE0D-42E5-81AC-A217C2767C00}" destId="{29861878-2183-467B-B0D3-CB966C5DB7B6}" srcOrd="7" destOrd="0" presId="urn:microsoft.com/office/officeart/2005/8/layout/cycle1"/>
    <dgm:cxn modelId="{C953FE8C-9E28-43F9-8F02-B226E95E5F20}" type="presParOf" srcId="{C98AA5EF-CE0D-42E5-81AC-A217C2767C00}" destId="{C287F6DD-1B56-4B58-B315-897802ADAE32}" srcOrd="8" destOrd="0" presId="urn:microsoft.com/office/officeart/2005/8/layout/cycle1"/>
    <dgm:cxn modelId="{29E46E14-E89A-4289-A4B8-8B0A24CEF848}" type="presParOf" srcId="{C98AA5EF-CE0D-42E5-81AC-A217C2767C00}" destId="{BE9CDEFC-4CD6-4777-9BC7-F10278472D08}" srcOrd="9" destOrd="0" presId="urn:microsoft.com/office/officeart/2005/8/layout/cycle1"/>
    <dgm:cxn modelId="{96ABBA3D-EB2E-44CB-92DB-8C00E579CCA0}" type="presParOf" srcId="{C98AA5EF-CE0D-42E5-81AC-A217C2767C00}" destId="{AB66A7CF-0A50-4981-B8D1-66809A17F57C}" srcOrd="10" destOrd="0" presId="urn:microsoft.com/office/officeart/2005/8/layout/cycle1"/>
    <dgm:cxn modelId="{A7E409BE-9C29-4BE9-A282-A37CC1D2A72B}" type="presParOf" srcId="{C98AA5EF-CE0D-42E5-81AC-A217C2767C00}" destId="{205BC28B-290B-44AE-92D6-9574E1C56118}" srcOrd="11" destOrd="0" presId="urn:microsoft.com/office/officeart/2005/8/layout/cycle1"/>
    <dgm:cxn modelId="{BCD44276-5351-4470-94FC-90559E615134}" type="presParOf" srcId="{C98AA5EF-CE0D-42E5-81AC-A217C2767C00}" destId="{2836B357-433E-4D45-AB39-077AB95D3699}" srcOrd="12" destOrd="0" presId="urn:microsoft.com/office/officeart/2005/8/layout/cycle1"/>
    <dgm:cxn modelId="{6534E0DD-2ECA-4095-97D0-CAF3F0500ACE}" type="presParOf" srcId="{C98AA5EF-CE0D-42E5-81AC-A217C2767C00}" destId="{8F47FEEB-AD46-4BAA-91D7-71D556C2B64E}" srcOrd="13" destOrd="0" presId="urn:microsoft.com/office/officeart/2005/8/layout/cycle1"/>
    <dgm:cxn modelId="{90DED574-46EB-49B5-955C-F8F74C9D19F6}" type="presParOf" srcId="{C98AA5EF-CE0D-42E5-81AC-A217C2767C00}" destId="{BE19CBE3-DF04-4EC1-AF4B-222A73516386}" srcOrd="14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A4CFBC-969F-4BAB-96DC-E58D034F3FD4}">
      <dsp:nvSpPr>
        <dsp:cNvPr id="0" name=""/>
        <dsp:cNvSpPr/>
      </dsp:nvSpPr>
      <dsp:spPr>
        <a:xfrm>
          <a:off x="1932239" y="21797"/>
          <a:ext cx="748602" cy="7486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2100" kern="1200" dirty="0"/>
            <a:t>חטא</a:t>
          </a:r>
        </a:p>
      </dsp:txBody>
      <dsp:txXfrm>
        <a:off x="1932239" y="21797"/>
        <a:ext cx="748602" cy="748602"/>
      </dsp:txXfrm>
    </dsp:sp>
    <dsp:sp modelId="{A4677F7D-4298-4A7A-BD6B-A9772BB1D9CD}">
      <dsp:nvSpPr>
        <dsp:cNvPr id="0" name=""/>
        <dsp:cNvSpPr/>
      </dsp:nvSpPr>
      <dsp:spPr>
        <a:xfrm>
          <a:off x="169754" y="-39"/>
          <a:ext cx="2808616" cy="2808616"/>
        </a:xfrm>
        <a:prstGeom prst="circularArrow">
          <a:avLst>
            <a:gd name="adj1" fmla="val 5197"/>
            <a:gd name="adj2" fmla="val 335718"/>
            <a:gd name="adj3" fmla="val 21294035"/>
            <a:gd name="adj4" fmla="val 19765544"/>
            <a:gd name="adj5" fmla="val 6064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50B3E1-8397-4EE3-837D-CD0ABF9B7FF7}">
      <dsp:nvSpPr>
        <dsp:cNvPr id="0" name=""/>
        <dsp:cNvSpPr/>
      </dsp:nvSpPr>
      <dsp:spPr>
        <a:xfrm>
          <a:off x="2384936" y="1415053"/>
          <a:ext cx="748602" cy="7486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2100" kern="1200" dirty="0"/>
            <a:t>שעבוד</a:t>
          </a:r>
        </a:p>
      </dsp:txBody>
      <dsp:txXfrm>
        <a:off x="2384936" y="1415053"/>
        <a:ext cx="748602" cy="748602"/>
      </dsp:txXfrm>
    </dsp:sp>
    <dsp:sp modelId="{A7AB2427-BD90-41AA-B5DE-70DC21774547}">
      <dsp:nvSpPr>
        <dsp:cNvPr id="0" name=""/>
        <dsp:cNvSpPr/>
      </dsp:nvSpPr>
      <dsp:spPr>
        <a:xfrm>
          <a:off x="169754" y="-39"/>
          <a:ext cx="2808616" cy="2808616"/>
        </a:xfrm>
        <a:prstGeom prst="circularArrow">
          <a:avLst>
            <a:gd name="adj1" fmla="val 5197"/>
            <a:gd name="adj2" fmla="val 335718"/>
            <a:gd name="adj3" fmla="val 4015520"/>
            <a:gd name="adj4" fmla="val 2252678"/>
            <a:gd name="adj5" fmla="val 6064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861878-2183-467B-B0D3-CB966C5DB7B6}">
      <dsp:nvSpPr>
        <dsp:cNvPr id="0" name=""/>
        <dsp:cNvSpPr/>
      </dsp:nvSpPr>
      <dsp:spPr>
        <a:xfrm>
          <a:off x="1199761" y="2276132"/>
          <a:ext cx="748602" cy="7486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2100" kern="1200" dirty="0"/>
            <a:t>צעקה</a:t>
          </a:r>
        </a:p>
      </dsp:txBody>
      <dsp:txXfrm>
        <a:off x="1199761" y="2276132"/>
        <a:ext cx="748602" cy="748602"/>
      </dsp:txXfrm>
    </dsp:sp>
    <dsp:sp modelId="{C287F6DD-1B56-4B58-B315-897802ADAE32}">
      <dsp:nvSpPr>
        <dsp:cNvPr id="0" name=""/>
        <dsp:cNvSpPr/>
      </dsp:nvSpPr>
      <dsp:spPr>
        <a:xfrm>
          <a:off x="169754" y="-39"/>
          <a:ext cx="2808616" cy="2808616"/>
        </a:xfrm>
        <a:prstGeom prst="circularArrow">
          <a:avLst>
            <a:gd name="adj1" fmla="val 5197"/>
            <a:gd name="adj2" fmla="val 335718"/>
            <a:gd name="adj3" fmla="val 8211604"/>
            <a:gd name="adj4" fmla="val 6448761"/>
            <a:gd name="adj5" fmla="val 6064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66A7CF-0A50-4981-B8D1-66809A17F57C}">
      <dsp:nvSpPr>
        <dsp:cNvPr id="0" name=""/>
        <dsp:cNvSpPr/>
      </dsp:nvSpPr>
      <dsp:spPr>
        <a:xfrm>
          <a:off x="14587" y="1415053"/>
          <a:ext cx="748602" cy="7486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2100" kern="1200" dirty="0"/>
            <a:t>שופט</a:t>
          </a:r>
        </a:p>
      </dsp:txBody>
      <dsp:txXfrm>
        <a:off x="14587" y="1415053"/>
        <a:ext cx="748602" cy="748602"/>
      </dsp:txXfrm>
    </dsp:sp>
    <dsp:sp modelId="{205BC28B-290B-44AE-92D6-9574E1C56118}">
      <dsp:nvSpPr>
        <dsp:cNvPr id="0" name=""/>
        <dsp:cNvSpPr/>
      </dsp:nvSpPr>
      <dsp:spPr>
        <a:xfrm>
          <a:off x="169754" y="-39"/>
          <a:ext cx="2808616" cy="2808616"/>
        </a:xfrm>
        <a:prstGeom prst="circularArrow">
          <a:avLst>
            <a:gd name="adj1" fmla="val 5197"/>
            <a:gd name="adj2" fmla="val 335718"/>
            <a:gd name="adj3" fmla="val 12298738"/>
            <a:gd name="adj4" fmla="val 10770247"/>
            <a:gd name="adj5" fmla="val 6064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47FEEB-AD46-4BAA-91D7-71D556C2B64E}">
      <dsp:nvSpPr>
        <dsp:cNvPr id="0" name=""/>
        <dsp:cNvSpPr/>
      </dsp:nvSpPr>
      <dsp:spPr>
        <a:xfrm>
          <a:off x="467283" y="21797"/>
          <a:ext cx="748602" cy="7486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2100" kern="1200" dirty="0"/>
            <a:t>ישועה</a:t>
          </a:r>
        </a:p>
      </dsp:txBody>
      <dsp:txXfrm>
        <a:off x="467283" y="21797"/>
        <a:ext cx="748602" cy="748602"/>
      </dsp:txXfrm>
    </dsp:sp>
    <dsp:sp modelId="{BE19CBE3-DF04-4EC1-AF4B-222A73516386}">
      <dsp:nvSpPr>
        <dsp:cNvPr id="0" name=""/>
        <dsp:cNvSpPr/>
      </dsp:nvSpPr>
      <dsp:spPr>
        <a:xfrm>
          <a:off x="169754" y="-39"/>
          <a:ext cx="2808616" cy="2808616"/>
        </a:xfrm>
        <a:prstGeom prst="circularArrow">
          <a:avLst>
            <a:gd name="adj1" fmla="val 5197"/>
            <a:gd name="adj2" fmla="val 335718"/>
            <a:gd name="adj3" fmla="val 16866506"/>
            <a:gd name="adj4" fmla="val 15197776"/>
            <a:gd name="adj5" fmla="val 6064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A4CFBC-969F-4BAB-96DC-E58D034F3FD4}">
      <dsp:nvSpPr>
        <dsp:cNvPr id="0" name=""/>
        <dsp:cNvSpPr/>
      </dsp:nvSpPr>
      <dsp:spPr>
        <a:xfrm>
          <a:off x="1852953" y="21797"/>
          <a:ext cx="748602" cy="7486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2200" kern="1200" dirty="0"/>
            <a:t>חטא</a:t>
          </a:r>
        </a:p>
      </dsp:txBody>
      <dsp:txXfrm>
        <a:off x="1852953" y="21797"/>
        <a:ext cx="748602" cy="748602"/>
      </dsp:txXfrm>
    </dsp:sp>
    <dsp:sp modelId="{A4677F7D-4298-4A7A-BD6B-A9772BB1D9CD}">
      <dsp:nvSpPr>
        <dsp:cNvPr id="0" name=""/>
        <dsp:cNvSpPr/>
      </dsp:nvSpPr>
      <dsp:spPr>
        <a:xfrm>
          <a:off x="90468" y="-39"/>
          <a:ext cx="2808616" cy="2808616"/>
        </a:xfrm>
        <a:prstGeom prst="circularArrow">
          <a:avLst>
            <a:gd name="adj1" fmla="val 5197"/>
            <a:gd name="adj2" fmla="val 335718"/>
            <a:gd name="adj3" fmla="val 21294035"/>
            <a:gd name="adj4" fmla="val 19765544"/>
            <a:gd name="adj5" fmla="val 6064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50B3E1-8397-4EE3-837D-CD0ABF9B7FF7}">
      <dsp:nvSpPr>
        <dsp:cNvPr id="0" name=""/>
        <dsp:cNvSpPr/>
      </dsp:nvSpPr>
      <dsp:spPr>
        <a:xfrm>
          <a:off x="2147077" y="1415053"/>
          <a:ext cx="1065747" cy="7486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2000" b="1" kern="1200" dirty="0"/>
            <a:t>שעבוד</a:t>
          </a:r>
        </a:p>
      </dsp:txBody>
      <dsp:txXfrm>
        <a:off x="2147077" y="1415053"/>
        <a:ext cx="1065747" cy="748602"/>
      </dsp:txXfrm>
    </dsp:sp>
    <dsp:sp modelId="{A7AB2427-BD90-41AA-B5DE-70DC21774547}">
      <dsp:nvSpPr>
        <dsp:cNvPr id="0" name=""/>
        <dsp:cNvSpPr/>
      </dsp:nvSpPr>
      <dsp:spPr>
        <a:xfrm>
          <a:off x="90468" y="-39"/>
          <a:ext cx="2808616" cy="2808616"/>
        </a:xfrm>
        <a:prstGeom prst="circularArrow">
          <a:avLst>
            <a:gd name="adj1" fmla="val 5197"/>
            <a:gd name="adj2" fmla="val 335718"/>
            <a:gd name="adj3" fmla="val 4015520"/>
            <a:gd name="adj4" fmla="val 2252678"/>
            <a:gd name="adj5" fmla="val 6064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861878-2183-467B-B0D3-CB966C5DB7B6}">
      <dsp:nvSpPr>
        <dsp:cNvPr id="0" name=""/>
        <dsp:cNvSpPr/>
      </dsp:nvSpPr>
      <dsp:spPr>
        <a:xfrm>
          <a:off x="1120475" y="2276132"/>
          <a:ext cx="748602" cy="7486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2200" kern="1200" dirty="0"/>
            <a:t>צעקה</a:t>
          </a:r>
        </a:p>
      </dsp:txBody>
      <dsp:txXfrm>
        <a:off x="1120475" y="2276132"/>
        <a:ext cx="748602" cy="748602"/>
      </dsp:txXfrm>
    </dsp:sp>
    <dsp:sp modelId="{C287F6DD-1B56-4B58-B315-897802ADAE32}">
      <dsp:nvSpPr>
        <dsp:cNvPr id="0" name=""/>
        <dsp:cNvSpPr/>
      </dsp:nvSpPr>
      <dsp:spPr>
        <a:xfrm>
          <a:off x="90468" y="-39"/>
          <a:ext cx="2808616" cy="2808616"/>
        </a:xfrm>
        <a:prstGeom prst="circularArrow">
          <a:avLst>
            <a:gd name="adj1" fmla="val 5197"/>
            <a:gd name="adj2" fmla="val 335718"/>
            <a:gd name="adj3" fmla="val 8211604"/>
            <a:gd name="adj4" fmla="val 6448761"/>
            <a:gd name="adj5" fmla="val 6064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66A7CF-0A50-4981-B8D1-66809A17F57C}">
      <dsp:nvSpPr>
        <dsp:cNvPr id="0" name=""/>
        <dsp:cNvSpPr/>
      </dsp:nvSpPr>
      <dsp:spPr>
        <a:xfrm>
          <a:off x="-64698" y="1415053"/>
          <a:ext cx="748602" cy="7486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2200" kern="1200" dirty="0"/>
            <a:t>שופט</a:t>
          </a:r>
        </a:p>
      </dsp:txBody>
      <dsp:txXfrm>
        <a:off x="-64698" y="1415053"/>
        <a:ext cx="748602" cy="748602"/>
      </dsp:txXfrm>
    </dsp:sp>
    <dsp:sp modelId="{205BC28B-290B-44AE-92D6-9574E1C56118}">
      <dsp:nvSpPr>
        <dsp:cNvPr id="0" name=""/>
        <dsp:cNvSpPr/>
      </dsp:nvSpPr>
      <dsp:spPr>
        <a:xfrm>
          <a:off x="90468" y="-39"/>
          <a:ext cx="2808616" cy="2808616"/>
        </a:xfrm>
        <a:prstGeom prst="circularArrow">
          <a:avLst>
            <a:gd name="adj1" fmla="val 5197"/>
            <a:gd name="adj2" fmla="val 335718"/>
            <a:gd name="adj3" fmla="val 12298738"/>
            <a:gd name="adj4" fmla="val 10770247"/>
            <a:gd name="adj5" fmla="val 6064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47FEEB-AD46-4BAA-91D7-71D556C2B64E}">
      <dsp:nvSpPr>
        <dsp:cNvPr id="0" name=""/>
        <dsp:cNvSpPr/>
      </dsp:nvSpPr>
      <dsp:spPr>
        <a:xfrm>
          <a:off x="387997" y="21797"/>
          <a:ext cx="748602" cy="7486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2200" kern="1200" dirty="0"/>
            <a:t>ישועה</a:t>
          </a:r>
        </a:p>
      </dsp:txBody>
      <dsp:txXfrm>
        <a:off x="387997" y="21797"/>
        <a:ext cx="748602" cy="748602"/>
      </dsp:txXfrm>
    </dsp:sp>
    <dsp:sp modelId="{BE19CBE3-DF04-4EC1-AF4B-222A73516386}">
      <dsp:nvSpPr>
        <dsp:cNvPr id="0" name=""/>
        <dsp:cNvSpPr/>
      </dsp:nvSpPr>
      <dsp:spPr>
        <a:xfrm>
          <a:off x="90468" y="-39"/>
          <a:ext cx="2808616" cy="2808616"/>
        </a:xfrm>
        <a:prstGeom prst="circularArrow">
          <a:avLst>
            <a:gd name="adj1" fmla="val 5197"/>
            <a:gd name="adj2" fmla="val 335718"/>
            <a:gd name="adj3" fmla="val 16866506"/>
            <a:gd name="adj4" fmla="val 15197776"/>
            <a:gd name="adj5" fmla="val 6064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A4CFBC-969F-4BAB-96DC-E58D034F3FD4}">
      <dsp:nvSpPr>
        <dsp:cNvPr id="0" name=""/>
        <dsp:cNvSpPr/>
      </dsp:nvSpPr>
      <dsp:spPr>
        <a:xfrm>
          <a:off x="1196160" y="146644"/>
          <a:ext cx="466423" cy="4664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300" kern="1200" dirty="0"/>
            <a:t>חטא</a:t>
          </a:r>
        </a:p>
      </dsp:txBody>
      <dsp:txXfrm>
        <a:off x="1196160" y="146644"/>
        <a:ext cx="466423" cy="466423"/>
      </dsp:txXfrm>
    </dsp:sp>
    <dsp:sp modelId="{A4677F7D-4298-4A7A-BD6B-A9772BB1D9CD}">
      <dsp:nvSpPr>
        <dsp:cNvPr id="0" name=""/>
        <dsp:cNvSpPr/>
      </dsp:nvSpPr>
      <dsp:spPr>
        <a:xfrm>
          <a:off x="97352" y="132957"/>
          <a:ext cx="1750785" cy="1750785"/>
        </a:xfrm>
        <a:prstGeom prst="circularArrow">
          <a:avLst>
            <a:gd name="adj1" fmla="val 5195"/>
            <a:gd name="adj2" fmla="val 335535"/>
            <a:gd name="adj3" fmla="val 21294783"/>
            <a:gd name="adj4" fmla="val 19764888"/>
            <a:gd name="adj5" fmla="val 6061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50B3E1-8397-4EE3-837D-CD0ABF9B7FF7}">
      <dsp:nvSpPr>
        <dsp:cNvPr id="0" name=""/>
        <dsp:cNvSpPr/>
      </dsp:nvSpPr>
      <dsp:spPr>
        <a:xfrm>
          <a:off x="1478371" y="1015201"/>
          <a:ext cx="466423" cy="4664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300" kern="1200" dirty="0"/>
            <a:t>שעבוד</a:t>
          </a:r>
        </a:p>
      </dsp:txBody>
      <dsp:txXfrm>
        <a:off x="1478371" y="1015201"/>
        <a:ext cx="466423" cy="466423"/>
      </dsp:txXfrm>
    </dsp:sp>
    <dsp:sp modelId="{A7AB2427-BD90-41AA-B5DE-70DC21774547}">
      <dsp:nvSpPr>
        <dsp:cNvPr id="0" name=""/>
        <dsp:cNvSpPr/>
      </dsp:nvSpPr>
      <dsp:spPr>
        <a:xfrm>
          <a:off x="97352" y="132957"/>
          <a:ext cx="1750785" cy="1750785"/>
        </a:xfrm>
        <a:prstGeom prst="circularArrow">
          <a:avLst>
            <a:gd name="adj1" fmla="val 5195"/>
            <a:gd name="adj2" fmla="val 335535"/>
            <a:gd name="adj3" fmla="val 4016296"/>
            <a:gd name="adj4" fmla="val 2251966"/>
            <a:gd name="adj5" fmla="val 6061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861878-2183-467B-B0D3-CB966C5DB7B6}">
      <dsp:nvSpPr>
        <dsp:cNvPr id="0" name=""/>
        <dsp:cNvSpPr/>
      </dsp:nvSpPr>
      <dsp:spPr>
        <a:xfrm>
          <a:off x="739533" y="1551998"/>
          <a:ext cx="466423" cy="4664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300" kern="1200" dirty="0"/>
            <a:t>צעקה</a:t>
          </a:r>
        </a:p>
      </dsp:txBody>
      <dsp:txXfrm>
        <a:off x="739533" y="1551998"/>
        <a:ext cx="466423" cy="466423"/>
      </dsp:txXfrm>
    </dsp:sp>
    <dsp:sp modelId="{C287F6DD-1B56-4B58-B315-897802ADAE32}">
      <dsp:nvSpPr>
        <dsp:cNvPr id="0" name=""/>
        <dsp:cNvSpPr/>
      </dsp:nvSpPr>
      <dsp:spPr>
        <a:xfrm>
          <a:off x="97352" y="132957"/>
          <a:ext cx="1750785" cy="1750785"/>
        </a:xfrm>
        <a:prstGeom prst="circularArrow">
          <a:avLst>
            <a:gd name="adj1" fmla="val 5195"/>
            <a:gd name="adj2" fmla="val 335535"/>
            <a:gd name="adj3" fmla="val 8212500"/>
            <a:gd name="adj4" fmla="val 6448170"/>
            <a:gd name="adj5" fmla="val 6061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66A7CF-0A50-4981-B8D1-66809A17F57C}">
      <dsp:nvSpPr>
        <dsp:cNvPr id="0" name=""/>
        <dsp:cNvSpPr/>
      </dsp:nvSpPr>
      <dsp:spPr>
        <a:xfrm>
          <a:off x="695" y="1015201"/>
          <a:ext cx="466423" cy="4664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300" kern="1200" dirty="0"/>
            <a:t>שופט</a:t>
          </a:r>
        </a:p>
      </dsp:txBody>
      <dsp:txXfrm>
        <a:off x="695" y="1015201"/>
        <a:ext cx="466423" cy="466423"/>
      </dsp:txXfrm>
    </dsp:sp>
    <dsp:sp modelId="{205BC28B-290B-44AE-92D6-9574E1C56118}">
      <dsp:nvSpPr>
        <dsp:cNvPr id="0" name=""/>
        <dsp:cNvSpPr/>
      </dsp:nvSpPr>
      <dsp:spPr>
        <a:xfrm>
          <a:off x="97352" y="132957"/>
          <a:ext cx="1750785" cy="1750785"/>
        </a:xfrm>
        <a:prstGeom prst="circularArrow">
          <a:avLst>
            <a:gd name="adj1" fmla="val 5195"/>
            <a:gd name="adj2" fmla="val 335535"/>
            <a:gd name="adj3" fmla="val 12299577"/>
            <a:gd name="adj4" fmla="val 10769682"/>
            <a:gd name="adj5" fmla="val 6061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47FEEB-AD46-4BAA-91D7-71D556C2B64E}">
      <dsp:nvSpPr>
        <dsp:cNvPr id="0" name=""/>
        <dsp:cNvSpPr/>
      </dsp:nvSpPr>
      <dsp:spPr>
        <a:xfrm>
          <a:off x="282906" y="146644"/>
          <a:ext cx="466423" cy="4664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300" kern="1200" dirty="0"/>
            <a:t>ישועה</a:t>
          </a:r>
        </a:p>
      </dsp:txBody>
      <dsp:txXfrm>
        <a:off x="282906" y="146644"/>
        <a:ext cx="466423" cy="466423"/>
      </dsp:txXfrm>
    </dsp:sp>
    <dsp:sp modelId="{BE19CBE3-DF04-4EC1-AF4B-222A73516386}">
      <dsp:nvSpPr>
        <dsp:cNvPr id="0" name=""/>
        <dsp:cNvSpPr/>
      </dsp:nvSpPr>
      <dsp:spPr>
        <a:xfrm>
          <a:off x="97352" y="132957"/>
          <a:ext cx="1750785" cy="1750785"/>
        </a:xfrm>
        <a:prstGeom prst="circularArrow">
          <a:avLst>
            <a:gd name="adj1" fmla="val 5195"/>
            <a:gd name="adj2" fmla="val 335535"/>
            <a:gd name="adj3" fmla="val 16867279"/>
            <a:gd name="adj4" fmla="val 15197186"/>
            <a:gd name="adj5" fmla="val 6061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A4CFBC-969F-4BAB-96DC-E58D034F3FD4}">
      <dsp:nvSpPr>
        <dsp:cNvPr id="0" name=""/>
        <dsp:cNvSpPr/>
      </dsp:nvSpPr>
      <dsp:spPr>
        <a:xfrm>
          <a:off x="1196160" y="146644"/>
          <a:ext cx="466423" cy="4664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300" kern="1200" dirty="0"/>
            <a:t>חטא</a:t>
          </a:r>
        </a:p>
      </dsp:txBody>
      <dsp:txXfrm>
        <a:off x="1196160" y="146644"/>
        <a:ext cx="466423" cy="466423"/>
      </dsp:txXfrm>
    </dsp:sp>
    <dsp:sp modelId="{A4677F7D-4298-4A7A-BD6B-A9772BB1D9CD}">
      <dsp:nvSpPr>
        <dsp:cNvPr id="0" name=""/>
        <dsp:cNvSpPr/>
      </dsp:nvSpPr>
      <dsp:spPr>
        <a:xfrm>
          <a:off x="97352" y="132957"/>
          <a:ext cx="1750785" cy="1750785"/>
        </a:xfrm>
        <a:prstGeom prst="circularArrow">
          <a:avLst>
            <a:gd name="adj1" fmla="val 5195"/>
            <a:gd name="adj2" fmla="val 335535"/>
            <a:gd name="adj3" fmla="val 21294783"/>
            <a:gd name="adj4" fmla="val 19764888"/>
            <a:gd name="adj5" fmla="val 6061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50B3E1-8397-4EE3-837D-CD0ABF9B7FF7}">
      <dsp:nvSpPr>
        <dsp:cNvPr id="0" name=""/>
        <dsp:cNvSpPr/>
      </dsp:nvSpPr>
      <dsp:spPr>
        <a:xfrm>
          <a:off x="1478371" y="1015201"/>
          <a:ext cx="466423" cy="4664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300" kern="1200" dirty="0"/>
            <a:t>שעבוד</a:t>
          </a:r>
        </a:p>
      </dsp:txBody>
      <dsp:txXfrm>
        <a:off x="1478371" y="1015201"/>
        <a:ext cx="466423" cy="466423"/>
      </dsp:txXfrm>
    </dsp:sp>
    <dsp:sp modelId="{A7AB2427-BD90-41AA-B5DE-70DC21774547}">
      <dsp:nvSpPr>
        <dsp:cNvPr id="0" name=""/>
        <dsp:cNvSpPr/>
      </dsp:nvSpPr>
      <dsp:spPr>
        <a:xfrm>
          <a:off x="97352" y="132957"/>
          <a:ext cx="1750785" cy="1750785"/>
        </a:xfrm>
        <a:prstGeom prst="circularArrow">
          <a:avLst>
            <a:gd name="adj1" fmla="val 5195"/>
            <a:gd name="adj2" fmla="val 335535"/>
            <a:gd name="adj3" fmla="val 4016296"/>
            <a:gd name="adj4" fmla="val 2251966"/>
            <a:gd name="adj5" fmla="val 6061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861878-2183-467B-B0D3-CB966C5DB7B6}">
      <dsp:nvSpPr>
        <dsp:cNvPr id="0" name=""/>
        <dsp:cNvSpPr/>
      </dsp:nvSpPr>
      <dsp:spPr>
        <a:xfrm>
          <a:off x="739533" y="1551998"/>
          <a:ext cx="466423" cy="4664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300" kern="1200" dirty="0"/>
            <a:t>צעקה</a:t>
          </a:r>
        </a:p>
      </dsp:txBody>
      <dsp:txXfrm>
        <a:off x="739533" y="1551998"/>
        <a:ext cx="466423" cy="466423"/>
      </dsp:txXfrm>
    </dsp:sp>
    <dsp:sp modelId="{C287F6DD-1B56-4B58-B315-897802ADAE32}">
      <dsp:nvSpPr>
        <dsp:cNvPr id="0" name=""/>
        <dsp:cNvSpPr/>
      </dsp:nvSpPr>
      <dsp:spPr>
        <a:xfrm>
          <a:off x="97352" y="132957"/>
          <a:ext cx="1750785" cy="1750785"/>
        </a:xfrm>
        <a:prstGeom prst="circularArrow">
          <a:avLst>
            <a:gd name="adj1" fmla="val 5195"/>
            <a:gd name="adj2" fmla="val 335535"/>
            <a:gd name="adj3" fmla="val 8212500"/>
            <a:gd name="adj4" fmla="val 6448170"/>
            <a:gd name="adj5" fmla="val 6061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66A7CF-0A50-4981-B8D1-66809A17F57C}">
      <dsp:nvSpPr>
        <dsp:cNvPr id="0" name=""/>
        <dsp:cNvSpPr/>
      </dsp:nvSpPr>
      <dsp:spPr>
        <a:xfrm>
          <a:off x="695" y="1015201"/>
          <a:ext cx="466423" cy="4664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300" kern="1200" dirty="0"/>
            <a:t>שופט</a:t>
          </a:r>
        </a:p>
      </dsp:txBody>
      <dsp:txXfrm>
        <a:off x="695" y="1015201"/>
        <a:ext cx="466423" cy="466423"/>
      </dsp:txXfrm>
    </dsp:sp>
    <dsp:sp modelId="{205BC28B-290B-44AE-92D6-9574E1C56118}">
      <dsp:nvSpPr>
        <dsp:cNvPr id="0" name=""/>
        <dsp:cNvSpPr/>
      </dsp:nvSpPr>
      <dsp:spPr>
        <a:xfrm>
          <a:off x="97352" y="132957"/>
          <a:ext cx="1750785" cy="1750785"/>
        </a:xfrm>
        <a:prstGeom prst="circularArrow">
          <a:avLst>
            <a:gd name="adj1" fmla="val 5195"/>
            <a:gd name="adj2" fmla="val 335535"/>
            <a:gd name="adj3" fmla="val 12299577"/>
            <a:gd name="adj4" fmla="val 10769682"/>
            <a:gd name="adj5" fmla="val 6061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47FEEB-AD46-4BAA-91D7-71D556C2B64E}">
      <dsp:nvSpPr>
        <dsp:cNvPr id="0" name=""/>
        <dsp:cNvSpPr/>
      </dsp:nvSpPr>
      <dsp:spPr>
        <a:xfrm>
          <a:off x="282906" y="146644"/>
          <a:ext cx="466423" cy="4664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300" kern="1200" dirty="0"/>
            <a:t>ישועה</a:t>
          </a:r>
        </a:p>
      </dsp:txBody>
      <dsp:txXfrm>
        <a:off x="282906" y="146644"/>
        <a:ext cx="466423" cy="466423"/>
      </dsp:txXfrm>
    </dsp:sp>
    <dsp:sp modelId="{BE19CBE3-DF04-4EC1-AF4B-222A73516386}">
      <dsp:nvSpPr>
        <dsp:cNvPr id="0" name=""/>
        <dsp:cNvSpPr/>
      </dsp:nvSpPr>
      <dsp:spPr>
        <a:xfrm>
          <a:off x="97352" y="132957"/>
          <a:ext cx="1750785" cy="1750785"/>
        </a:xfrm>
        <a:prstGeom prst="circularArrow">
          <a:avLst>
            <a:gd name="adj1" fmla="val 5195"/>
            <a:gd name="adj2" fmla="val 335535"/>
            <a:gd name="adj3" fmla="val 16867279"/>
            <a:gd name="adj4" fmla="val 15197186"/>
            <a:gd name="adj5" fmla="val 6061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A4CFBC-969F-4BAB-96DC-E58D034F3FD4}">
      <dsp:nvSpPr>
        <dsp:cNvPr id="0" name=""/>
        <dsp:cNvSpPr/>
      </dsp:nvSpPr>
      <dsp:spPr>
        <a:xfrm>
          <a:off x="1932239" y="21797"/>
          <a:ext cx="748602" cy="7486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2200" kern="1200" dirty="0"/>
            <a:t>חטא</a:t>
          </a:r>
        </a:p>
      </dsp:txBody>
      <dsp:txXfrm>
        <a:off x="1932239" y="21797"/>
        <a:ext cx="748602" cy="748602"/>
      </dsp:txXfrm>
    </dsp:sp>
    <dsp:sp modelId="{A4677F7D-4298-4A7A-BD6B-A9772BB1D9CD}">
      <dsp:nvSpPr>
        <dsp:cNvPr id="0" name=""/>
        <dsp:cNvSpPr/>
      </dsp:nvSpPr>
      <dsp:spPr>
        <a:xfrm>
          <a:off x="169754" y="-39"/>
          <a:ext cx="2808616" cy="2808616"/>
        </a:xfrm>
        <a:prstGeom prst="circularArrow">
          <a:avLst>
            <a:gd name="adj1" fmla="val 5197"/>
            <a:gd name="adj2" fmla="val 335718"/>
            <a:gd name="adj3" fmla="val 21294035"/>
            <a:gd name="adj4" fmla="val 19765544"/>
            <a:gd name="adj5" fmla="val 6064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50B3E1-8397-4EE3-837D-CD0ABF9B7FF7}">
      <dsp:nvSpPr>
        <dsp:cNvPr id="0" name=""/>
        <dsp:cNvSpPr/>
      </dsp:nvSpPr>
      <dsp:spPr>
        <a:xfrm>
          <a:off x="2384936" y="1415053"/>
          <a:ext cx="748602" cy="7486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2200" b="1" kern="1200" dirty="0">
              <a:solidFill>
                <a:srgbClr val="002060"/>
              </a:solidFill>
            </a:rPr>
            <a:t>מדין</a:t>
          </a:r>
        </a:p>
      </dsp:txBody>
      <dsp:txXfrm>
        <a:off x="2384936" y="1415053"/>
        <a:ext cx="748602" cy="748602"/>
      </dsp:txXfrm>
    </dsp:sp>
    <dsp:sp modelId="{A7AB2427-BD90-41AA-B5DE-70DC21774547}">
      <dsp:nvSpPr>
        <dsp:cNvPr id="0" name=""/>
        <dsp:cNvSpPr/>
      </dsp:nvSpPr>
      <dsp:spPr>
        <a:xfrm>
          <a:off x="169754" y="-39"/>
          <a:ext cx="2808616" cy="2808616"/>
        </a:xfrm>
        <a:prstGeom prst="circularArrow">
          <a:avLst>
            <a:gd name="adj1" fmla="val 5197"/>
            <a:gd name="adj2" fmla="val 335718"/>
            <a:gd name="adj3" fmla="val 4015520"/>
            <a:gd name="adj4" fmla="val 2252678"/>
            <a:gd name="adj5" fmla="val 6064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861878-2183-467B-B0D3-CB966C5DB7B6}">
      <dsp:nvSpPr>
        <dsp:cNvPr id="0" name=""/>
        <dsp:cNvSpPr/>
      </dsp:nvSpPr>
      <dsp:spPr>
        <a:xfrm>
          <a:off x="1199761" y="2276132"/>
          <a:ext cx="748602" cy="7486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2200" b="1" kern="1200" dirty="0">
              <a:solidFill>
                <a:srgbClr val="002060"/>
              </a:solidFill>
            </a:rPr>
            <a:t>צעקה</a:t>
          </a:r>
        </a:p>
      </dsp:txBody>
      <dsp:txXfrm>
        <a:off x="1199761" y="2276132"/>
        <a:ext cx="748602" cy="748602"/>
      </dsp:txXfrm>
    </dsp:sp>
    <dsp:sp modelId="{C287F6DD-1B56-4B58-B315-897802ADAE32}">
      <dsp:nvSpPr>
        <dsp:cNvPr id="0" name=""/>
        <dsp:cNvSpPr/>
      </dsp:nvSpPr>
      <dsp:spPr>
        <a:xfrm>
          <a:off x="169754" y="-39"/>
          <a:ext cx="2808616" cy="2808616"/>
        </a:xfrm>
        <a:prstGeom prst="circularArrow">
          <a:avLst>
            <a:gd name="adj1" fmla="val 5197"/>
            <a:gd name="adj2" fmla="val 335718"/>
            <a:gd name="adj3" fmla="val 8211604"/>
            <a:gd name="adj4" fmla="val 6448761"/>
            <a:gd name="adj5" fmla="val 6064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66A7CF-0A50-4981-B8D1-66809A17F57C}">
      <dsp:nvSpPr>
        <dsp:cNvPr id="0" name=""/>
        <dsp:cNvSpPr/>
      </dsp:nvSpPr>
      <dsp:spPr>
        <a:xfrm>
          <a:off x="14587" y="1415053"/>
          <a:ext cx="748602" cy="7486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2200" b="1" kern="1200" dirty="0">
              <a:solidFill>
                <a:srgbClr val="002060"/>
              </a:solidFill>
            </a:rPr>
            <a:t>שופט</a:t>
          </a:r>
        </a:p>
      </dsp:txBody>
      <dsp:txXfrm>
        <a:off x="14587" y="1415053"/>
        <a:ext cx="748602" cy="748602"/>
      </dsp:txXfrm>
    </dsp:sp>
    <dsp:sp modelId="{205BC28B-290B-44AE-92D6-9574E1C56118}">
      <dsp:nvSpPr>
        <dsp:cNvPr id="0" name=""/>
        <dsp:cNvSpPr/>
      </dsp:nvSpPr>
      <dsp:spPr>
        <a:xfrm>
          <a:off x="169754" y="-39"/>
          <a:ext cx="2808616" cy="2808616"/>
        </a:xfrm>
        <a:prstGeom prst="circularArrow">
          <a:avLst>
            <a:gd name="adj1" fmla="val 5197"/>
            <a:gd name="adj2" fmla="val 335718"/>
            <a:gd name="adj3" fmla="val 12298738"/>
            <a:gd name="adj4" fmla="val 10770247"/>
            <a:gd name="adj5" fmla="val 6064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47FEEB-AD46-4BAA-91D7-71D556C2B64E}">
      <dsp:nvSpPr>
        <dsp:cNvPr id="0" name=""/>
        <dsp:cNvSpPr/>
      </dsp:nvSpPr>
      <dsp:spPr>
        <a:xfrm>
          <a:off x="467283" y="21797"/>
          <a:ext cx="748602" cy="7486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2200" kern="1200" dirty="0"/>
            <a:t>ישועה</a:t>
          </a:r>
        </a:p>
      </dsp:txBody>
      <dsp:txXfrm>
        <a:off x="467283" y="21797"/>
        <a:ext cx="748602" cy="748602"/>
      </dsp:txXfrm>
    </dsp:sp>
    <dsp:sp modelId="{BE19CBE3-DF04-4EC1-AF4B-222A73516386}">
      <dsp:nvSpPr>
        <dsp:cNvPr id="0" name=""/>
        <dsp:cNvSpPr/>
      </dsp:nvSpPr>
      <dsp:spPr>
        <a:xfrm>
          <a:off x="169754" y="-39"/>
          <a:ext cx="2808616" cy="2808616"/>
        </a:xfrm>
        <a:prstGeom prst="circularArrow">
          <a:avLst>
            <a:gd name="adj1" fmla="val 5197"/>
            <a:gd name="adj2" fmla="val 335718"/>
            <a:gd name="adj3" fmla="val 16866506"/>
            <a:gd name="adj4" fmla="val 15197776"/>
            <a:gd name="adj5" fmla="val 6064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76474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71258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76689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83038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1/16/2021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79048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1/16/2021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80087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1/16/2021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86117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71401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82906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כותרת ו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12185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ציטוט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88698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כרטיס ש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82796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כרטיס שם עם ציטו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1522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נכון או לא נכו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45046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13711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3443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1/16/2021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32866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1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5.png"/><Relationship Id="rId7" Type="http://schemas.openxmlformats.org/officeDocument/2006/relationships/diagramQuickStyle" Target="../diagrams/quickStyle2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4" Type="http://schemas.openxmlformats.org/officeDocument/2006/relationships/image" Target="../media/image3.jpeg"/><Relationship Id="rId9" Type="http://schemas.microsoft.com/office/2007/relationships/diagramDrawing" Target="../diagrams/drawing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3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13" Type="http://schemas.openxmlformats.org/officeDocument/2006/relationships/image" Target="../media/image37.jpeg"/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12" Type="http://schemas.openxmlformats.org/officeDocument/2006/relationships/image" Target="../media/image36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11" Type="http://schemas.openxmlformats.org/officeDocument/2006/relationships/image" Target="../media/image35.jpeg"/><Relationship Id="rId5" Type="http://schemas.openxmlformats.org/officeDocument/2006/relationships/image" Target="../media/image29.jpeg"/><Relationship Id="rId10" Type="http://schemas.openxmlformats.org/officeDocument/2006/relationships/image" Target="../media/image34.jpeg"/><Relationship Id="rId4" Type="http://schemas.openxmlformats.org/officeDocument/2006/relationships/image" Target="../media/image28.jpeg"/><Relationship Id="rId9" Type="http://schemas.openxmlformats.org/officeDocument/2006/relationships/image" Target="../media/image33.jpeg"/><Relationship Id="rId14" Type="http://schemas.openxmlformats.org/officeDocument/2006/relationships/image" Target="../media/image38.jpe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13" Type="http://schemas.openxmlformats.org/officeDocument/2006/relationships/image" Target="../media/image36.jpeg"/><Relationship Id="rId3" Type="http://schemas.openxmlformats.org/officeDocument/2006/relationships/image" Target="../media/image26.jpeg"/><Relationship Id="rId7" Type="http://schemas.openxmlformats.org/officeDocument/2006/relationships/image" Target="../media/image30.jpeg"/><Relationship Id="rId12" Type="http://schemas.openxmlformats.org/officeDocument/2006/relationships/image" Target="../media/image3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11" Type="http://schemas.openxmlformats.org/officeDocument/2006/relationships/image" Target="../media/image34.jpeg"/><Relationship Id="rId5" Type="http://schemas.openxmlformats.org/officeDocument/2006/relationships/image" Target="../media/image28.jpeg"/><Relationship Id="rId10" Type="http://schemas.openxmlformats.org/officeDocument/2006/relationships/image" Target="../media/image33.jpeg"/><Relationship Id="rId4" Type="http://schemas.openxmlformats.org/officeDocument/2006/relationships/image" Target="../media/image27.jpeg"/><Relationship Id="rId9" Type="http://schemas.openxmlformats.org/officeDocument/2006/relationships/image" Target="../media/image32.jpeg"/><Relationship Id="rId14" Type="http://schemas.openxmlformats.org/officeDocument/2006/relationships/image" Target="../media/image37.jpe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13" Type="http://schemas.openxmlformats.org/officeDocument/2006/relationships/image" Target="../media/image36.jpeg"/><Relationship Id="rId3" Type="http://schemas.openxmlformats.org/officeDocument/2006/relationships/image" Target="../media/image26.jpeg"/><Relationship Id="rId7" Type="http://schemas.openxmlformats.org/officeDocument/2006/relationships/image" Target="../media/image30.jpeg"/><Relationship Id="rId12" Type="http://schemas.openxmlformats.org/officeDocument/2006/relationships/image" Target="../media/image3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11" Type="http://schemas.openxmlformats.org/officeDocument/2006/relationships/image" Target="../media/image34.jpeg"/><Relationship Id="rId5" Type="http://schemas.openxmlformats.org/officeDocument/2006/relationships/image" Target="../media/image28.jpeg"/><Relationship Id="rId10" Type="http://schemas.openxmlformats.org/officeDocument/2006/relationships/image" Target="../media/image33.jpeg"/><Relationship Id="rId4" Type="http://schemas.openxmlformats.org/officeDocument/2006/relationships/image" Target="../media/image27.jpeg"/><Relationship Id="rId9" Type="http://schemas.openxmlformats.org/officeDocument/2006/relationships/image" Target="../media/image32.jpeg"/><Relationship Id="rId14" Type="http://schemas.openxmlformats.org/officeDocument/2006/relationships/image" Target="../media/image37.jpe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13" Type="http://schemas.openxmlformats.org/officeDocument/2006/relationships/image" Target="../media/image37.jpeg"/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12" Type="http://schemas.openxmlformats.org/officeDocument/2006/relationships/image" Target="../media/image36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11" Type="http://schemas.openxmlformats.org/officeDocument/2006/relationships/image" Target="../media/image35.jpeg"/><Relationship Id="rId5" Type="http://schemas.openxmlformats.org/officeDocument/2006/relationships/image" Target="../media/image29.jpeg"/><Relationship Id="rId10" Type="http://schemas.openxmlformats.org/officeDocument/2006/relationships/image" Target="../media/image34.jpeg"/><Relationship Id="rId4" Type="http://schemas.openxmlformats.org/officeDocument/2006/relationships/image" Target="../media/image28.jpeg"/><Relationship Id="rId9" Type="http://schemas.openxmlformats.org/officeDocument/2006/relationships/image" Target="../media/image33.jpe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8ED48E40-2E3D-4CB4-98DD-2FEAB2F914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34669" y="1551434"/>
            <a:ext cx="7573617" cy="252491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he-IL" sz="5400" b="1" dirty="0">
                <a:solidFill>
                  <a:srgbClr val="002060"/>
                </a:solidFill>
              </a:rPr>
              <a:t>שופטים פרק ו</a:t>
            </a:r>
          </a:p>
          <a:p>
            <a:pPr marL="0" indent="0" algn="ctr">
              <a:buNone/>
            </a:pPr>
            <a:r>
              <a:rPr lang="he-IL" sz="4800" b="1" dirty="0">
                <a:solidFill>
                  <a:srgbClr val="002060"/>
                </a:solidFill>
              </a:rPr>
              <a:t>'ה' עִמְּךָ </a:t>
            </a:r>
            <a:r>
              <a:rPr lang="he-IL" sz="4800" b="1" dirty="0" err="1">
                <a:solidFill>
                  <a:srgbClr val="002060"/>
                </a:solidFill>
              </a:rPr>
              <a:t>גִּבּוֹר</a:t>
            </a:r>
            <a:r>
              <a:rPr lang="he-IL" sz="4800" b="1" dirty="0">
                <a:solidFill>
                  <a:srgbClr val="002060"/>
                </a:solidFill>
              </a:rPr>
              <a:t> הֶחָיִל'!</a:t>
            </a:r>
          </a:p>
        </p:txBody>
      </p:sp>
      <p:pic>
        <p:nvPicPr>
          <p:cNvPr id="7" name="Picture 2" descr="Bible Adam And Eve Creation Myth God Judaism, PNG, 760x748px ...">
            <a:extLst>
              <a:ext uri="{FF2B5EF4-FFF2-40B4-BE49-F238E27FC236}">
                <a16:creationId xmlns:a16="http://schemas.microsoft.com/office/drawing/2014/main" id="{A9FE591E-FF0D-48D9-8961-C2C10E9CF2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1420" y="4681330"/>
            <a:ext cx="1413231" cy="1286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קרבן העומר | בלוג התנ&quot;ך">
            <a:extLst>
              <a:ext uri="{FF2B5EF4-FFF2-40B4-BE49-F238E27FC236}">
                <a16:creationId xmlns:a16="http://schemas.microsoft.com/office/drawing/2014/main" id="{6CAAF4DA-84FA-49D7-961A-05F540A2E8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2928" y="3990874"/>
            <a:ext cx="3655306" cy="2046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23985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למה ספירלה? אם גם אתם תהיתם למה קוראים... - ספירלה - יעוץ ואימון ...">
            <a:extLst>
              <a:ext uri="{FF2B5EF4-FFF2-40B4-BE49-F238E27FC236}">
                <a16:creationId xmlns:a16="http://schemas.microsoft.com/office/drawing/2014/main" id="{18AC64C5-9BA7-4DF2-AA0E-17C13E1A4DB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176"/>
          <a:stretch/>
        </p:blipFill>
        <p:spPr bwMode="auto">
          <a:xfrm rot="10800000">
            <a:off x="3339196" y="3129598"/>
            <a:ext cx="4122294" cy="2245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אליפסה 3">
            <a:extLst>
              <a:ext uri="{FF2B5EF4-FFF2-40B4-BE49-F238E27FC236}">
                <a16:creationId xmlns:a16="http://schemas.microsoft.com/office/drawing/2014/main" id="{81F154A2-86F4-4EBB-A3F0-949328E83486}"/>
              </a:ext>
            </a:extLst>
          </p:cNvPr>
          <p:cNvSpPr/>
          <p:nvPr/>
        </p:nvSpPr>
        <p:spPr>
          <a:xfrm>
            <a:off x="5785655" y="3240435"/>
            <a:ext cx="184935" cy="184935"/>
          </a:xfrm>
          <a:prstGeom prst="ellipse">
            <a:avLst/>
          </a:prstGeom>
          <a:solidFill>
            <a:srgbClr val="0070C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" name="מציין מיקום תוכן 2">
            <a:extLst>
              <a:ext uri="{FF2B5EF4-FFF2-40B4-BE49-F238E27FC236}">
                <a16:creationId xmlns:a16="http://schemas.microsoft.com/office/drawing/2014/main" id="{EDA7684B-AED5-4FCE-8205-747FE462F0CE}"/>
              </a:ext>
            </a:extLst>
          </p:cNvPr>
          <p:cNvSpPr txBox="1">
            <a:spLocks/>
          </p:cNvSpPr>
          <p:nvPr/>
        </p:nvSpPr>
        <p:spPr>
          <a:xfrm>
            <a:off x="4727673" y="3085959"/>
            <a:ext cx="3069529" cy="5525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he-IL" sz="2000" b="1" dirty="0">
                <a:solidFill>
                  <a:srgbClr val="002060"/>
                </a:solidFill>
              </a:rPr>
              <a:t>עתניאל בן קנז</a:t>
            </a:r>
          </a:p>
        </p:txBody>
      </p:sp>
      <p:sp>
        <p:nvSpPr>
          <p:cNvPr id="8" name="אליפסה 7">
            <a:extLst>
              <a:ext uri="{FF2B5EF4-FFF2-40B4-BE49-F238E27FC236}">
                <a16:creationId xmlns:a16="http://schemas.microsoft.com/office/drawing/2014/main" id="{AC5B66DA-F7C0-46A3-9869-29451C0EA668}"/>
              </a:ext>
            </a:extLst>
          </p:cNvPr>
          <p:cNvSpPr/>
          <p:nvPr/>
        </p:nvSpPr>
        <p:spPr>
          <a:xfrm>
            <a:off x="4358964" y="5075169"/>
            <a:ext cx="184935" cy="184935"/>
          </a:xfrm>
          <a:prstGeom prst="ellipse">
            <a:avLst/>
          </a:prstGeom>
          <a:solidFill>
            <a:srgbClr val="0070C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אליפסה 8">
            <a:extLst>
              <a:ext uri="{FF2B5EF4-FFF2-40B4-BE49-F238E27FC236}">
                <a16:creationId xmlns:a16="http://schemas.microsoft.com/office/drawing/2014/main" id="{BC7160EB-47A1-40C4-924C-EA67409E820B}"/>
              </a:ext>
            </a:extLst>
          </p:cNvPr>
          <p:cNvSpPr/>
          <p:nvPr/>
        </p:nvSpPr>
        <p:spPr>
          <a:xfrm>
            <a:off x="6549818" y="4345180"/>
            <a:ext cx="184935" cy="184935"/>
          </a:xfrm>
          <a:prstGeom prst="ellipse">
            <a:avLst/>
          </a:prstGeom>
          <a:solidFill>
            <a:srgbClr val="0070C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0" name="אליפסה 9">
            <a:extLst>
              <a:ext uri="{FF2B5EF4-FFF2-40B4-BE49-F238E27FC236}">
                <a16:creationId xmlns:a16="http://schemas.microsoft.com/office/drawing/2014/main" id="{C9605C9B-FF10-4C53-BC10-9BF46D69A014}"/>
              </a:ext>
            </a:extLst>
          </p:cNvPr>
          <p:cNvSpPr/>
          <p:nvPr/>
        </p:nvSpPr>
        <p:spPr>
          <a:xfrm>
            <a:off x="4587765" y="3861415"/>
            <a:ext cx="184935" cy="184935"/>
          </a:xfrm>
          <a:prstGeom prst="ellipse">
            <a:avLst/>
          </a:prstGeom>
          <a:solidFill>
            <a:srgbClr val="0070C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3" name="מציין מיקום תוכן 2">
            <a:extLst>
              <a:ext uri="{FF2B5EF4-FFF2-40B4-BE49-F238E27FC236}">
                <a16:creationId xmlns:a16="http://schemas.microsoft.com/office/drawing/2014/main" id="{4FD2C93A-54F7-453A-86C5-E0BB3E5E4165}"/>
              </a:ext>
            </a:extLst>
          </p:cNvPr>
          <p:cNvSpPr txBox="1">
            <a:spLocks/>
          </p:cNvSpPr>
          <p:nvPr/>
        </p:nvSpPr>
        <p:spPr>
          <a:xfrm>
            <a:off x="1474370" y="3735220"/>
            <a:ext cx="3069529" cy="5525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he-IL" sz="2000" b="1" dirty="0">
                <a:solidFill>
                  <a:srgbClr val="002060"/>
                </a:solidFill>
              </a:rPr>
              <a:t>אהוד בן גרא</a:t>
            </a:r>
          </a:p>
        </p:txBody>
      </p:sp>
      <p:sp>
        <p:nvSpPr>
          <p:cNvPr id="17" name="מציין מיקום תוכן 2">
            <a:extLst>
              <a:ext uri="{FF2B5EF4-FFF2-40B4-BE49-F238E27FC236}">
                <a16:creationId xmlns:a16="http://schemas.microsoft.com/office/drawing/2014/main" id="{554383E3-2EA8-43FB-95B8-6CA528AEB1DE}"/>
              </a:ext>
            </a:extLst>
          </p:cNvPr>
          <p:cNvSpPr txBox="1">
            <a:spLocks/>
          </p:cNvSpPr>
          <p:nvPr/>
        </p:nvSpPr>
        <p:spPr>
          <a:xfrm>
            <a:off x="1289435" y="4989508"/>
            <a:ext cx="3069529" cy="5525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he-IL" sz="2000" b="1" dirty="0">
                <a:solidFill>
                  <a:srgbClr val="002060"/>
                </a:solidFill>
              </a:rPr>
              <a:t>גדעון </a:t>
            </a:r>
          </a:p>
        </p:txBody>
      </p:sp>
      <p:sp>
        <p:nvSpPr>
          <p:cNvPr id="18" name="מציין מיקום תוכן 2">
            <a:extLst>
              <a:ext uri="{FF2B5EF4-FFF2-40B4-BE49-F238E27FC236}">
                <a16:creationId xmlns:a16="http://schemas.microsoft.com/office/drawing/2014/main" id="{7E13D2EA-B28B-4E4F-B67E-02672E9ED2EB}"/>
              </a:ext>
            </a:extLst>
          </p:cNvPr>
          <p:cNvSpPr txBox="1">
            <a:spLocks/>
          </p:cNvSpPr>
          <p:nvPr/>
        </p:nvSpPr>
        <p:spPr>
          <a:xfrm>
            <a:off x="5177085" y="4253835"/>
            <a:ext cx="3069529" cy="5525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he-IL" sz="2000" b="1" dirty="0">
                <a:solidFill>
                  <a:srgbClr val="002060"/>
                </a:solidFill>
              </a:rPr>
              <a:t>דבורה וברק</a:t>
            </a:r>
          </a:p>
        </p:txBody>
      </p:sp>
      <p:graphicFrame>
        <p:nvGraphicFramePr>
          <p:cNvPr id="2" name="דיאגרמה 1">
            <a:extLst>
              <a:ext uri="{FF2B5EF4-FFF2-40B4-BE49-F238E27FC236}">
                <a16:creationId xmlns:a16="http://schemas.microsoft.com/office/drawing/2014/main" id="{2CB52F0A-F5B0-4C3C-ACD8-1CC30C8820D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37091691"/>
              </p:ext>
            </p:extLst>
          </p:nvPr>
        </p:nvGraphicFramePr>
        <p:xfrm>
          <a:off x="8438322" y="269332"/>
          <a:ext cx="3148126" cy="30256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316394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  <p:bldP spid="8" grpId="0" animBg="1"/>
      <p:bldP spid="9" grpId="0" animBg="1"/>
      <p:bldP spid="10" grpId="0" animBg="1"/>
      <p:bldP spid="13" grpId="0"/>
      <p:bldP spid="17" grpId="0"/>
      <p:bldP spid="1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תמונה 6">
            <a:extLst>
              <a:ext uri="{FF2B5EF4-FFF2-40B4-BE49-F238E27FC236}">
                <a16:creationId xmlns:a16="http://schemas.microsoft.com/office/drawing/2014/main" id="{D2370932-F004-4C3F-A8EE-C34D363308A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127" b="10111"/>
          <a:stretch/>
        </p:blipFill>
        <p:spPr>
          <a:xfrm rot="5739244">
            <a:off x="7994029" y="3671020"/>
            <a:ext cx="2232023" cy="1567513"/>
          </a:xfrm>
          <a:prstGeom prst="rect">
            <a:avLst/>
          </a:prstGeom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40D37BBB-2179-4BB3-A91B-189453C7314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8758" b="35947"/>
          <a:stretch/>
        </p:blipFill>
        <p:spPr>
          <a:xfrm rot="13524130">
            <a:off x="8643681" y="4215408"/>
            <a:ext cx="2826264" cy="806025"/>
          </a:xfrm>
          <a:prstGeom prst="rect">
            <a:avLst/>
          </a:prstGeom>
        </p:spPr>
      </p:pic>
      <p:pic>
        <p:nvPicPr>
          <p:cNvPr id="1026" name="Picture 2" descr="למה ספירלה? אם גם אתם תהיתם למה קוראים... - ספירלה - יעוץ ואימון ...">
            <a:extLst>
              <a:ext uri="{FF2B5EF4-FFF2-40B4-BE49-F238E27FC236}">
                <a16:creationId xmlns:a16="http://schemas.microsoft.com/office/drawing/2014/main" id="{18AC64C5-9BA7-4DF2-AA0E-17C13E1A4DB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176"/>
          <a:stretch/>
        </p:blipFill>
        <p:spPr bwMode="auto">
          <a:xfrm rot="10800000">
            <a:off x="3339196" y="3129598"/>
            <a:ext cx="4122294" cy="2245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אליפסה 7">
            <a:extLst>
              <a:ext uri="{FF2B5EF4-FFF2-40B4-BE49-F238E27FC236}">
                <a16:creationId xmlns:a16="http://schemas.microsoft.com/office/drawing/2014/main" id="{AC5B66DA-F7C0-46A3-9869-29451C0EA668}"/>
              </a:ext>
            </a:extLst>
          </p:cNvPr>
          <p:cNvSpPr/>
          <p:nvPr/>
        </p:nvSpPr>
        <p:spPr>
          <a:xfrm>
            <a:off x="4358964" y="5075169"/>
            <a:ext cx="184935" cy="184935"/>
          </a:xfrm>
          <a:prstGeom prst="ellipse">
            <a:avLst/>
          </a:prstGeom>
          <a:solidFill>
            <a:srgbClr val="0070C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7" name="מציין מיקום תוכן 2">
            <a:extLst>
              <a:ext uri="{FF2B5EF4-FFF2-40B4-BE49-F238E27FC236}">
                <a16:creationId xmlns:a16="http://schemas.microsoft.com/office/drawing/2014/main" id="{554383E3-2EA8-43FB-95B8-6CA528AEB1DE}"/>
              </a:ext>
            </a:extLst>
          </p:cNvPr>
          <p:cNvSpPr txBox="1">
            <a:spLocks/>
          </p:cNvSpPr>
          <p:nvPr/>
        </p:nvSpPr>
        <p:spPr>
          <a:xfrm>
            <a:off x="1289435" y="4989508"/>
            <a:ext cx="3069529" cy="5525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he-IL" sz="2000" b="1" dirty="0">
                <a:solidFill>
                  <a:srgbClr val="002060"/>
                </a:solidFill>
              </a:rPr>
              <a:t>גדעון </a:t>
            </a:r>
          </a:p>
        </p:txBody>
      </p:sp>
      <p:graphicFrame>
        <p:nvGraphicFramePr>
          <p:cNvPr id="2" name="דיאגרמה 1">
            <a:extLst>
              <a:ext uri="{FF2B5EF4-FFF2-40B4-BE49-F238E27FC236}">
                <a16:creationId xmlns:a16="http://schemas.microsoft.com/office/drawing/2014/main" id="{2CB52F0A-F5B0-4C3C-ACD8-1CC30C8820D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93712779"/>
              </p:ext>
            </p:extLst>
          </p:nvPr>
        </p:nvGraphicFramePr>
        <p:xfrm>
          <a:off x="8438322" y="269332"/>
          <a:ext cx="3148126" cy="30256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3" name="אליפסה 2">
            <a:extLst>
              <a:ext uri="{FF2B5EF4-FFF2-40B4-BE49-F238E27FC236}">
                <a16:creationId xmlns:a16="http://schemas.microsoft.com/office/drawing/2014/main" id="{631FDB0F-A161-493A-B513-F9B74DF0289E}"/>
              </a:ext>
            </a:extLst>
          </p:cNvPr>
          <p:cNvSpPr/>
          <p:nvPr/>
        </p:nvSpPr>
        <p:spPr>
          <a:xfrm>
            <a:off x="10416209" y="1689653"/>
            <a:ext cx="1411356" cy="688842"/>
          </a:xfrm>
          <a:prstGeom prst="ellipse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1" name="תיבת טקסט 10">
            <a:extLst>
              <a:ext uri="{FF2B5EF4-FFF2-40B4-BE49-F238E27FC236}">
                <a16:creationId xmlns:a16="http://schemas.microsoft.com/office/drawing/2014/main" id="{2D3FEA32-2013-4A1A-B5B1-6353C617C6BD}"/>
              </a:ext>
            </a:extLst>
          </p:cNvPr>
          <p:cNvSpPr txBox="1"/>
          <p:nvPr/>
        </p:nvSpPr>
        <p:spPr>
          <a:xfrm>
            <a:off x="8079801" y="3510424"/>
            <a:ext cx="2144652" cy="221599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13800" b="1" dirty="0"/>
              <a:t>X</a:t>
            </a:r>
            <a:endParaRPr lang="he-IL" sz="13800" b="1" dirty="0"/>
          </a:p>
        </p:txBody>
      </p:sp>
    </p:spTree>
    <p:extLst>
      <p:ext uri="{BB962C8B-B14F-4D97-AF65-F5344CB8AC3E}">
        <p14:creationId xmlns:p14="http://schemas.microsoft.com/office/powerpoint/2010/main" val="174500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443F125B-CDF7-4871-B2C9-EAFE8E9F03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37081" y="1007165"/>
            <a:ext cx="8915400" cy="484367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e-IL" sz="2400" b="1" i="0" dirty="0">
                <a:solidFill>
                  <a:srgbClr val="00206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א</a:t>
            </a:r>
            <a:r>
              <a:rPr lang="he-IL" sz="3200" b="0" i="0" dirty="0">
                <a:solidFill>
                  <a:schemeClr val="bg2">
                    <a:lumMod val="10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sz="3200" b="0" i="0" dirty="0">
                <a:solidFill>
                  <a:srgbClr val="FF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וַיַּעֲשׂוּ בְנֵי יִשְׂרָאֵל הָרַע בְּעֵינֵי ה' </a:t>
            </a:r>
            <a:r>
              <a:rPr lang="he-IL" sz="3200" b="0" i="0" dirty="0">
                <a:solidFill>
                  <a:schemeClr val="bg2">
                    <a:lumMod val="10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וַיִּתְּנֵם ה' בְּיַד מִדְיָן שֶׁבַע שָׁנִים: </a:t>
            </a:r>
            <a:r>
              <a:rPr lang="he-IL" sz="2400" b="1" dirty="0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ב</a:t>
            </a:r>
            <a:r>
              <a:rPr lang="he-IL" sz="3200" b="0" i="0" dirty="0">
                <a:solidFill>
                  <a:schemeClr val="bg2">
                    <a:lumMod val="10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וַתָּעָז יַד מִדְיָן עַל יִשְׂרָאֵל מִפְּנֵי מִדְיָן עָשׂוּ לָהֶם בְּנֵי יִשְׂרָאֵל, אֶת הַמִּנְהָרוֹת אֲשֶׁר בֶּהָרִים וְאֶת הַמְּעָרוֹת וְאֶת </a:t>
            </a:r>
            <a:r>
              <a:rPr lang="he-IL" sz="3200" b="0" i="0" dirty="0" err="1">
                <a:solidFill>
                  <a:schemeClr val="bg2">
                    <a:lumMod val="10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הַמְּצָדוֹת</a:t>
            </a:r>
            <a:r>
              <a:rPr lang="he-IL" sz="3200" b="0" i="0" dirty="0">
                <a:solidFill>
                  <a:schemeClr val="bg2">
                    <a:lumMod val="10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:  </a:t>
            </a:r>
            <a:r>
              <a:rPr lang="he-IL" sz="2400" b="1" dirty="0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ג</a:t>
            </a:r>
            <a:r>
              <a:rPr lang="he-IL" sz="3200" b="0" i="0" dirty="0">
                <a:solidFill>
                  <a:schemeClr val="bg2">
                    <a:lumMod val="10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וְהָיָה אִם זָרַע יִשְׂרָאֵל וְעָלָה מִדְיָן וַעֲמָלֵק וּבְנֵי קֶדֶם, וְעָלוּ עָלָיו:  </a:t>
            </a:r>
            <a:r>
              <a:rPr lang="he-IL" sz="2400" b="1" dirty="0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ד</a:t>
            </a:r>
            <a:r>
              <a:rPr lang="he-IL" sz="3200" b="0" i="0" dirty="0">
                <a:solidFill>
                  <a:schemeClr val="bg2">
                    <a:lumMod val="10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וַיַּחֲנוּ עֲלֵיהֶם, וַיַּשְׁחִיתוּ אֶת יְבוּל הָאָרֶץ, עַד-בּוֹאֲךָ, עַזָּה וְלֹא-יַשְׁאִירוּ מִחְיָה בְּיִשְׂרָאֵל, וְשֶׂה וָשׁוֹר וַחֲמוֹר:  </a:t>
            </a:r>
            <a:r>
              <a:rPr lang="he-IL" sz="2400" b="1" dirty="0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</a:t>
            </a:r>
            <a:r>
              <a:rPr lang="he-IL" sz="3200" b="0" i="0" dirty="0">
                <a:solidFill>
                  <a:schemeClr val="bg2">
                    <a:lumMod val="10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כִּי הֵם וּמִקְנֵיהֶם יַעֲלוּ </a:t>
            </a:r>
            <a:r>
              <a:rPr lang="he-IL" sz="3200" b="0" i="0" dirty="0" err="1">
                <a:solidFill>
                  <a:schemeClr val="bg2">
                    <a:lumMod val="10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וְאָהֳלֵיהֶם</a:t>
            </a:r>
            <a:r>
              <a:rPr lang="he-IL" sz="3200" b="0" i="0" dirty="0">
                <a:solidFill>
                  <a:schemeClr val="bg2">
                    <a:lumMod val="10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וּבָאוּ כְדֵי אַרְבֶּה לָרֹב וְלָהֶם וְלִגְמַלֵּיהֶם אֵין מִסְפָּר וַיָּבֹאוּ בָאָרֶץ לְשַׁחֲתָהּ: </a:t>
            </a:r>
            <a:r>
              <a:rPr lang="he-IL" sz="2400" b="1" dirty="0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</a:t>
            </a:r>
            <a:r>
              <a:rPr lang="he-IL" sz="3200" b="0" i="0" dirty="0">
                <a:solidFill>
                  <a:schemeClr val="bg2">
                    <a:lumMod val="10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sz="3200" b="0" i="0" dirty="0" err="1">
                <a:solidFill>
                  <a:schemeClr val="bg2">
                    <a:lumMod val="10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וַיִּדַּל</a:t>
            </a:r>
            <a:r>
              <a:rPr lang="he-IL" sz="3200" b="0" i="0" dirty="0">
                <a:solidFill>
                  <a:schemeClr val="bg2">
                    <a:lumMod val="10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יִשְׂרָאֵל מְאֹד מִפְּנֵי מִדְיָן  וַיִּזְעֲקוּ בְנֵי יִשְׂרָאֵל אֶל ה':</a:t>
            </a:r>
            <a:endParaRPr lang="he-IL" sz="3200" dirty="0">
              <a:solidFill>
                <a:schemeClr val="bg2">
                  <a:lumMod val="10000"/>
                </a:schemeClr>
              </a:solidFill>
            </a:endParaRPr>
          </a:p>
        </p:txBody>
      </p:sp>
      <p:graphicFrame>
        <p:nvGraphicFramePr>
          <p:cNvPr id="4" name="דיאגרמה 3">
            <a:extLst>
              <a:ext uri="{FF2B5EF4-FFF2-40B4-BE49-F238E27FC236}">
                <a16:creationId xmlns:a16="http://schemas.microsoft.com/office/drawing/2014/main" id="{11F29E44-2CA5-4CC8-9FBE-A2886656290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20177846"/>
              </p:ext>
            </p:extLst>
          </p:nvPr>
        </p:nvGraphicFramePr>
        <p:xfrm>
          <a:off x="745434" y="1590261"/>
          <a:ext cx="1945491" cy="2151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293983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443F125B-CDF7-4871-B2C9-EAFE8E9F03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97325" y="1007165"/>
            <a:ext cx="8915400" cy="484367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e-IL" sz="2400" b="1" i="0" dirty="0">
                <a:solidFill>
                  <a:srgbClr val="00206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א</a:t>
            </a:r>
            <a:r>
              <a:rPr lang="he-IL" sz="3200" b="0" i="0" dirty="0">
                <a:solidFill>
                  <a:schemeClr val="bg2">
                    <a:lumMod val="10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sz="3200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וַיַּעֲשׂוּ בְנֵי יִשְׂרָאֵל הָרַע בְּעֵינֵי ה' </a:t>
            </a:r>
            <a:r>
              <a:rPr lang="he-IL" sz="3200" b="0" i="0" dirty="0">
                <a:solidFill>
                  <a:srgbClr val="FF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וַיִּתְּנֵם ה' בְּיַד מִדְיָן שֶׁבַע שָׁנִים</a:t>
            </a:r>
            <a:r>
              <a:rPr lang="he-IL" sz="3200" b="0" i="0" dirty="0">
                <a:solidFill>
                  <a:schemeClr val="bg2">
                    <a:lumMod val="10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: </a:t>
            </a:r>
            <a:r>
              <a:rPr lang="he-IL" sz="2400" b="1" dirty="0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ב</a:t>
            </a:r>
            <a:r>
              <a:rPr lang="he-IL" sz="3200" b="0" i="0" dirty="0">
                <a:solidFill>
                  <a:schemeClr val="bg2">
                    <a:lumMod val="10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וַתָּעָז יַד מִדְיָן עַל יִשְׂרָאֵל מִפְּנֵי מִדְיָן עָשׂוּ לָהֶם בְּנֵי יִשְׂרָאֵל, אֶת הַמִּנְהָרוֹת אֲשֶׁר בֶּהָרִים וְאֶת הַמְּעָרוֹת וְאֶת </a:t>
            </a:r>
            <a:r>
              <a:rPr lang="he-IL" sz="3200" b="0" i="0" dirty="0" err="1">
                <a:solidFill>
                  <a:schemeClr val="bg2">
                    <a:lumMod val="10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הַמְּצָדוֹת</a:t>
            </a:r>
            <a:r>
              <a:rPr lang="he-IL" sz="3200" b="0" i="0" dirty="0">
                <a:solidFill>
                  <a:schemeClr val="bg2">
                    <a:lumMod val="10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:  </a:t>
            </a:r>
            <a:r>
              <a:rPr lang="he-IL" sz="2400" b="1" dirty="0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ג</a:t>
            </a:r>
            <a:r>
              <a:rPr lang="he-IL" sz="3200" b="0" i="0" dirty="0">
                <a:solidFill>
                  <a:schemeClr val="bg2">
                    <a:lumMod val="10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וְהָיָה אִם זָרַע יִשְׂרָאֵל וְעָלָה מִדְיָן וַעֲמָלֵק וּבְנֵי קֶדֶם, וְעָלוּ עָלָיו:  </a:t>
            </a:r>
            <a:r>
              <a:rPr lang="he-IL" sz="2400" b="1" dirty="0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ד</a:t>
            </a:r>
            <a:r>
              <a:rPr lang="he-IL" sz="3200" b="0" i="0" dirty="0">
                <a:solidFill>
                  <a:schemeClr val="bg2">
                    <a:lumMod val="10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וַיַּחֲנוּ עֲלֵיהֶם, וַיַּשְׁחִיתוּ אֶת יְבוּל הָאָרֶץ, עַד-בּוֹאֲךָ, עַזָּה וְלֹא-יַשְׁאִירוּ מִחְיָה בְּיִשְׂרָאֵל, וְשֶׂה וָשׁוֹר וַחֲמוֹר:  </a:t>
            </a:r>
            <a:r>
              <a:rPr lang="he-IL" sz="2400" b="1" dirty="0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</a:t>
            </a:r>
            <a:r>
              <a:rPr lang="he-IL" sz="3200" b="0" i="0" dirty="0">
                <a:solidFill>
                  <a:schemeClr val="bg2">
                    <a:lumMod val="10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כִּי הֵם וּמִקְנֵיהֶם יַעֲלוּ </a:t>
            </a:r>
            <a:r>
              <a:rPr lang="he-IL" sz="3200" b="0" i="0" dirty="0" err="1">
                <a:solidFill>
                  <a:schemeClr val="bg2">
                    <a:lumMod val="10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וְאָהֳלֵיהֶם</a:t>
            </a:r>
            <a:r>
              <a:rPr lang="he-IL" sz="3200" b="0" i="0" dirty="0">
                <a:solidFill>
                  <a:schemeClr val="bg2">
                    <a:lumMod val="10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וּבָאוּ כְדֵי אַרְבֶּה לָרֹב וְלָהֶם וְלִגְמַלֵּיהֶם אֵין מִסְפָּר וַיָּבֹאוּ בָאָרֶץ לְשַׁחֲתָהּ: </a:t>
            </a:r>
            <a:r>
              <a:rPr lang="he-IL" sz="2400" b="1" dirty="0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</a:t>
            </a:r>
            <a:r>
              <a:rPr lang="he-IL" sz="3200" b="0" i="0" dirty="0">
                <a:solidFill>
                  <a:schemeClr val="bg2">
                    <a:lumMod val="10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sz="3200" b="0" i="0" dirty="0" err="1">
                <a:solidFill>
                  <a:schemeClr val="bg2">
                    <a:lumMod val="10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וַיִּדַּל</a:t>
            </a:r>
            <a:r>
              <a:rPr lang="he-IL" sz="3200" b="0" i="0" dirty="0">
                <a:solidFill>
                  <a:schemeClr val="bg2">
                    <a:lumMod val="10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יִשְׂרָאֵל מְאֹד מִפְּנֵי מִדְיָן  וַיִּזְעֲקוּ בְנֵי יִשְׂרָאֵל אֶל ה':</a:t>
            </a:r>
            <a:endParaRPr lang="he-IL" sz="3200" dirty="0">
              <a:solidFill>
                <a:schemeClr val="bg2">
                  <a:lumMod val="10000"/>
                </a:schemeClr>
              </a:solidFill>
            </a:endParaRPr>
          </a:p>
        </p:txBody>
      </p:sp>
      <p:graphicFrame>
        <p:nvGraphicFramePr>
          <p:cNvPr id="4" name="דיאגרמה 3">
            <a:extLst>
              <a:ext uri="{FF2B5EF4-FFF2-40B4-BE49-F238E27FC236}">
                <a16:creationId xmlns:a16="http://schemas.microsoft.com/office/drawing/2014/main" id="{8ABFE9CB-0670-4722-8CE0-A490C92A6B9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62433136"/>
              </p:ext>
            </p:extLst>
          </p:nvPr>
        </p:nvGraphicFramePr>
        <p:xfrm>
          <a:off x="745434" y="1590261"/>
          <a:ext cx="1945491" cy="2151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764198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443F125B-CDF7-4871-B2C9-EAFE8E9F03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17203" y="1007165"/>
            <a:ext cx="8915400" cy="484367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e-IL" sz="2400" b="1" i="0" dirty="0">
                <a:solidFill>
                  <a:srgbClr val="00206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א</a:t>
            </a:r>
            <a:r>
              <a:rPr lang="he-IL" sz="3200" b="0" i="0" dirty="0">
                <a:solidFill>
                  <a:schemeClr val="bg2">
                    <a:lumMod val="10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sz="3200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וַיַּעֲשׂוּ בְנֵי יִשְׂרָאֵל הָרַע בְּעֵינֵי ה' וַיִּתְּנֵם ה' בְּיַד מִדְיָן שֶׁבַע שָׁנִים</a:t>
            </a:r>
            <a:r>
              <a:rPr lang="he-IL" sz="3200" b="0" i="0" dirty="0">
                <a:solidFill>
                  <a:schemeClr val="bg2">
                    <a:lumMod val="10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: </a:t>
            </a:r>
            <a:r>
              <a:rPr lang="he-IL" sz="2400" b="1" dirty="0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ב</a:t>
            </a:r>
            <a:r>
              <a:rPr lang="he-IL" sz="3200" b="0" i="0" dirty="0">
                <a:solidFill>
                  <a:schemeClr val="bg2">
                    <a:lumMod val="10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וַתָּעָז יַד מִדְיָן עַל יִשְׂרָאֵל מִפְּנֵי מִדְיָן עָשׂוּ לָהֶם בְּנֵי יִשְׂרָאֵל, אֶת ה</a:t>
            </a:r>
            <a:r>
              <a:rPr lang="he-IL" sz="3200" b="0" i="0" dirty="0">
                <a:solidFill>
                  <a:schemeClr val="accent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ַ</a:t>
            </a:r>
            <a:r>
              <a:rPr lang="he-IL" sz="3200" b="0" i="0" dirty="0">
                <a:solidFill>
                  <a:srgbClr val="FF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מִּנְהָרוֹת</a:t>
            </a:r>
            <a:r>
              <a:rPr lang="he-IL" sz="3200" b="0" i="0" dirty="0">
                <a:solidFill>
                  <a:schemeClr val="bg2">
                    <a:lumMod val="10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אֲשֶׁר בֶּהָרִים וְאֶת </a:t>
            </a:r>
            <a:r>
              <a:rPr lang="he-IL" sz="3200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ה</a:t>
            </a:r>
            <a:r>
              <a:rPr lang="he-IL" sz="3200" b="0" i="0" dirty="0">
                <a:solidFill>
                  <a:schemeClr val="accent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ַ</a:t>
            </a:r>
            <a:r>
              <a:rPr lang="he-IL" sz="3200" b="0" i="0" dirty="0">
                <a:solidFill>
                  <a:srgbClr val="FF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מְּעָרוֹת</a:t>
            </a:r>
            <a:r>
              <a:rPr lang="he-IL" sz="3200" b="0" i="0" dirty="0">
                <a:solidFill>
                  <a:schemeClr val="bg2">
                    <a:lumMod val="10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וְאֶת </a:t>
            </a:r>
            <a:r>
              <a:rPr lang="he-IL" sz="3200" b="0" i="0" dirty="0" err="1">
                <a:solidFill>
                  <a:schemeClr val="bg2">
                    <a:lumMod val="10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הַ</a:t>
            </a:r>
            <a:r>
              <a:rPr lang="he-IL" sz="3200" dirty="0" err="1">
                <a:solidFill>
                  <a:srgbClr val="FF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ָמְּצדוֹת</a:t>
            </a:r>
            <a:r>
              <a:rPr lang="he-IL" sz="3200" b="0" i="0" dirty="0">
                <a:solidFill>
                  <a:schemeClr val="bg2">
                    <a:lumMod val="10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:  </a:t>
            </a:r>
            <a:r>
              <a:rPr lang="he-IL" sz="2400" b="1" dirty="0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ג</a:t>
            </a:r>
            <a:r>
              <a:rPr lang="he-IL" sz="3200" b="0" i="0" dirty="0">
                <a:solidFill>
                  <a:schemeClr val="bg2">
                    <a:lumMod val="10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וְהָיָה אִם זָרַע יִשְׂרָאֵל וְעָלָה מִדְיָן וַעֲמָלֵק וּבְנֵי קֶדֶם, וְעָלוּ עָלָיו:  </a:t>
            </a:r>
            <a:r>
              <a:rPr lang="he-IL" sz="2400" b="1" dirty="0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ד</a:t>
            </a:r>
            <a:r>
              <a:rPr lang="he-IL" sz="3200" b="0" i="0" dirty="0">
                <a:solidFill>
                  <a:schemeClr val="bg2">
                    <a:lumMod val="10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וַיַּחֲנוּ עֲלֵיהֶם, וַיַּשְׁחִיתוּ אֶת יְבוּל הָאָרֶץ, עַד-בּוֹאֲךָ, עַזָּה וְלֹא-יַשְׁאִירוּ מִחְיָה בְּיִשְׂרָאֵל, וְשֶׂה וָשׁוֹר וַחֲמוֹר:  </a:t>
            </a:r>
            <a:r>
              <a:rPr lang="he-IL" sz="2400" b="1" dirty="0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</a:t>
            </a:r>
            <a:r>
              <a:rPr lang="he-IL" sz="3200" b="0" i="0" dirty="0">
                <a:solidFill>
                  <a:schemeClr val="bg2">
                    <a:lumMod val="10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כִּי הֵם וּמִקְנֵיהֶם יַעֲלוּ </a:t>
            </a:r>
            <a:r>
              <a:rPr lang="he-IL" sz="3200" b="0" i="0" dirty="0" err="1">
                <a:solidFill>
                  <a:schemeClr val="bg2">
                    <a:lumMod val="10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וְאָהֳלֵיהֶם</a:t>
            </a:r>
            <a:r>
              <a:rPr lang="he-IL" sz="3200" b="0" i="0" dirty="0">
                <a:solidFill>
                  <a:schemeClr val="bg2">
                    <a:lumMod val="10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וּבָאוּ כְדֵי אַרְבֶּה לָרֹב וְלָהֶם וְלִגְמַלֵּיהֶם אֵין מִסְפָּר וַיָּבֹאוּ בָאָרֶץ לְשַׁחֲתָהּ: </a:t>
            </a:r>
            <a:r>
              <a:rPr lang="he-IL" sz="2400" b="1" dirty="0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</a:t>
            </a:r>
            <a:r>
              <a:rPr lang="he-IL" sz="3200" b="0" i="0" dirty="0">
                <a:solidFill>
                  <a:schemeClr val="bg2">
                    <a:lumMod val="10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sz="3200" b="0" i="0" dirty="0" err="1">
                <a:solidFill>
                  <a:schemeClr val="bg2">
                    <a:lumMod val="10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וַיִּדַּל</a:t>
            </a:r>
            <a:r>
              <a:rPr lang="he-IL" sz="3200" b="0" i="0" dirty="0">
                <a:solidFill>
                  <a:schemeClr val="bg2">
                    <a:lumMod val="10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יִשְׂרָאֵל מְאֹד מִפְּנֵי מִדְיָן  וַיִּזְעֲקוּ בְנֵי יִשְׂרָאֵל אֶל ה':</a:t>
            </a:r>
            <a:endParaRPr lang="he-IL" sz="3200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3074" name="Picture 2" descr="נקודות עניין בהרי ירושלים ואזור בית שמש - טיולי">
            <a:extLst>
              <a:ext uri="{FF2B5EF4-FFF2-40B4-BE49-F238E27FC236}">
                <a16:creationId xmlns:a16="http://schemas.microsoft.com/office/drawing/2014/main" id="{E6EF264F-29FD-446F-A94D-8EF7CB80C9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503" y="2034002"/>
            <a:ext cx="1943100" cy="2352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מצודת המישור – ויקיפדיה">
            <a:extLst>
              <a:ext uri="{FF2B5EF4-FFF2-40B4-BE49-F238E27FC236}">
                <a16:creationId xmlns:a16="http://schemas.microsoft.com/office/drawing/2014/main" id="{060ECAA7-1C8A-49D2-9E9E-F05B0D6B28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432" y="5031685"/>
            <a:ext cx="2800350" cy="1638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2258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1853701-6E17-42B2-BA75-CA52A63279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3313" y="763258"/>
            <a:ext cx="4099960" cy="1280890"/>
          </a:xfrm>
        </p:spPr>
        <p:txBody>
          <a:bodyPr>
            <a:normAutofit fontScale="90000"/>
          </a:bodyPr>
          <a:lstStyle/>
          <a:p>
            <a:pPr algn="r"/>
            <a:r>
              <a:rPr lang="he-IL" sz="2800" b="1" dirty="0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ג</a:t>
            </a:r>
            <a:r>
              <a:rPr lang="he-IL" sz="3600" b="0" i="0" dirty="0">
                <a:solidFill>
                  <a:schemeClr val="bg2">
                    <a:lumMod val="10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sz="3600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וְהָיָה אִם זָרַע יִשְׂרָאֵל </a:t>
            </a:r>
            <a:r>
              <a:rPr lang="he-IL" sz="3600" b="0" i="0" dirty="0">
                <a:solidFill>
                  <a:schemeClr val="bg2">
                    <a:lumMod val="10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וְעָלָה מִדְיָן וַעֲמָלֵק וּבְנֵי קֶדֶם, וְעָלוּ עָלָיו:  </a:t>
            </a:r>
            <a:r>
              <a:rPr lang="he-IL" sz="2800" b="1" dirty="0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ד</a:t>
            </a:r>
            <a:r>
              <a:rPr lang="he-IL" sz="3600" b="0" i="0" dirty="0">
                <a:solidFill>
                  <a:schemeClr val="bg2">
                    <a:lumMod val="10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sz="3600" b="0" i="0" dirty="0">
                <a:solidFill>
                  <a:srgbClr val="FF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וַיַּחֲנוּ עֲלֵיהֶם וַיַּשְׁחִיתוּ אֶת יְבוּל הָאָרֶץ</a:t>
            </a:r>
            <a:r>
              <a:rPr lang="he-IL" sz="3600" b="0" i="0" dirty="0">
                <a:solidFill>
                  <a:schemeClr val="bg2">
                    <a:lumMod val="10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עַד בּוֹאֲךָ עַזָּה וְלֹא יַשְׁאִירוּ מִחְיָה בְּיִשְׂרָאֵל, וְשֶׂה וָשׁוֹר וַחֲמוֹר:  </a:t>
            </a:r>
            <a:r>
              <a:rPr lang="he-IL" sz="2800" b="1" dirty="0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</a:t>
            </a:r>
            <a:r>
              <a:rPr lang="he-IL" sz="3600" b="0" i="0" dirty="0">
                <a:solidFill>
                  <a:schemeClr val="bg2">
                    <a:lumMod val="10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כִּי הֵם וּמִקְנֵיהֶם יַעֲלוּ </a:t>
            </a:r>
            <a:r>
              <a:rPr lang="he-IL" sz="3600" b="0" i="0" dirty="0" err="1">
                <a:solidFill>
                  <a:schemeClr val="bg2">
                    <a:lumMod val="10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וְאָהֳלֵיהֶם</a:t>
            </a:r>
            <a:r>
              <a:rPr lang="he-IL" sz="3600" b="0" i="0" dirty="0">
                <a:solidFill>
                  <a:schemeClr val="bg2">
                    <a:lumMod val="10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וּבָאוּ כְדֵי אַרְבֶּה לָרֹב וְלָהֶם וְלִגְמַלֵּיהֶם אֵין מִסְפָּר וַיָּבֹאוּ בָאָרֶץ לְשַׁחֲתָהּ</a:t>
            </a:r>
            <a:endParaRPr lang="he-IL" dirty="0"/>
          </a:p>
        </p:txBody>
      </p:sp>
      <p:pic>
        <p:nvPicPr>
          <p:cNvPr id="2054" name="Picture 6" descr="המחקר הישראלי שיגדיל את מספר גרגירי החיטה">
            <a:extLst>
              <a:ext uri="{FF2B5EF4-FFF2-40B4-BE49-F238E27FC236}">
                <a16:creationId xmlns:a16="http://schemas.microsoft.com/office/drawing/2014/main" id="{D5B5E1A7-572F-4199-A41B-C6F26420896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40"/>
          <a:stretch/>
        </p:blipFill>
        <p:spPr bwMode="auto">
          <a:xfrm>
            <a:off x="545925" y="3429000"/>
            <a:ext cx="5816728" cy="3057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14230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1853701-6E17-42B2-BA75-CA52A63279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3313" y="763258"/>
            <a:ext cx="4099960" cy="1280890"/>
          </a:xfrm>
        </p:spPr>
        <p:txBody>
          <a:bodyPr>
            <a:normAutofit fontScale="90000"/>
          </a:bodyPr>
          <a:lstStyle/>
          <a:p>
            <a:pPr algn="r"/>
            <a:r>
              <a:rPr lang="he-IL" sz="2800" b="1" dirty="0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ג</a:t>
            </a:r>
            <a:r>
              <a:rPr lang="he-IL" sz="3600" b="0" i="0" dirty="0">
                <a:solidFill>
                  <a:schemeClr val="bg2">
                    <a:lumMod val="10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sz="3600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וְהָיָה אִם זָרַע יִשְׂרָאֵל </a:t>
            </a:r>
            <a:r>
              <a:rPr lang="he-IL" sz="3600" b="0" i="0" dirty="0">
                <a:solidFill>
                  <a:schemeClr val="bg2">
                    <a:lumMod val="10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וְעָלָה מִדְיָן וַעֲמָלֵק וּבְנֵי קֶדֶם, וְעָלוּ עָלָיו:  </a:t>
            </a:r>
            <a:r>
              <a:rPr lang="he-IL" sz="2800" b="1" dirty="0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ד</a:t>
            </a:r>
            <a:r>
              <a:rPr lang="he-IL" sz="3600" b="0" i="0" dirty="0">
                <a:solidFill>
                  <a:schemeClr val="bg2">
                    <a:lumMod val="10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dirty="0">
                <a:solidFill>
                  <a:schemeClr val="bg2">
                    <a:lumMod val="1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וַיַּחֲנוּ עֲלֵיהֶם וַיַּשְׁחִיתוּ אֶת יְבוּל הָאָרֶץ עַד בּוֹאֲךָ עַזָּה</a:t>
            </a:r>
            <a:r>
              <a:rPr lang="he-IL" dirty="0">
                <a:solidFill>
                  <a:srgbClr val="FF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3600" b="0" i="0" dirty="0">
                <a:solidFill>
                  <a:srgbClr val="FF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וְלֹא יַשְׁאִירוּ מִחְיָה בְּיִשְׂרָאֵל, וְשֶׂה וָשׁוֹר וַחֲמוֹר</a:t>
            </a:r>
            <a:r>
              <a:rPr lang="he-IL" sz="3600" b="0" i="0" dirty="0">
                <a:solidFill>
                  <a:schemeClr val="bg2">
                    <a:lumMod val="10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:  </a:t>
            </a:r>
            <a:r>
              <a:rPr lang="he-IL" sz="2800" b="1" dirty="0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</a:t>
            </a:r>
            <a:r>
              <a:rPr lang="he-IL" sz="3600" b="0" i="0" dirty="0">
                <a:solidFill>
                  <a:schemeClr val="bg2">
                    <a:lumMod val="10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כִּי הֵם וּמִקְנֵיהֶם יַעֲלוּ </a:t>
            </a:r>
            <a:r>
              <a:rPr lang="he-IL" sz="3600" b="0" i="0" dirty="0" err="1">
                <a:solidFill>
                  <a:schemeClr val="bg2">
                    <a:lumMod val="10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וְאָהֳלֵיהֶם</a:t>
            </a:r>
            <a:r>
              <a:rPr lang="he-IL" sz="3600" b="0" i="0" dirty="0">
                <a:solidFill>
                  <a:schemeClr val="bg2">
                    <a:lumMod val="10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וּבָאוּ כְדֵי אַרְבֶּה לָרֹב וְלָהֶם וְלִגְמַלֵּיהֶם אֵין מִסְפָּר וַיָּבֹאוּ בָאָרֶץ לְשַׁחֲתָהּ</a:t>
            </a:r>
            <a:endParaRPr lang="he-IL" dirty="0"/>
          </a:p>
        </p:txBody>
      </p:sp>
      <p:pic>
        <p:nvPicPr>
          <p:cNvPr id="2054" name="Picture 6" descr="המחקר הישראלי שיגדיל את מספר גרגירי החיטה">
            <a:extLst>
              <a:ext uri="{FF2B5EF4-FFF2-40B4-BE49-F238E27FC236}">
                <a16:creationId xmlns:a16="http://schemas.microsoft.com/office/drawing/2014/main" id="{D5B5E1A7-572F-4199-A41B-C6F26420896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40"/>
          <a:stretch/>
        </p:blipFill>
        <p:spPr bwMode="auto">
          <a:xfrm>
            <a:off x="545925" y="3429000"/>
            <a:ext cx="5816728" cy="3057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דפי צביעה לחם - קרטיב">
            <a:extLst>
              <a:ext uri="{FF2B5EF4-FFF2-40B4-BE49-F238E27FC236}">
                <a16:creationId xmlns:a16="http://schemas.microsoft.com/office/drawing/2014/main" id="{6A97B46B-4B7E-45B0-97F0-C9EDCFF4A6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9637" y="805898"/>
            <a:ext cx="1333500" cy="123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ציור של סלסילת פירות | פרוג - דף הבית של היוצרים החרדים">
            <a:extLst>
              <a:ext uri="{FF2B5EF4-FFF2-40B4-BE49-F238E27FC236}">
                <a16:creationId xmlns:a16="http://schemas.microsoft.com/office/drawing/2014/main" id="{6EFE484A-4CA9-46A6-88FF-970BAB842F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1369" y="1888435"/>
            <a:ext cx="959537" cy="870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כבשה דפי צביעה – המבחר הגדול ביותר של דפי צביעה להדפסה ואונליין, גדולים  ואיכותיים – באתר הגדול בישראל">
            <a:extLst>
              <a:ext uri="{FF2B5EF4-FFF2-40B4-BE49-F238E27FC236}">
                <a16:creationId xmlns:a16="http://schemas.microsoft.com/office/drawing/2014/main" id="{358A1D0A-1D2D-45D4-99FC-73CAE5498E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4508" y="1888435"/>
            <a:ext cx="876222" cy="1032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חמור דפי צביעה – המבחר הגדול ביותר של דפי צביעה להדפסה ואונליין, גדולים  ואיכותיים – באתר הגדול בישראל">
            <a:extLst>
              <a:ext uri="{FF2B5EF4-FFF2-40B4-BE49-F238E27FC236}">
                <a16:creationId xmlns:a16="http://schemas.microsoft.com/office/drawing/2014/main" id="{FCB9CB8B-51E1-4B8E-BF68-D121A2C6C9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12" y="712113"/>
            <a:ext cx="976741" cy="1025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תיבת טקסט 2">
            <a:extLst>
              <a:ext uri="{FF2B5EF4-FFF2-40B4-BE49-F238E27FC236}">
                <a16:creationId xmlns:a16="http://schemas.microsoft.com/office/drawing/2014/main" id="{D7FDA26C-4118-4196-8C65-C11E4BEC57EC}"/>
              </a:ext>
            </a:extLst>
          </p:cNvPr>
          <p:cNvSpPr txBox="1"/>
          <p:nvPr/>
        </p:nvSpPr>
        <p:spPr>
          <a:xfrm>
            <a:off x="4642962" y="858185"/>
            <a:ext cx="976741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5400" b="1" dirty="0"/>
              <a:t>X</a:t>
            </a:r>
            <a:endParaRPr lang="he-IL" sz="5400" b="1" dirty="0"/>
          </a:p>
        </p:txBody>
      </p:sp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DF061010-EED2-4359-AC9A-A9BE1012F536}"/>
              </a:ext>
            </a:extLst>
          </p:cNvPr>
          <p:cNvSpPr txBox="1"/>
          <p:nvPr/>
        </p:nvSpPr>
        <p:spPr>
          <a:xfrm>
            <a:off x="2610848" y="1968675"/>
            <a:ext cx="976741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5400" b="1" dirty="0"/>
              <a:t>X</a:t>
            </a:r>
            <a:endParaRPr lang="he-IL" sz="5400" b="1" dirty="0"/>
          </a:p>
        </p:txBody>
      </p:sp>
      <p:sp>
        <p:nvSpPr>
          <p:cNvPr id="5" name="תיבת טקסט 4">
            <a:extLst>
              <a:ext uri="{FF2B5EF4-FFF2-40B4-BE49-F238E27FC236}">
                <a16:creationId xmlns:a16="http://schemas.microsoft.com/office/drawing/2014/main" id="{71BD9D9B-76E3-47F8-BB64-CCAF8896884A}"/>
              </a:ext>
            </a:extLst>
          </p:cNvPr>
          <p:cNvSpPr txBox="1"/>
          <p:nvPr/>
        </p:nvSpPr>
        <p:spPr>
          <a:xfrm>
            <a:off x="3124212" y="734344"/>
            <a:ext cx="976741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5400" b="1" dirty="0"/>
              <a:t>X</a:t>
            </a:r>
            <a:endParaRPr lang="he-IL" sz="5400" b="1" dirty="0"/>
          </a:p>
        </p:txBody>
      </p:sp>
      <p:sp>
        <p:nvSpPr>
          <p:cNvPr id="6" name="תיבת טקסט 5">
            <a:extLst>
              <a:ext uri="{FF2B5EF4-FFF2-40B4-BE49-F238E27FC236}">
                <a16:creationId xmlns:a16="http://schemas.microsoft.com/office/drawing/2014/main" id="{EF8FF259-264F-417A-BD46-28C1B2438E9E}"/>
              </a:ext>
            </a:extLst>
          </p:cNvPr>
          <p:cNvSpPr txBox="1"/>
          <p:nvPr/>
        </p:nvSpPr>
        <p:spPr>
          <a:xfrm>
            <a:off x="3968415" y="1895026"/>
            <a:ext cx="976741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5400" b="1" dirty="0"/>
              <a:t>X</a:t>
            </a:r>
            <a:endParaRPr lang="he-IL" sz="5400" b="1" dirty="0"/>
          </a:p>
        </p:txBody>
      </p:sp>
      <p:pic>
        <p:nvPicPr>
          <p:cNvPr id="1034" name="Picture 10" descr="דף צביעה פרה">
            <a:extLst>
              <a:ext uri="{FF2B5EF4-FFF2-40B4-BE49-F238E27FC236}">
                <a16:creationId xmlns:a16="http://schemas.microsoft.com/office/drawing/2014/main" id="{8CC78C1C-7E85-4806-A019-FC4B787842A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055"/>
          <a:stretch/>
        </p:blipFill>
        <p:spPr bwMode="auto">
          <a:xfrm>
            <a:off x="5853280" y="2136094"/>
            <a:ext cx="1018745" cy="1037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תיבת טקסט 6">
            <a:extLst>
              <a:ext uri="{FF2B5EF4-FFF2-40B4-BE49-F238E27FC236}">
                <a16:creationId xmlns:a16="http://schemas.microsoft.com/office/drawing/2014/main" id="{16F404EF-6B11-400C-8B6C-73BC059F5A84}"/>
              </a:ext>
            </a:extLst>
          </p:cNvPr>
          <p:cNvSpPr txBox="1"/>
          <p:nvPr/>
        </p:nvSpPr>
        <p:spPr>
          <a:xfrm>
            <a:off x="5687651" y="2193126"/>
            <a:ext cx="976741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5400" b="1" dirty="0"/>
              <a:t>X</a:t>
            </a:r>
            <a:endParaRPr lang="he-IL" sz="5400" b="1" dirty="0"/>
          </a:p>
        </p:txBody>
      </p:sp>
    </p:spTree>
    <p:extLst>
      <p:ext uri="{BB962C8B-B14F-4D97-AF65-F5344CB8AC3E}">
        <p14:creationId xmlns:p14="http://schemas.microsoft.com/office/powerpoint/2010/main" val="3345220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1853701-6E17-42B2-BA75-CA52A63279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3313" y="763258"/>
            <a:ext cx="4099960" cy="1280890"/>
          </a:xfrm>
        </p:spPr>
        <p:txBody>
          <a:bodyPr>
            <a:normAutofit fontScale="90000"/>
          </a:bodyPr>
          <a:lstStyle/>
          <a:p>
            <a:pPr algn="r"/>
            <a:r>
              <a:rPr lang="he-IL" sz="2800" b="1" dirty="0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ג</a:t>
            </a:r>
            <a:r>
              <a:rPr lang="he-IL" sz="3600" b="0" i="0" dirty="0">
                <a:solidFill>
                  <a:schemeClr val="bg2">
                    <a:lumMod val="10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וְהָיָה אִם זָרַע יִשְׂרָאֵל וְעָלָה מִדְיָן וַעֲמָלֵק וּבְנֵי קֶדֶם, וְעָלוּ עָלָיו:  </a:t>
            </a:r>
            <a:r>
              <a:rPr lang="he-IL" sz="2800" b="1" dirty="0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ד</a:t>
            </a:r>
            <a:r>
              <a:rPr lang="he-IL" sz="3600" b="0" i="0" dirty="0">
                <a:solidFill>
                  <a:schemeClr val="bg2">
                    <a:lumMod val="10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וַיַּחֲנוּ עֲלֵיהֶם, וַיַּשְׁחִיתוּ אֶת יְבוּל הָאָרֶץ, עַד בּוֹאֲךָ עַזָּה וְלֹא יַשְׁאִירוּ מִחְיָה בְּיִשְׂרָאֵל, וְשֶׂה וָשׁוֹר וַחֲמוֹר:  </a:t>
            </a:r>
            <a:r>
              <a:rPr lang="he-IL" sz="2800" b="1" dirty="0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</a:t>
            </a:r>
            <a:r>
              <a:rPr lang="he-IL" sz="3600" b="0" i="0" dirty="0">
                <a:solidFill>
                  <a:schemeClr val="bg2">
                    <a:lumMod val="10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כ</a:t>
            </a:r>
            <a:r>
              <a:rPr lang="he-IL" sz="3600" b="0" i="0" dirty="0">
                <a:solidFill>
                  <a:srgbClr val="FF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ִּי הֵם וּמִקְנֵיהֶם יַעֲלוּ </a:t>
            </a:r>
            <a:r>
              <a:rPr lang="he-IL" sz="3600" b="0" i="0" dirty="0" err="1">
                <a:solidFill>
                  <a:srgbClr val="FF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וְאָהֳלֵיהֶם</a:t>
            </a:r>
            <a:r>
              <a:rPr lang="he-IL" sz="3600" b="0" i="0" dirty="0">
                <a:solidFill>
                  <a:srgbClr val="FF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וּבָאוּ כְדֵי אַרְבֶּה לָרֹב וְלָהֶם וְלִגְמַלֵּיהֶם אֵין מִסְפָּר וַיָּבֹאוּ בָאָרֶץ לְשַׁחֲתָהּ</a:t>
            </a:r>
            <a:endParaRPr lang="he-IL" dirty="0">
              <a:solidFill>
                <a:srgbClr val="FF0000"/>
              </a:solidFill>
            </a:endParaRPr>
          </a:p>
        </p:txBody>
      </p:sp>
      <p:pic>
        <p:nvPicPr>
          <p:cNvPr id="2054" name="Picture 6" descr="המחקר הישראלי שיגדיל את מספר גרגירי החיטה">
            <a:extLst>
              <a:ext uri="{FF2B5EF4-FFF2-40B4-BE49-F238E27FC236}">
                <a16:creationId xmlns:a16="http://schemas.microsoft.com/office/drawing/2014/main" id="{D5B5E1A7-572F-4199-A41B-C6F26420896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40"/>
          <a:stretch/>
        </p:blipFill>
        <p:spPr bwMode="auto">
          <a:xfrm>
            <a:off x="545925" y="3429000"/>
            <a:ext cx="5816728" cy="3057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8" descr="Ethiopia: Breeding Ground For the Next Batch of Desert Locust - ICPAC">
            <a:extLst>
              <a:ext uri="{FF2B5EF4-FFF2-40B4-BE49-F238E27FC236}">
                <a16:creationId xmlns:a16="http://schemas.microsoft.com/office/drawing/2014/main" id="{28137B2B-FADD-41AA-9C67-8259343BCBB5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149" y="3200400"/>
            <a:ext cx="5838504" cy="3289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Storms : FAO in Emergencies">
            <a:extLst>
              <a:ext uri="{FF2B5EF4-FFF2-40B4-BE49-F238E27FC236}">
                <a16:creationId xmlns:a16="http://schemas.microsoft.com/office/drawing/2014/main" id="{CF747A80-99BB-4F43-80F0-C042B47AC49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29" r="13409"/>
          <a:stretch/>
        </p:blipFill>
        <p:spPr bwMode="auto">
          <a:xfrm>
            <a:off x="428917" y="3200400"/>
            <a:ext cx="6247628" cy="3289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4650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מציין מיקום תוכן 3">
            <a:extLst>
              <a:ext uri="{FF2B5EF4-FFF2-40B4-BE49-F238E27FC236}">
                <a16:creationId xmlns:a16="http://schemas.microsoft.com/office/drawing/2014/main" id="{D3FE4E7A-6E4C-4A92-AD85-A0E7EB68968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153" t="19122" r="24591" b="24348"/>
          <a:stretch/>
        </p:blipFill>
        <p:spPr>
          <a:xfrm>
            <a:off x="904461" y="17220"/>
            <a:ext cx="11287539" cy="6868638"/>
          </a:xfrm>
          <a:prstGeom prst="rect">
            <a:avLst/>
          </a:prstGeom>
        </p:spPr>
      </p:pic>
      <p:sp>
        <p:nvSpPr>
          <p:cNvPr id="2" name="כותרת 1">
            <a:extLst>
              <a:ext uri="{FF2B5EF4-FFF2-40B4-BE49-F238E27FC236}">
                <a16:creationId xmlns:a16="http://schemas.microsoft.com/office/drawing/2014/main" id="{5F35367E-CBC9-4009-B6E0-569E913248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6" name="מציין מיקום תוכן 3">
            <a:extLst>
              <a:ext uri="{FF2B5EF4-FFF2-40B4-BE49-F238E27FC236}">
                <a16:creationId xmlns:a16="http://schemas.microsoft.com/office/drawing/2014/main" id="{56ADB60A-80F9-4C1C-BF97-9F61A7510B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28587" y="4271843"/>
            <a:ext cx="2461591" cy="1391334"/>
          </a:xfrm>
          <a:prstGeom prst="rect">
            <a:avLst/>
          </a:prstGeom>
        </p:spPr>
      </p:pic>
      <p:pic>
        <p:nvPicPr>
          <p:cNvPr id="7" name="מציין מיקום תוכן 3">
            <a:extLst>
              <a:ext uri="{FF2B5EF4-FFF2-40B4-BE49-F238E27FC236}">
                <a16:creationId xmlns:a16="http://schemas.microsoft.com/office/drawing/2014/main" id="{4EABD1D2-884B-4294-B8D6-819474A33C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76760" y="4289010"/>
            <a:ext cx="2461592" cy="1391335"/>
          </a:xfrm>
          <a:prstGeom prst="rect">
            <a:avLst/>
          </a:prstGeom>
        </p:spPr>
      </p:pic>
      <p:pic>
        <p:nvPicPr>
          <p:cNvPr id="4" name="מציין מיקום תוכן 3">
            <a:extLst>
              <a:ext uri="{FF2B5EF4-FFF2-40B4-BE49-F238E27FC236}">
                <a16:creationId xmlns:a16="http://schemas.microsoft.com/office/drawing/2014/main" id="{CC3B33D7-3691-4187-A5F2-9EF9B21ED8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734367" y="2504783"/>
            <a:ext cx="3270306" cy="1848434"/>
          </a:xfrm>
          <a:prstGeom prst="rect">
            <a:avLst/>
          </a:prstGeom>
        </p:spPr>
      </p:pic>
      <p:pic>
        <p:nvPicPr>
          <p:cNvPr id="5" name="מציין מיקום תוכן 3">
            <a:extLst>
              <a:ext uri="{FF2B5EF4-FFF2-40B4-BE49-F238E27FC236}">
                <a16:creationId xmlns:a16="http://schemas.microsoft.com/office/drawing/2014/main" id="{765B2188-412D-43BA-A701-EBCEA9B27C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6268" y="2502507"/>
            <a:ext cx="3244635" cy="1833924"/>
          </a:xfrm>
          <a:prstGeom prst="rect">
            <a:avLst/>
          </a:prstGeom>
        </p:spPr>
      </p:pic>
      <p:pic>
        <p:nvPicPr>
          <p:cNvPr id="43" name="תמונה 42">
            <a:extLst>
              <a:ext uri="{FF2B5EF4-FFF2-40B4-BE49-F238E27FC236}">
                <a16:creationId xmlns:a16="http://schemas.microsoft.com/office/drawing/2014/main" id="{4C8C947B-D14D-4B27-829F-2C06E9F53CE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519" t="14435" b="8821"/>
          <a:stretch/>
        </p:blipFill>
        <p:spPr>
          <a:xfrm rot="5400000">
            <a:off x="9050980" y="1020746"/>
            <a:ext cx="2200361" cy="749901"/>
          </a:xfrm>
          <a:prstGeom prst="rect">
            <a:avLst/>
          </a:prstGeom>
        </p:spPr>
      </p:pic>
      <p:pic>
        <p:nvPicPr>
          <p:cNvPr id="45" name="תמונה 44">
            <a:extLst>
              <a:ext uri="{FF2B5EF4-FFF2-40B4-BE49-F238E27FC236}">
                <a16:creationId xmlns:a16="http://schemas.microsoft.com/office/drawing/2014/main" id="{B74C10A7-84E8-4F84-B97D-47FCCE3EF10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519" t="14435" b="8821"/>
          <a:stretch/>
        </p:blipFill>
        <p:spPr>
          <a:xfrm rot="5400000">
            <a:off x="9730731" y="1020747"/>
            <a:ext cx="2200361" cy="749901"/>
          </a:xfrm>
          <a:prstGeom prst="rect">
            <a:avLst/>
          </a:prstGeom>
        </p:spPr>
      </p:pic>
      <p:pic>
        <p:nvPicPr>
          <p:cNvPr id="47" name="תמונה 46">
            <a:extLst>
              <a:ext uri="{FF2B5EF4-FFF2-40B4-BE49-F238E27FC236}">
                <a16:creationId xmlns:a16="http://schemas.microsoft.com/office/drawing/2014/main" id="{8BA5C0D6-4743-477A-98DC-FE8F77E7537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519" t="14435" b="8821"/>
          <a:stretch/>
        </p:blipFill>
        <p:spPr>
          <a:xfrm rot="5400000">
            <a:off x="10480632" y="1020748"/>
            <a:ext cx="2200361" cy="749901"/>
          </a:xfrm>
          <a:prstGeom prst="rect">
            <a:avLst/>
          </a:prstGeom>
        </p:spPr>
      </p:pic>
      <p:pic>
        <p:nvPicPr>
          <p:cNvPr id="49" name="תמונה 48">
            <a:extLst>
              <a:ext uri="{FF2B5EF4-FFF2-40B4-BE49-F238E27FC236}">
                <a16:creationId xmlns:a16="http://schemas.microsoft.com/office/drawing/2014/main" id="{78738194-62EA-4032-9F2B-8C73F5D8898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519" t="14435" b="8821"/>
          <a:stretch/>
        </p:blipFill>
        <p:spPr>
          <a:xfrm rot="5400000">
            <a:off x="6957140" y="1024061"/>
            <a:ext cx="2200361" cy="749901"/>
          </a:xfrm>
          <a:prstGeom prst="rect">
            <a:avLst/>
          </a:prstGeom>
        </p:spPr>
      </p:pic>
      <p:pic>
        <p:nvPicPr>
          <p:cNvPr id="51" name="תמונה 50">
            <a:extLst>
              <a:ext uri="{FF2B5EF4-FFF2-40B4-BE49-F238E27FC236}">
                <a16:creationId xmlns:a16="http://schemas.microsoft.com/office/drawing/2014/main" id="{C7DAC5E1-C2D3-4507-9C04-F22EE0B7473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519" t="14435" b="8821"/>
          <a:stretch/>
        </p:blipFill>
        <p:spPr>
          <a:xfrm rot="5400000">
            <a:off x="7636891" y="1024062"/>
            <a:ext cx="2200361" cy="749901"/>
          </a:xfrm>
          <a:prstGeom prst="rect">
            <a:avLst/>
          </a:prstGeom>
        </p:spPr>
      </p:pic>
      <p:pic>
        <p:nvPicPr>
          <p:cNvPr id="53" name="תמונה 52">
            <a:extLst>
              <a:ext uri="{FF2B5EF4-FFF2-40B4-BE49-F238E27FC236}">
                <a16:creationId xmlns:a16="http://schemas.microsoft.com/office/drawing/2014/main" id="{4BB173BB-E4D0-4F29-8BAC-B63D55B915C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519" t="14435" b="8821"/>
          <a:stretch/>
        </p:blipFill>
        <p:spPr>
          <a:xfrm rot="5400000">
            <a:off x="8386792" y="1024063"/>
            <a:ext cx="2200361" cy="749901"/>
          </a:xfrm>
          <a:prstGeom prst="rect">
            <a:avLst/>
          </a:prstGeom>
        </p:spPr>
      </p:pic>
      <p:pic>
        <p:nvPicPr>
          <p:cNvPr id="55" name="תמונה 54">
            <a:extLst>
              <a:ext uri="{FF2B5EF4-FFF2-40B4-BE49-F238E27FC236}">
                <a16:creationId xmlns:a16="http://schemas.microsoft.com/office/drawing/2014/main" id="{E62DCD32-9C15-4CDD-BECC-1B40D8A18CA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519" t="14435" b="8821"/>
          <a:stretch/>
        </p:blipFill>
        <p:spPr>
          <a:xfrm rot="5400000">
            <a:off x="4769269" y="1040846"/>
            <a:ext cx="2200361" cy="749901"/>
          </a:xfrm>
          <a:prstGeom prst="rect">
            <a:avLst/>
          </a:prstGeom>
        </p:spPr>
      </p:pic>
      <p:pic>
        <p:nvPicPr>
          <p:cNvPr id="57" name="תמונה 56">
            <a:extLst>
              <a:ext uri="{FF2B5EF4-FFF2-40B4-BE49-F238E27FC236}">
                <a16:creationId xmlns:a16="http://schemas.microsoft.com/office/drawing/2014/main" id="{A2ECF3F4-0EA7-4881-B6B7-F677889F8C9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519" t="14435" b="8821"/>
          <a:stretch/>
        </p:blipFill>
        <p:spPr>
          <a:xfrm rot="5400000">
            <a:off x="5524678" y="1040846"/>
            <a:ext cx="2200361" cy="749901"/>
          </a:xfrm>
          <a:prstGeom prst="rect">
            <a:avLst/>
          </a:prstGeom>
        </p:spPr>
      </p:pic>
      <p:pic>
        <p:nvPicPr>
          <p:cNvPr id="59" name="תמונה 58">
            <a:extLst>
              <a:ext uri="{FF2B5EF4-FFF2-40B4-BE49-F238E27FC236}">
                <a16:creationId xmlns:a16="http://schemas.microsoft.com/office/drawing/2014/main" id="{657DFA7F-4997-480C-86FB-B0D636CE50A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519" t="14435" b="8821"/>
          <a:stretch/>
        </p:blipFill>
        <p:spPr>
          <a:xfrm rot="5400000">
            <a:off x="6207239" y="1020746"/>
            <a:ext cx="2200361" cy="749901"/>
          </a:xfrm>
          <a:prstGeom prst="rect">
            <a:avLst/>
          </a:prstGeom>
        </p:spPr>
      </p:pic>
      <p:pic>
        <p:nvPicPr>
          <p:cNvPr id="61" name="תמונה 60">
            <a:extLst>
              <a:ext uri="{FF2B5EF4-FFF2-40B4-BE49-F238E27FC236}">
                <a16:creationId xmlns:a16="http://schemas.microsoft.com/office/drawing/2014/main" id="{0B5F5525-EFA0-43FB-B414-4545B0D584C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519" t="14435" b="8821"/>
          <a:stretch/>
        </p:blipFill>
        <p:spPr>
          <a:xfrm rot="5400000">
            <a:off x="4354693" y="4997073"/>
            <a:ext cx="2200361" cy="749901"/>
          </a:xfrm>
          <a:prstGeom prst="rect">
            <a:avLst/>
          </a:prstGeom>
        </p:spPr>
      </p:pic>
      <p:pic>
        <p:nvPicPr>
          <p:cNvPr id="63" name="תמונה 62">
            <a:extLst>
              <a:ext uri="{FF2B5EF4-FFF2-40B4-BE49-F238E27FC236}">
                <a16:creationId xmlns:a16="http://schemas.microsoft.com/office/drawing/2014/main" id="{63328255-1642-4135-801A-4B1F8F72A20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519" t="14435" b="8821"/>
          <a:stretch/>
        </p:blipFill>
        <p:spPr>
          <a:xfrm rot="5400000">
            <a:off x="5011471" y="5061661"/>
            <a:ext cx="2200361" cy="749901"/>
          </a:xfrm>
          <a:prstGeom prst="rect">
            <a:avLst/>
          </a:prstGeom>
        </p:spPr>
      </p:pic>
      <p:pic>
        <p:nvPicPr>
          <p:cNvPr id="65" name="תמונה 64">
            <a:extLst>
              <a:ext uri="{FF2B5EF4-FFF2-40B4-BE49-F238E27FC236}">
                <a16:creationId xmlns:a16="http://schemas.microsoft.com/office/drawing/2014/main" id="{5BC19856-C069-416D-962F-07640C0BF8E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519" t="14435" b="8821"/>
          <a:stretch/>
        </p:blipFill>
        <p:spPr>
          <a:xfrm rot="5400000">
            <a:off x="5687134" y="5078447"/>
            <a:ext cx="2200361" cy="749901"/>
          </a:xfrm>
          <a:prstGeom prst="rect">
            <a:avLst/>
          </a:prstGeom>
        </p:spPr>
      </p:pic>
      <p:pic>
        <p:nvPicPr>
          <p:cNvPr id="67" name="מציין מיקום תוכן 3">
            <a:extLst>
              <a:ext uri="{FF2B5EF4-FFF2-40B4-BE49-F238E27FC236}">
                <a16:creationId xmlns:a16="http://schemas.microsoft.com/office/drawing/2014/main" id="{5EBA22FE-A590-43C1-96D4-96FBBA072B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8253" y="5616137"/>
            <a:ext cx="1907026" cy="1077885"/>
          </a:xfrm>
          <a:prstGeom prst="rect">
            <a:avLst/>
          </a:prstGeom>
        </p:spPr>
      </p:pic>
      <p:pic>
        <p:nvPicPr>
          <p:cNvPr id="69" name="מציין מיקום תוכן 3">
            <a:extLst>
              <a:ext uri="{FF2B5EF4-FFF2-40B4-BE49-F238E27FC236}">
                <a16:creationId xmlns:a16="http://schemas.microsoft.com/office/drawing/2014/main" id="{EE9A49E8-C770-4129-B111-7F3E0A0063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20368" y="5598501"/>
            <a:ext cx="1907027" cy="1077885"/>
          </a:xfrm>
          <a:prstGeom prst="rect">
            <a:avLst/>
          </a:prstGeom>
        </p:spPr>
      </p:pic>
      <p:pic>
        <p:nvPicPr>
          <p:cNvPr id="71" name="מציין מיקום תוכן 3">
            <a:extLst>
              <a:ext uri="{FF2B5EF4-FFF2-40B4-BE49-F238E27FC236}">
                <a16:creationId xmlns:a16="http://schemas.microsoft.com/office/drawing/2014/main" id="{488CCD51-58F8-49A4-B2A3-33BE5A609E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73479" y="5664294"/>
            <a:ext cx="1364873" cy="979513"/>
          </a:xfrm>
          <a:prstGeom prst="rect">
            <a:avLst/>
          </a:prstGeom>
        </p:spPr>
      </p:pic>
      <p:sp>
        <p:nvSpPr>
          <p:cNvPr id="73" name="אליפסה 72">
            <a:extLst>
              <a:ext uri="{FF2B5EF4-FFF2-40B4-BE49-F238E27FC236}">
                <a16:creationId xmlns:a16="http://schemas.microsoft.com/office/drawing/2014/main" id="{12369688-FD92-4878-B4A0-723CA922E200}"/>
              </a:ext>
            </a:extLst>
          </p:cNvPr>
          <p:cNvSpPr/>
          <p:nvPr/>
        </p:nvSpPr>
        <p:spPr>
          <a:xfrm>
            <a:off x="3039540" y="2097157"/>
            <a:ext cx="1691486" cy="1152939"/>
          </a:xfrm>
          <a:prstGeom prst="ellipse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800" b="1" dirty="0">
                <a:solidFill>
                  <a:srgbClr val="002060"/>
                </a:solidFill>
              </a:rPr>
              <a:t>שנה 1</a:t>
            </a:r>
          </a:p>
        </p:txBody>
      </p:sp>
    </p:spTree>
    <p:extLst>
      <p:ext uri="{BB962C8B-B14F-4D97-AF65-F5344CB8AC3E}">
        <p14:creationId xmlns:p14="http://schemas.microsoft.com/office/powerpoint/2010/main" val="203464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מציין מיקום תוכן 3">
            <a:extLst>
              <a:ext uri="{FF2B5EF4-FFF2-40B4-BE49-F238E27FC236}">
                <a16:creationId xmlns:a16="http://schemas.microsoft.com/office/drawing/2014/main" id="{D3FE4E7A-6E4C-4A92-AD85-A0E7EB68968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153" t="19122" r="24591" b="24348"/>
          <a:stretch/>
        </p:blipFill>
        <p:spPr>
          <a:xfrm>
            <a:off x="904461" y="17220"/>
            <a:ext cx="11287539" cy="6868638"/>
          </a:xfrm>
          <a:prstGeom prst="rect">
            <a:avLst/>
          </a:prstGeom>
        </p:spPr>
      </p:pic>
      <p:sp>
        <p:nvSpPr>
          <p:cNvPr id="2" name="כותרת 1">
            <a:extLst>
              <a:ext uri="{FF2B5EF4-FFF2-40B4-BE49-F238E27FC236}">
                <a16:creationId xmlns:a16="http://schemas.microsoft.com/office/drawing/2014/main" id="{5F35367E-CBC9-4009-B6E0-569E913248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6" name="מציין מיקום תוכן 3">
            <a:extLst>
              <a:ext uri="{FF2B5EF4-FFF2-40B4-BE49-F238E27FC236}">
                <a16:creationId xmlns:a16="http://schemas.microsoft.com/office/drawing/2014/main" id="{56ADB60A-80F9-4C1C-BF97-9F61A7510B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28587" y="4271843"/>
            <a:ext cx="2461591" cy="1391334"/>
          </a:xfrm>
          <a:prstGeom prst="rect">
            <a:avLst/>
          </a:prstGeom>
        </p:spPr>
      </p:pic>
      <p:pic>
        <p:nvPicPr>
          <p:cNvPr id="7" name="מציין מיקום תוכן 3">
            <a:extLst>
              <a:ext uri="{FF2B5EF4-FFF2-40B4-BE49-F238E27FC236}">
                <a16:creationId xmlns:a16="http://schemas.microsoft.com/office/drawing/2014/main" id="{4EABD1D2-884B-4294-B8D6-819474A33C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76760" y="4289010"/>
            <a:ext cx="2461592" cy="1391335"/>
          </a:xfrm>
          <a:prstGeom prst="rect">
            <a:avLst/>
          </a:prstGeom>
        </p:spPr>
      </p:pic>
      <p:pic>
        <p:nvPicPr>
          <p:cNvPr id="4" name="מציין מיקום תוכן 3">
            <a:extLst>
              <a:ext uri="{FF2B5EF4-FFF2-40B4-BE49-F238E27FC236}">
                <a16:creationId xmlns:a16="http://schemas.microsoft.com/office/drawing/2014/main" id="{CC3B33D7-3691-4187-A5F2-9EF9B21ED8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734367" y="2504783"/>
            <a:ext cx="3270306" cy="1848434"/>
          </a:xfrm>
          <a:prstGeom prst="rect">
            <a:avLst/>
          </a:prstGeom>
        </p:spPr>
      </p:pic>
      <p:pic>
        <p:nvPicPr>
          <p:cNvPr id="5" name="מציין מיקום תוכן 3">
            <a:extLst>
              <a:ext uri="{FF2B5EF4-FFF2-40B4-BE49-F238E27FC236}">
                <a16:creationId xmlns:a16="http://schemas.microsoft.com/office/drawing/2014/main" id="{765B2188-412D-43BA-A701-EBCEA9B27C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6268" y="2502507"/>
            <a:ext cx="3244635" cy="1833924"/>
          </a:xfrm>
          <a:prstGeom prst="rect">
            <a:avLst/>
          </a:prstGeom>
        </p:spPr>
      </p:pic>
      <p:pic>
        <p:nvPicPr>
          <p:cNvPr id="43" name="תמונה 42">
            <a:extLst>
              <a:ext uri="{FF2B5EF4-FFF2-40B4-BE49-F238E27FC236}">
                <a16:creationId xmlns:a16="http://schemas.microsoft.com/office/drawing/2014/main" id="{4C8C947B-D14D-4B27-829F-2C06E9F53CE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519" t="14435" b="8821"/>
          <a:stretch/>
        </p:blipFill>
        <p:spPr>
          <a:xfrm rot="5400000">
            <a:off x="9050980" y="1020746"/>
            <a:ext cx="2200361" cy="749901"/>
          </a:xfrm>
          <a:prstGeom prst="rect">
            <a:avLst/>
          </a:prstGeom>
        </p:spPr>
      </p:pic>
      <p:pic>
        <p:nvPicPr>
          <p:cNvPr id="45" name="תמונה 44">
            <a:extLst>
              <a:ext uri="{FF2B5EF4-FFF2-40B4-BE49-F238E27FC236}">
                <a16:creationId xmlns:a16="http://schemas.microsoft.com/office/drawing/2014/main" id="{B74C10A7-84E8-4F84-B97D-47FCCE3EF10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519" t="14435" b="8821"/>
          <a:stretch/>
        </p:blipFill>
        <p:spPr>
          <a:xfrm rot="5400000">
            <a:off x="9730731" y="1020747"/>
            <a:ext cx="2200361" cy="749901"/>
          </a:xfrm>
          <a:prstGeom prst="rect">
            <a:avLst/>
          </a:prstGeom>
        </p:spPr>
      </p:pic>
      <p:pic>
        <p:nvPicPr>
          <p:cNvPr id="47" name="תמונה 46">
            <a:extLst>
              <a:ext uri="{FF2B5EF4-FFF2-40B4-BE49-F238E27FC236}">
                <a16:creationId xmlns:a16="http://schemas.microsoft.com/office/drawing/2014/main" id="{8BA5C0D6-4743-477A-98DC-FE8F77E7537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519" t="14435" b="8821"/>
          <a:stretch/>
        </p:blipFill>
        <p:spPr>
          <a:xfrm rot="5400000">
            <a:off x="10480632" y="1020748"/>
            <a:ext cx="2200361" cy="749901"/>
          </a:xfrm>
          <a:prstGeom prst="rect">
            <a:avLst/>
          </a:prstGeom>
        </p:spPr>
      </p:pic>
      <p:pic>
        <p:nvPicPr>
          <p:cNvPr id="49" name="תמונה 48">
            <a:extLst>
              <a:ext uri="{FF2B5EF4-FFF2-40B4-BE49-F238E27FC236}">
                <a16:creationId xmlns:a16="http://schemas.microsoft.com/office/drawing/2014/main" id="{78738194-62EA-4032-9F2B-8C73F5D8898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519" t="14435" b="8821"/>
          <a:stretch/>
        </p:blipFill>
        <p:spPr>
          <a:xfrm rot="5400000">
            <a:off x="6957140" y="1024061"/>
            <a:ext cx="2200361" cy="749901"/>
          </a:xfrm>
          <a:prstGeom prst="rect">
            <a:avLst/>
          </a:prstGeom>
        </p:spPr>
      </p:pic>
      <p:pic>
        <p:nvPicPr>
          <p:cNvPr id="51" name="תמונה 50">
            <a:extLst>
              <a:ext uri="{FF2B5EF4-FFF2-40B4-BE49-F238E27FC236}">
                <a16:creationId xmlns:a16="http://schemas.microsoft.com/office/drawing/2014/main" id="{C7DAC5E1-C2D3-4507-9C04-F22EE0B7473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519" t="14435" b="8821"/>
          <a:stretch/>
        </p:blipFill>
        <p:spPr>
          <a:xfrm rot="5400000">
            <a:off x="7636891" y="1024062"/>
            <a:ext cx="2200361" cy="749901"/>
          </a:xfrm>
          <a:prstGeom prst="rect">
            <a:avLst/>
          </a:prstGeom>
        </p:spPr>
      </p:pic>
      <p:pic>
        <p:nvPicPr>
          <p:cNvPr id="53" name="תמונה 52">
            <a:extLst>
              <a:ext uri="{FF2B5EF4-FFF2-40B4-BE49-F238E27FC236}">
                <a16:creationId xmlns:a16="http://schemas.microsoft.com/office/drawing/2014/main" id="{4BB173BB-E4D0-4F29-8BAC-B63D55B915C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519" t="14435" b="8821"/>
          <a:stretch/>
        </p:blipFill>
        <p:spPr>
          <a:xfrm rot="5400000">
            <a:off x="8386792" y="1024063"/>
            <a:ext cx="2200361" cy="749901"/>
          </a:xfrm>
          <a:prstGeom prst="rect">
            <a:avLst/>
          </a:prstGeom>
        </p:spPr>
      </p:pic>
      <p:pic>
        <p:nvPicPr>
          <p:cNvPr id="61" name="תמונה 60">
            <a:extLst>
              <a:ext uri="{FF2B5EF4-FFF2-40B4-BE49-F238E27FC236}">
                <a16:creationId xmlns:a16="http://schemas.microsoft.com/office/drawing/2014/main" id="{0B5F5525-EFA0-43FB-B414-4545B0D584C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519" t="14435" b="8821"/>
          <a:stretch/>
        </p:blipFill>
        <p:spPr>
          <a:xfrm rot="5400000">
            <a:off x="4354693" y="4997073"/>
            <a:ext cx="2200361" cy="749901"/>
          </a:xfrm>
          <a:prstGeom prst="rect">
            <a:avLst/>
          </a:prstGeom>
        </p:spPr>
      </p:pic>
      <p:pic>
        <p:nvPicPr>
          <p:cNvPr id="63" name="תמונה 62">
            <a:extLst>
              <a:ext uri="{FF2B5EF4-FFF2-40B4-BE49-F238E27FC236}">
                <a16:creationId xmlns:a16="http://schemas.microsoft.com/office/drawing/2014/main" id="{63328255-1642-4135-801A-4B1F8F72A20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519" t="14435" b="8821"/>
          <a:stretch/>
        </p:blipFill>
        <p:spPr>
          <a:xfrm rot="5400000">
            <a:off x="5011471" y="5061661"/>
            <a:ext cx="2200361" cy="749901"/>
          </a:xfrm>
          <a:prstGeom prst="rect">
            <a:avLst/>
          </a:prstGeom>
        </p:spPr>
      </p:pic>
      <p:pic>
        <p:nvPicPr>
          <p:cNvPr id="65" name="תמונה 64">
            <a:extLst>
              <a:ext uri="{FF2B5EF4-FFF2-40B4-BE49-F238E27FC236}">
                <a16:creationId xmlns:a16="http://schemas.microsoft.com/office/drawing/2014/main" id="{5BC19856-C069-416D-962F-07640C0BF8E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519" t="14435" b="8821"/>
          <a:stretch/>
        </p:blipFill>
        <p:spPr>
          <a:xfrm rot="5400000">
            <a:off x="5687134" y="5078447"/>
            <a:ext cx="2200361" cy="749901"/>
          </a:xfrm>
          <a:prstGeom prst="rect">
            <a:avLst/>
          </a:prstGeom>
        </p:spPr>
      </p:pic>
      <p:pic>
        <p:nvPicPr>
          <p:cNvPr id="67" name="מציין מיקום תוכן 3">
            <a:extLst>
              <a:ext uri="{FF2B5EF4-FFF2-40B4-BE49-F238E27FC236}">
                <a16:creationId xmlns:a16="http://schemas.microsoft.com/office/drawing/2014/main" id="{5EBA22FE-A590-43C1-96D4-96FBBA072B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8253" y="5616137"/>
            <a:ext cx="1907026" cy="1077885"/>
          </a:xfrm>
          <a:prstGeom prst="rect">
            <a:avLst/>
          </a:prstGeom>
        </p:spPr>
      </p:pic>
      <p:pic>
        <p:nvPicPr>
          <p:cNvPr id="71" name="מציין מיקום תוכן 3">
            <a:extLst>
              <a:ext uri="{FF2B5EF4-FFF2-40B4-BE49-F238E27FC236}">
                <a16:creationId xmlns:a16="http://schemas.microsoft.com/office/drawing/2014/main" id="{488CCD51-58F8-49A4-B2A3-33BE5A609E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73479" y="5664294"/>
            <a:ext cx="1364873" cy="979513"/>
          </a:xfrm>
          <a:prstGeom prst="rect">
            <a:avLst/>
          </a:prstGeom>
        </p:spPr>
      </p:pic>
      <p:sp>
        <p:nvSpPr>
          <p:cNvPr id="3" name="אליפסה 2">
            <a:extLst>
              <a:ext uri="{FF2B5EF4-FFF2-40B4-BE49-F238E27FC236}">
                <a16:creationId xmlns:a16="http://schemas.microsoft.com/office/drawing/2014/main" id="{2A8B856E-CF17-498A-8EB8-6D294A2857ED}"/>
              </a:ext>
            </a:extLst>
          </p:cNvPr>
          <p:cNvSpPr/>
          <p:nvPr/>
        </p:nvSpPr>
        <p:spPr>
          <a:xfrm>
            <a:off x="3039540" y="2097157"/>
            <a:ext cx="1691486" cy="1152939"/>
          </a:xfrm>
          <a:prstGeom prst="ellipse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800" b="1" dirty="0">
                <a:solidFill>
                  <a:srgbClr val="002060"/>
                </a:solidFill>
              </a:rPr>
              <a:t>שנה 2</a:t>
            </a:r>
          </a:p>
        </p:txBody>
      </p:sp>
    </p:spTree>
    <p:extLst>
      <p:ext uri="{BB962C8B-B14F-4D97-AF65-F5344CB8AC3E}">
        <p14:creationId xmlns:p14="http://schemas.microsoft.com/office/powerpoint/2010/main" val="19613189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מציין מיקום תוכן 3">
            <a:extLst>
              <a:ext uri="{FF2B5EF4-FFF2-40B4-BE49-F238E27FC236}">
                <a16:creationId xmlns:a16="http://schemas.microsoft.com/office/drawing/2014/main" id="{D3FE4E7A-6E4C-4A92-AD85-A0E7EB68968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153" t="19122" r="24591" b="24348"/>
          <a:stretch/>
        </p:blipFill>
        <p:spPr>
          <a:xfrm>
            <a:off x="904461" y="17220"/>
            <a:ext cx="11287539" cy="6868638"/>
          </a:xfrm>
          <a:prstGeom prst="rect">
            <a:avLst/>
          </a:prstGeom>
        </p:spPr>
      </p:pic>
      <p:sp>
        <p:nvSpPr>
          <p:cNvPr id="2" name="כותרת 1">
            <a:extLst>
              <a:ext uri="{FF2B5EF4-FFF2-40B4-BE49-F238E27FC236}">
                <a16:creationId xmlns:a16="http://schemas.microsoft.com/office/drawing/2014/main" id="{5F35367E-CBC9-4009-B6E0-569E913248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7" name="מציין מיקום תוכן 3">
            <a:extLst>
              <a:ext uri="{FF2B5EF4-FFF2-40B4-BE49-F238E27FC236}">
                <a16:creationId xmlns:a16="http://schemas.microsoft.com/office/drawing/2014/main" id="{4EABD1D2-884B-4294-B8D6-819474A33C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76760" y="4289010"/>
            <a:ext cx="2461592" cy="1391335"/>
          </a:xfrm>
          <a:prstGeom prst="rect">
            <a:avLst/>
          </a:prstGeom>
        </p:spPr>
      </p:pic>
      <p:pic>
        <p:nvPicPr>
          <p:cNvPr id="4" name="מציין מיקום תוכן 3">
            <a:extLst>
              <a:ext uri="{FF2B5EF4-FFF2-40B4-BE49-F238E27FC236}">
                <a16:creationId xmlns:a16="http://schemas.microsoft.com/office/drawing/2014/main" id="{CC3B33D7-3691-4187-A5F2-9EF9B21ED8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734367" y="2504783"/>
            <a:ext cx="3270306" cy="1848434"/>
          </a:xfrm>
          <a:prstGeom prst="rect">
            <a:avLst/>
          </a:prstGeom>
        </p:spPr>
      </p:pic>
      <p:pic>
        <p:nvPicPr>
          <p:cNvPr id="43" name="תמונה 42">
            <a:extLst>
              <a:ext uri="{FF2B5EF4-FFF2-40B4-BE49-F238E27FC236}">
                <a16:creationId xmlns:a16="http://schemas.microsoft.com/office/drawing/2014/main" id="{4C8C947B-D14D-4B27-829F-2C06E9F53CE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519" t="14435" b="8821"/>
          <a:stretch/>
        </p:blipFill>
        <p:spPr>
          <a:xfrm rot="5400000">
            <a:off x="9050980" y="1020746"/>
            <a:ext cx="2200361" cy="749901"/>
          </a:xfrm>
          <a:prstGeom prst="rect">
            <a:avLst/>
          </a:prstGeom>
        </p:spPr>
      </p:pic>
      <p:pic>
        <p:nvPicPr>
          <p:cNvPr id="45" name="תמונה 44">
            <a:extLst>
              <a:ext uri="{FF2B5EF4-FFF2-40B4-BE49-F238E27FC236}">
                <a16:creationId xmlns:a16="http://schemas.microsoft.com/office/drawing/2014/main" id="{B74C10A7-84E8-4F84-B97D-47FCCE3EF10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519" t="14435" b="8821"/>
          <a:stretch/>
        </p:blipFill>
        <p:spPr>
          <a:xfrm rot="5400000">
            <a:off x="9730731" y="1020747"/>
            <a:ext cx="2200361" cy="749901"/>
          </a:xfrm>
          <a:prstGeom prst="rect">
            <a:avLst/>
          </a:prstGeom>
        </p:spPr>
      </p:pic>
      <p:pic>
        <p:nvPicPr>
          <p:cNvPr id="47" name="תמונה 46">
            <a:extLst>
              <a:ext uri="{FF2B5EF4-FFF2-40B4-BE49-F238E27FC236}">
                <a16:creationId xmlns:a16="http://schemas.microsoft.com/office/drawing/2014/main" id="{8BA5C0D6-4743-477A-98DC-FE8F77E7537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519" t="14435" b="8821"/>
          <a:stretch/>
        </p:blipFill>
        <p:spPr>
          <a:xfrm rot="5400000">
            <a:off x="10480632" y="1020748"/>
            <a:ext cx="2200361" cy="749901"/>
          </a:xfrm>
          <a:prstGeom prst="rect">
            <a:avLst/>
          </a:prstGeom>
        </p:spPr>
      </p:pic>
      <p:pic>
        <p:nvPicPr>
          <p:cNvPr id="49" name="תמונה 48">
            <a:extLst>
              <a:ext uri="{FF2B5EF4-FFF2-40B4-BE49-F238E27FC236}">
                <a16:creationId xmlns:a16="http://schemas.microsoft.com/office/drawing/2014/main" id="{78738194-62EA-4032-9F2B-8C73F5D8898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519" t="14435" b="8821"/>
          <a:stretch/>
        </p:blipFill>
        <p:spPr>
          <a:xfrm rot="5400000">
            <a:off x="6957140" y="1024061"/>
            <a:ext cx="2200361" cy="749901"/>
          </a:xfrm>
          <a:prstGeom prst="rect">
            <a:avLst/>
          </a:prstGeom>
        </p:spPr>
      </p:pic>
      <p:pic>
        <p:nvPicPr>
          <p:cNvPr id="51" name="תמונה 50">
            <a:extLst>
              <a:ext uri="{FF2B5EF4-FFF2-40B4-BE49-F238E27FC236}">
                <a16:creationId xmlns:a16="http://schemas.microsoft.com/office/drawing/2014/main" id="{C7DAC5E1-C2D3-4507-9C04-F22EE0B7473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519" t="14435" b="8821"/>
          <a:stretch/>
        </p:blipFill>
        <p:spPr>
          <a:xfrm rot="5400000">
            <a:off x="7636891" y="1024062"/>
            <a:ext cx="2200361" cy="749901"/>
          </a:xfrm>
          <a:prstGeom prst="rect">
            <a:avLst/>
          </a:prstGeom>
        </p:spPr>
      </p:pic>
      <p:pic>
        <p:nvPicPr>
          <p:cNvPr id="53" name="תמונה 52">
            <a:extLst>
              <a:ext uri="{FF2B5EF4-FFF2-40B4-BE49-F238E27FC236}">
                <a16:creationId xmlns:a16="http://schemas.microsoft.com/office/drawing/2014/main" id="{4BB173BB-E4D0-4F29-8BAC-B63D55B915C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519" t="14435" b="8821"/>
          <a:stretch/>
        </p:blipFill>
        <p:spPr>
          <a:xfrm rot="5400000">
            <a:off x="8386792" y="1024063"/>
            <a:ext cx="2200361" cy="749901"/>
          </a:xfrm>
          <a:prstGeom prst="rect">
            <a:avLst/>
          </a:prstGeom>
        </p:spPr>
      </p:pic>
      <p:pic>
        <p:nvPicPr>
          <p:cNvPr id="61" name="תמונה 60">
            <a:extLst>
              <a:ext uri="{FF2B5EF4-FFF2-40B4-BE49-F238E27FC236}">
                <a16:creationId xmlns:a16="http://schemas.microsoft.com/office/drawing/2014/main" id="{0B5F5525-EFA0-43FB-B414-4545B0D584C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519" t="14435" b="8821"/>
          <a:stretch/>
        </p:blipFill>
        <p:spPr>
          <a:xfrm rot="5400000">
            <a:off x="4354693" y="4997073"/>
            <a:ext cx="2200361" cy="749901"/>
          </a:xfrm>
          <a:prstGeom prst="rect">
            <a:avLst/>
          </a:prstGeom>
        </p:spPr>
      </p:pic>
      <p:pic>
        <p:nvPicPr>
          <p:cNvPr id="63" name="תמונה 62">
            <a:extLst>
              <a:ext uri="{FF2B5EF4-FFF2-40B4-BE49-F238E27FC236}">
                <a16:creationId xmlns:a16="http://schemas.microsoft.com/office/drawing/2014/main" id="{63328255-1642-4135-801A-4B1F8F72A20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519" t="14435" b="8821"/>
          <a:stretch/>
        </p:blipFill>
        <p:spPr>
          <a:xfrm rot="5400000">
            <a:off x="5011471" y="5061661"/>
            <a:ext cx="2200361" cy="749901"/>
          </a:xfrm>
          <a:prstGeom prst="rect">
            <a:avLst/>
          </a:prstGeom>
        </p:spPr>
      </p:pic>
      <p:pic>
        <p:nvPicPr>
          <p:cNvPr id="65" name="תמונה 64">
            <a:extLst>
              <a:ext uri="{FF2B5EF4-FFF2-40B4-BE49-F238E27FC236}">
                <a16:creationId xmlns:a16="http://schemas.microsoft.com/office/drawing/2014/main" id="{5BC19856-C069-416D-962F-07640C0BF8E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519" t="14435" b="8821"/>
          <a:stretch/>
        </p:blipFill>
        <p:spPr>
          <a:xfrm rot="5400000">
            <a:off x="5687134" y="5078447"/>
            <a:ext cx="2200361" cy="749901"/>
          </a:xfrm>
          <a:prstGeom prst="rect">
            <a:avLst/>
          </a:prstGeom>
        </p:spPr>
      </p:pic>
      <p:pic>
        <p:nvPicPr>
          <p:cNvPr id="71" name="מציין מיקום תוכן 3">
            <a:extLst>
              <a:ext uri="{FF2B5EF4-FFF2-40B4-BE49-F238E27FC236}">
                <a16:creationId xmlns:a16="http://schemas.microsoft.com/office/drawing/2014/main" id="{488CCD51-58F8-49A4-B2A3-33BE5A609E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73479" y="5664294"/>
            <a:ext cx="1364873" cy="979513"/>
          </a:xfrm>
          <a:prstGeom prst="rect">
            <a:avLst/>
          </a:prstGeom>
        </p:spPr>
      </p:pic>
      <p:sp>
        <p:nvSpPr>
          <p:cNvPr id="9" name="אליפסה 8">
            <a:extLst>
              <a:ext uri="{FF2B5EF4-FFF2-40B4-BE49-F238E27FC236}">
                <a16:creationId xmlns:a16="http://schemas.microsoft.com/office/drawing/2014/main" id="{6D3F5770-42C7-45B4-B537-1A192B9D1FF2}"/>
              </a:ext>
            </a:extLst>
          </p:cNvPr>
          <p:cNvSpPr/>
          <p:nvPr/>
        </p:nvSpPr>
        <p:spPr>
          <a:xfrm>
            <a:off x="3039540" y="2097157"/>
            <a:ext cx="1691486" cy="1152939"/>
          </a:xfrm>
          <a:prstGeom prst="ellipse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800" b="1" dirty="0">
                <a:solidFill>
                  <a:srgbClr val="002060"/>
                </a:solidFill>
              </a:rPr>
              <a:t>שנה 3</a:t>
            </a:r>
          </a:p>
        </p:txBody>
      </p:sp>
    </p:spTree>
    <p:extLst>
      <p:ext uri="{BB962C8B-B14F-4D97-AF65-F5344CB8AC3E}">
        <p14:creationId xmlns:p14="http://schemas.microsoft.com/office/powerpoint/2010/main" val="1735175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מציין מיקום תוכן 3">
            <a:extLst>
              <a:ext uri="{FF2B5EF4-FFF2-40B4-BE49-F238E27FC236}">
                <a16:creationId xmlns:a16="http://schemas.microsoft.com/office/drawing/2014/main" id="{D3FE4E7A-6E4C-4A92-AD85-A0E7EB68968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153" t="19122" r="24591" b="24348"/>
          <a:stretch/>
        </p:blipFill>
        <p:spPr>
          <a:xfrm>
            <a:off x="904461" y="17220"/>
            <a:ext cx="11287539" cy="6868638"/>
          </a:xfrm>
          <a:prstGeom prst="rect">
            <a:avLst/>
          </a:prstGeom>
        </p:spPr>
      </p:pic>
      <p:sp>
        <p:nvSpPr>
          <p:cNvPr id="2" name="כותרת 1">
            <a:extLst>
              <a:ext uri="{FF2B5EF4-FFF2-40B4-BE49-F238E27FC236}">
                <a16:creationId xmlns:a16="http://schemas.microsoft.com/office/drawing/2014/main" id="{5F35367E-CBC9-4009-B6E0-569E913248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7" name="מציין מיקום תוכן 3">
            <a:extLst>
              <a:ext uri="{FF2B5EF4-FFF2-40B4-BE49-F238E27FC236}">
                <a16:creationId xmlns:a16="http://schemas.microsoft.com/office/drawing/2014/main" id="{4EABD1D2-884B-4294-B8D6-819474A33C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76760" y="4289010"/>
            <a:ext cx="2461592" cy="1391335"/>
          </a:xfrm>
          <a:prstGeom prst="rect">
            <a:avLst/>
          </a:prstGeom>
        </p:spPr>
      </p:pic>
      <p:pic>
        <p:nvPicPr>
          <p:cNvPr id="4" name="מציין מיקום תוכן 3">
            <a:extLst>
              <a:ext uri="{FF2B5EF4-FFF2-40B4-BE49-F238E27FC236}">
                <a16:creationId xmlns:a16="http://schemas.microsoft.com/office/drawing/2014/main" id="{CC3B33D7-3691-4187-A5F2-9EF9B21ED8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734367" y="2504783"/>
            <a:ext cx="3270306" cy="1848434"/>
          </a:xfrm>
          <a:prstGeom prst="rect">
            <a:avLst/>
          </a:prstGeom>
        </p:spPr>
      </p:pic>
      <p:pic>
        <p:nvPicPr>
          <p:cNvPr id="43" name="תמונה 42">
            <a:extLst>
              <a:ext uri="{FF2B5EF4-FFF2-40B4-BE49-F238E27FC236}">
                <a16:creationId xmlns:a16="http://schemas.microsoft.com/office/drawing/2014/main" id="{4C8C947B-D14D-4B27-829F-2C06E9F53CE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519" t="14435" b="8821"/>
          <a:stretch/>
        </p:blipFill>
        <p:spPr>
          <a:xfrm rot="5400000">
            <a:off x="9050980" y="1020746"/>
            <a:ext cx="2200361" cy="749901"/>
          </a:xfrm>
          <a:prstGeom prst="rect">
            <a:avLst/>
          </a:prstGeom>
        </p:spPr>
      </p:pic>
      <p:pic>
        <p:nvPicPr>
          <p:cNvPr id="47" name="תמונה 46">
            <a:extLst>
              <a:ext uri="{FF2B5EF4-FFF2-40B4-BE49-F238E27FC236}">
                <a16:creationId xmlns:a16="http://schemas.microsoft.com/office/drawing/2014/main" id="{8BA5C0D6-4743-477A-98DC-FE8F77E7537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519" t="14435" b="8821"/>
          <a:stretch/>
        </p:blipFill>
        <p:spPr>
          <a:xfrm rot="5400000">
            <a:off x="10480632" y="1020748"/>
            <a:ext cx="2200361" cy="749901"/>
          </a:xfrm>
          <a:prstGeom prst="rect">
            <a:avLst/>
          </a:prstGeom>
        </p:spPr>
      </p:pic>
      <p:pic>
        <p:nvPicPr>
          <p:cNvPr id="49" name="תמונה 48">
            <a:extLst>
              <a:ext uri="{FF2B5EF4-FFF2-40B4-BE49-F238E27FC236}">
                <a16:creationId xmlns:a16="http://schemas.microsoft.com/office/drawing/2014/main" id="{78738194-62EA-4032-9F2B-8C73F5D8898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519" t="14435" b="8821"/>
          <a:stretch/>
        </p:blipFill>
        <p:spPr>
          <a:xfrm rot="5400000">
            <a:off x="6957140" y="1024061"/>
            <a:ext cx="2200361" cy="749901"/>
          </a:xfrm>
          <a:prstGeom prst="rect">
            <a:avLst/>
          </a:prstGeom>
        </p:spPr>
      </p:pic>
      <p:pic>
        <p:nvPicPr>
          <p:cNvPr id="51" name="תמונה 50">
            <a:extLst>
              <a:ext uri="{FF2B5EF4-FFF2-40B4-BE49-F238E27FC236}">
                <a16:creationId xmlns:a16="http://schemas.microsoft.com/office/drawing/2014/main" id="{C7DAC5E1-C2D3-4507-9C04-F22EE0B7473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519" t="14435" b="8821"/>
          <a:stretch/>
        </p:blipFill>
        <p:spPr>
          <a:xfrm rot="5400000">
            <a:off x="7636891" y="1024062"/>
            <a:ext cx="2200361" cy="749901"/>
          </a:xfrm>
          <a:prstGeom prst="rect">
            <a:avLst/>
          </a:prstGeom>
        </p:spPr>
      </p:pic>
      <p:pic>
        <p:nvPicPr>
          <p:cNvPr id="71" name="מציין מיקום תוכן 3">
            <a:extLst>
              <a:ext uri="{FF2B5EF4-FFF2-40B4-BE49-F238E27FC236}">
                <a16:creationId xmlns:a16="http://schemas.microsoft.com/office/drawing/2014/main" id="{488CCD51-58F8-49A4-B2A3-33BE5A609E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73479" y="5664294"/>
            <a:ext cx="1364873" cy="979513"/>
          </a:xfrm>
          <a:prstGeom prst="rect">
            <a:avLst/>
          </a:prstGeom>
        </p:spPr>
      </p:pic>
      <p:sp>
        <p:nvSpPr>
          <p:cNvPr id="3" name="אליפסה 2">
            <a:extLst>
              <a:ext uri="{FF2B5EF4-FFF2-40B4-BE49-F238E27FC236}">
                <a16:creationId xmlns:a16="http://schemas.microsoft.com/office/drawing/2014/main" id="{1FD9054C-0659-4CFF-9DEE-22F1BE745EEF}"/>
              </a:ext>
            </a:extLst>
          </p:cNvPr>
          <p:cNvSpPr/>
          <p:nvPr/>
        </p:nvSpPr>
        <p:spPr>
          <a:xfrm>
            <a:off x="3039540" y="2097157"/>
            <a:ext cx="1691486" cy="1152939"/>
          </a:xfrm>
          <a:prstGeom prst="ellipse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800" b="1" dirty="0">
                <a:solidFill>
                  <a:srgbClr val="002060"/>
                </a:solidFill>
              </a:rPr>
              <a:t>שנה 4</a:t>
            </a:r>
          </a:p>
        </p:txBody>
      </p:sp>
    </p:spTree>
    <p:extLst>
      <p:ext uri="{BB962C8B-B14F-4D97-AF65-F5344CB8AC3E}">
        <p14:creationId xmlns:p14="http://schemas.microsoft.com/office/powerpoint/2010/main" val="39976782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מציין מיקום תוכן 3">
            <a:extLst>
              <a:ext uri="{FF2B5EF4-FFF2-40B4-BE49-F238E27FC236}">
                <a16:creationId xmlns:a16="http://schemas.microsoft.com/office/drawing/2014/main" id="{D3FE4E7A-6E4C-4A92-AD85-A0E7EB68968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153" t="19122" r="24591" b="24348"/>
          <a:stretch/>
        </p:blipFill>
        <p:spPr>
          <a:xfrm>
            <a:off x="904461" y="17220"/>
            <a:ext cx="11287539" cy="6868638"/>
          </a:xfrm>
          <a:prstGeom prst="rect">
            <a:avLst/>
          </a:prstGeom>
        </p:spPr>
      </p:pic>
      <p:sp>
        <p:nvSpPr>
          <p:cNvPr id="2" name="כותרת 1">
            <a:extLst>
              <a:ext uri="{FF2B5EF4-FFF2-40B4-BE49-F238E27FC236}">
                <a16:creationId xmlns:a16="http://schemas.microsoft.com/office/drawing/2014/main" id="{5F35367E-CBC9-4009-B6E0-569E913248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7" name="מציין מיקום תוכן 3">
            <a:extLst>
              <a:ext uri="{FF2B5EF4-FFF2-40B4-BE49-F238E27FC236}">
                <a16:creationId xmlns:a16="http://schemas.microsoft.com/office/drawing/2014/main" id="{4EABD1D2-884B-4294-B8D6-819474A33C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76760" y="4289010"/>
            <a:ext cx="2461592" cy="1391335"/>
          </a:xfrm>
          <a:prstGeom prst="rect">
            <a:avLst/>
          </a:prstGeom>
        </p:spPr>
      </p:pic>
      <p:pic>
        <p:nvPicPr>
          <p:cNvPr id="43" name="תמונה 42">
            <a:extLst>
              <a:ext uri="{FF2B5EF4-FFF2-40B4-BE49-F238E27FC236}">
                <a16:creationId xmlns:a16="http://schemas.microsoft.com/office/drawing/2014/main" id="{4C8C947B-D14D-4B27-829F-2C06E9F53CE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519" t="14435" b="8821"/>
          <a:stretch/>
        </p:blipFill>
        <p:spPr>
          <a:xfrm rot="5400000">
            <a:off x="9050980" y="1020746"/>
            <a:ext cx="2200361" cy="749901"/>
          </a:xfrm>
          <a:prstGeom prst="rect">
            <a:avLst/>
          </a:prstGeom>
        </p:spPr>
      </p:pic>
      <p:pic>
        <p:nvPicPr>
          <p:cNvPr id="47" name="תמונה 46">
            <a:extLst>
              <a:ext uri="{FF2B5EF4-FFF2-40B4-BE49-F238E27FC236}">
                <a16:creationId xmlns:a16="http://schemas.microsoft.com/office/drawing/2014/main" id="{8BA5C0D6-4743-477A-98DC-FE8F77E7537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519" t="14435" b="8821"/>
          <a:stretch/>
        </p:blipFill>
        <p:spPr>
          <a:xfrm rot="5400000">
            <a:off x="10480632" y="1020748"/>
            <a:ext cx="2200361" cy="749901"/>
          </a:xfrm>
          <a:prstGeom prst="rect">
            <a:avLst/>
          </a:prstGeom>
        </p:spPr>
      </p:pic>
      <p:pic>
        <p:nvPicPr>
          <p:cNvPr id="49" name="תמונה 48">
            <a:extLst>
              <a:ext uri="{FF2B5EF4-FFF2-40B4-BE49-F238E27FC236}">
                <a16:creationId xmlns:a16="http://schemas.microsoft.com/office/drawing/2014/main" id="{78738194-62EA-4032-9F2B-8C73F5D8898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519" t="14435" b="8821"/>
          <a:stretch/>
        </p:blipFill>
        <p:spPr>
          <a:xfrm rot="5400000">
            <a:off x="6957140" y="1024061"/>
            <a:ext cx="2200361" cy="749901"/>
          </a:xfrm>
          <a:prstGeom prst="rect">
            <a:avLst/>
          </a:prstGeom>
        </p:spPr>
      </p:pic>
      <p:sp>
        <p:nvSpPr>
          <p:cNvPr id="5" name="מציין מיקום תוכן 4">
            <a:extLst>
              <a:ext uri="{FF2B5EF4-FFF2-40B4-BE49-F238E27FC236}">
                <a16:creationId xmlns:a16="http://schemas.microsoft.com/office/drawing/2014/main" id="{4A7B1489-47D6-47E7-B004-0DC75545D7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אליפסה 5">
            <a:extLst>
              <a:ext uri="{FF2B5EF4-FFF2-40B4-BE49-F238E27FC236}">
                <a16:creationId xmlns:a16="http://schemas.microsoft.com/office/drawing/2014/main" id="{10519876-B919-4FBE-AAAD-106B18E4ED9F}"/>
              </a:ext>
            </a:extLst>
          </p:cNvPr>
          <p:cNvSpPr/>
          <p:nvPr/>
        </p:nvSpPr>
        <p:spPr>
          <a:xfrm>
            <a:off x="3039540" y="2097157"/>
            <a:ext cx="1691486" cy="1152939"/>
          </a:xfrm>
          <a:prstGeom prst="ellipse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800" b="1" dirty="0">
                <a:solidFill>
                  <a:srgbClr val="002060"/>
                </a:solidFill>
              </a:rPr>
              <a:t>שנה 5</a:t>
            </a:r>
          </a:p>
        </p:txBody>
      </p:sp>
    </p:spTree>
    <p:extLst>
      <p:ext uri="{BB962C8B-B14F-4D97-AF65-F5344CB8AC3E}">
        <p14:creationId xmlns:p14="http://schemas.microsoft.com/office/powerpoint/2010/main" val="17602964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מציין מיקום תוכן 3">
            <a:extLst>
              <a:ext uri="{FF2B5EF4-FFF2-40B4-BE49-F238E27FC236}">
                <a16:creationId xmlns:a16="http://schemas.microsoft.com/office/drawing/2014/main" id="{D3FE4E7A-6E4C-4A92-AD85-A0E7EB68968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153" t="19122" r="24591" b="24348"/>
          <a:stretch/>
        </p:blipFill>
        <p:spPr>
          <a:xfrm>
            <a:off x="904461" y="17220"/>
            <a:ext cx="11287539" cy="6868638"/>
          </a:xfrm>
          <a:prstGeom prst="rect">
            <a:avLst/>
          </a:prstGeom>
        </p:spPr>
      </p:pic>
      <p:sp>
        <p:nvSpPr>
          <p:cNvPr id="2" name="כותרת 1">
            <a:extLst>
              <a:ext uri="{FF2B5EF4-FFF2-40B4-BE49-F238E27FC236}">
                <a16:creationId xmlns:a16="http://schemas.microsoft.com/office/drawing/2014/main" id="{5F35367E-CBC9-4009-B6E0-569E913248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47" name="תמונה 46">
            <a:extLst>
              <a:ext uri="{FF2B5EF4-FFF2-40B4-BE49-F238E27FC236}">
                <a16:creationId xmlns:a16="http://schemas.microsoft.com/office/drawing/2014/main" id="{8BA5C0D6-4743-477A-98DC-FE8F77E7537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519" t="14435" b="8821"/>
          <a:stretch/>
        </p:blipFill>
        <p:spPr>
          <a:xfrm rot="5400000">
            <a:off x="7065424" y="2333833"/>
            <a:ext cx="756531" cy="257832"/>
          </a:xfrm>
          <a:prstGeom prst="rect">
            <a:avLst/>
          </a:prstGeom>
        </p:spPr>
      </p:pic>
      <p:pic>
        <p:nvPicPr>
          <p:cNvPr id="49" name="תמונה 48">
            <a:extLst>
              <a:ext uri="{FF2B5EF4-FFF2-40B4-BE49-F238E27FC236}">
                <a16:creationId xmlns:a16="http://schemas.microsoft.com/office/drawing/2014/main" id="{78738194-62EA-4032-9F2B-8C73F5D8898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519" t="14435" b="8821"/>
          <a:stretch/>
        </p:blipFill>
        <p:spPr>
          <a:xfrm rot="5400000">
            <a:off x="7408997" y="1943147"/>
            <a:ext cx="829418" cy="282672"/>
          </a:xfrm>
          <a:prstGeom prst="rect">
            <a:avLst/>
          </a:prstGeom>
        </p:spPr>
      </p:pic>
      <p:sp>
        <p:nvSpPr>
          <p:cNvPr id="5" name="מציין מיקום תוכן 4">
            <a:extLst>
              <a:ext uri="{FF2B5EF4-FFF2-40B4-BE49-F238E27FC236}">
                <a16:creationId xmlns:a16="http://schemas.microsoft.com/office/drawing/2014/main" id="{4A7B1489-47D6-47E7-B004-0DC75545D7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2C6F6C1D-C68E-4109-8CF5-46054E3058E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519" t="14435" b="8821"/>
          <a:stretch/>
        </p:blipFill>
        <p:spPr>
          <a:xfrm rot="5400000">
            <a:off x="7360255" y="2887364"/>
            <a:ext cx="829418" cy="282672"/>
          </a:xfrm>
          <a:prstGeom prst="rect">
            <a:avLst/>
          </a:prstGeom>
        </p:spPr>
      </p:pic>
      <p:sp>
        <p:nvSpPr>
          <p:cNvPr id="4" name="אליפסה 3">
            <a:extLst>
              <a:ext uri="{FF2B5EF4-FFF2-40B4-BE49-F238E27FC236}">
                <a16:creationId xmlns:a16="http://schemas.microsoft.com/office/drawing/2014/main" id="{18C15F30-B3FE-4AB1-B3D2-3E9B8C4CF931}"/>
              </a:ext>
            </a:extLst>
          </p:cNvPr>
          <p:cNvSpPr/>
          <p:nvPr/>
        </p:nvSpPr>
        <p:spPr>
          <a:xfrm>
            <a:off x="3039540" y="2097157"/>
            <a:ext cx="1691486" cy="1152939"/>
          </a:xfrm>
          <a:prstGeom prst="ellipse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800" b="1" dirty="0">
                <a:solidFill>
                  <a:srgbClr val="002060"/>
                </a:solidFill>
              </a:rPr>
              <a:t>שנה 6</a:t>
            </a:r>
          </a:p>
        </p:txBody>
      </p:sp>
      <p:pic>
        <p:nvPicPr>
          <p:cNvPr id="4098" name="Picture 2" descr="Camel Convoy Vector Images (34)">
            <a:extLst>
              <a:ext uri="{FF2B5EF4-FFF2-40B4-BE49-F238E27FC236}">
                <a16:creationId xmlns:a16="http://schemas.microsoft.com/office/drawing/2014/main" id="{F666D922-5A65-4AAB-9712-C7946640CE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9609291" y="4818209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Camel Convoy Vector Images (34)">
            <a:extLst>
              <a:ext uri="{FF2B5EF4-FFF2-40B4-BE49-F238E27FC236}">
                <a16:creationId xmlns:a16="http://schemas.microsoft.com/office/drawing/2014/main" id="{C1725FA7-5D37-4DD3-975B-112664B0F7F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10015576" y="5682622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" descr="Camel Convoy Vector Images (34)">
            <a:extLst>
              <a:ext uri="{FF2B5EF4-FFF2-40B4-BE49-F238E27FC236}">
                <a16:creationId xmlns:a16="http://schemas.microsoft.com/office/drawing/2014/main" id="{5E043D81-3FAE-4E1F-B3F7-23C2E39A450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10171714" y="4921677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2" descr="Camel Convoy Vector Images (34)">
            <a:extLst>
              <a:ext uri="{FF2B5EF4-FFF2-40B4-BE49-F238E27FC236}">
                <a16:creationId xmlns:a16="http://schemas.microsoft.com/office/drawing/2014/main" id="{AF791556-1FED-4752-9FB0-45AF3625BBF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9877524" y="5230682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2" descr="Camel Convoy Vector Images (34)">
            <a:extLst>
              <a:ext uri="{FF2B5EF4-FFF2-40B4-BE49-F238E27FC236}">
                <a16:creationId xmlns:a16="http://schemas.microsoft.com/office/drawing/2014/main" id="{88605A55-7C42-414B-82B3-1A404A690F4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10465904" y="5273085"/>
            <a:ext cx="450328" cy="514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2" descr="Camel Convoy Vector Images (34)">
            <a:extLst>
              <a:ext uri="{FF2B5EF4-FFF2-40B4-BE49-F238E27FC236}">
                <a16:creationId xmlns:a16="http://schemas.microsoft.com/office/drawing/2014/main" id="{71CACBBC-38EB-41FB-BC8A-F1F13057068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10465904" y="5911222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2" descr="Camel Convoy Vector Images (34)">
            <a:extLst>
              <a:ext uri="{FF2B5EF4-FFF2-40B4-BE49-F238E27FC236}">
                <a16:creationId xmlns:a16="http://schemas.microsoft.com/office/drawing/2014/main" id="{A970B4D4-C480-4AAB-A283-CFF1B3318D0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10916232" y="5607703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2" descr="Camel Convoy Vector Images (34)">
            <a:extLst>
              <a:ext uri="{FF2B5EF4-FFF2-40B4-BE49-F238E27FC236}">
                <a16:creationId xmlns:a16="http://schemas.microsoft.com/office/drawing/2014/main" id="{93F4F9DA-E564-47AD-8E7C-A201E184490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9514308" y="5444373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2" descr="Camel Convoy Vector Images (34)">
            <a:extLst>
              <a:ext uri="{FF2B5EF4-FFF2-40B4-BE49-F238E27FC236}">
                <a16:creationId xmlns:a16="http://schemas.microsoft.com/office/drawing/2014/main" id="{A76E0C65-2DCB-4F88-BA70-1FAEC99FE4E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10452406" y="4121277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2" descr="Camel Convoy Vector Images (34)">
            <a:extLst>
              <a:ext uri="{FF2B5EF4-FFF2-40B4-BE49-F238E27FC236}">
                <a16:creationId xmlns:a16="http://schemas.microsoft.com/office/drawing/2014/main" id="{EFED43AE-8357-4BD4-9C71-2FFEFDDA4E7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10590978" y="4635476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2" descr="Camel Convoy Vector Images (34)">
            <a:extLst>
              <a:ext uri="{FF2B5EF4-FFF2-40B4-BE49-F238E27FC236}">
                <a16:creationId xmlns:a16="http://schemas.microsoft.com/office/drawing/2014/main" id="{7811D6B9-F05C-4BE4-B790-1D1A69181DB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10885168" y="5088986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2" descr="Camel Convoy Vector Images (34)">
            <a:extLst>
              <a:ext uri="{FF2B5EF4-FFF2-40B4-BE49-F238E27FC236}">
                <a16:creationId xmlns:a16="http://schemas.microsoft.com/office/drawing/2014/main" id="{1062E9C0-35CC-4AF8-9B0A-35A08337120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9502711" y="4291436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2" descr="Camel Convoy Vector Images (34)">
            <a:extLst>
              <a:ext uri="{FF2B5EF4-FFF2-40B4-BE49-F238E27FC236}">
                <a16:creationId xmlns:a16="http://schemas.microsoft.com/office/drawing/2014/main" id="{439CD84A-704F-4B1B-A4B1-A156F1C0FC6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10015576" y="4398282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2" descr="Camel Convoy Vector Images (34)">
            <a:extLst>
              <a:ext uri="{FF2B5EF4-FFF2-40B4-BE49-F238E27FC236}">
                <a16:creationId xmlns:a16="http://schemas.microsoft.com/office/drawing/2014/main" id="{ECEC3329-9650-44A8-BDA5-E68D233C0FB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10902734" y="6138767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2" descr="Camel Convoy Vector Images (34)">
            <a:extLst>
              <a:ext uri="{FF2B5EF4-FFF2-40B4-BE49-F238E27FC236}">
                <a16:creationId xmlns:a16="http://schemas.microsoft.com/office/drawing/2014/main" id="{CD596D8E-5A50-462A-947D-F9AD78B98F4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9583334" y="5856858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30614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מציין מיקום תוכן 3">
            <a:extLst>
              <a:ext uri="{FF2B5EF4-FFF2-40B4-BE49-F238E27FC236}">
                <a16:creationId xmlns:a16="http://schemas.microsoft.com/office/drawing/2014/main" id="{D3FE4E7A-6E4C-4A92-AD85-A0E7EB68968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153" t="19122" r="24591" b="24348"/>
          <a:stretch/>
        </p:blipFill>
        <p:spPr>
          <a:xfrm>
            <a:off x="904461" y="17220"/>
            <a:ext cx="11287539" cy="6868638"/>
          </a:xfrm>
          <a:prstGeom prst="rect">
            <a:avLst/>
          </a:prstGeom>
        </p:spPr>
      </p:pic>
      <p:sp>
        <p:nvSpPr>
          <p:cNvPr id="2" name="כותרת 1">
            <a:extLst>
              <a:ext uri="{FF2B5EF4-FFF2-40B4-BE49-F238E27FC236}">
                <a16:creationId xmlns:a16="http://schemas.microsoft.com/office/drawing/2014/main" id="{5F35367E-CBC9-4009-B6E0-569E913248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47" name="תמונה 46">
            <a:extLst>
              <a:ext uri="{FF2B5EF4-FFF2-40B4-BE49-F238E27FC236}">
                <a16:creationId xmlns:a16="http://schemas.microsoft.com/office/drawing/2014/main" id="{8BA5C0D6-4743-477A-98DC-FE8F77E7537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519" t="14435" b="8821"/>
          <a:stretch/>
        </p:blipFill>
        <p:spPr>
          <a:xfrm rot="5400000">
            <a:off x="7065424" y="2333833"/>
            <a:ext cx="756531" cy="257832"/>
          </a:xfrm>
          <a:prstGeom prst="rect">
            <a:avLst/>
          </a:prstGeom>
        </p:spPr>
      </p:pic>
      <p:pic>
        <p:nvPicPr>
          <p:cNvPr id="49" name="תמונה 48">
            <a:extLst>
              <a:ext uri="{FF2B5EF4-FFF2-40B4-BE49-F238E27FC236}">
                <a16:creationId xmlns:a16="http://schemas.microsoft.com/office/drawing/2014/main" id="{78738194-62EA-4032-9F2B-8C73F5D8898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519" t="14435" b="8821"/>
          <a:stretch/>
        </p:blipFill>
        <p:spPr>
          <a:xfrm rot="5400000">
            <a:off x="7408997" y="1943147"/>
            <a:ext cx="829418" cy="282672"/>
          </a:xfrm>
          <a:prstGeom prst="rect">
            <a:avLst/>
          </a:prstGeom>
        </p:spPr>
      </p:pic>
      <p:sp>
        <p:nvSpPr>
          <p:cNvPr id="5" name="מציין מיקום תוכן 4">
            <a:extLst>
              <a:ext uri="{FF2B5EF4-FFF2-40B4-BE49-F238E27FC236}">
                <a16:creationId xmlns:a16="http://schemas.microsoft.com/office/drawing/2014/main" id="{4A7B1489-47D6-47E7-B004-0DC75545D7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2C6F6C1D-C68E-4109-8CF5-46054E3058E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519" t="14435" b="8821"/>
          <a:stretch/>
        </p:blipFill>
        <p:spPr>
          <a:xfrm rot="5400000">
            <a:off x="7360255" y="2887364"/>
            <a:ext cx="829418" cy="282672"/>
          </a:xfrm>
          <a:prstGeom prst="rect">
            <a:avLst/>
          </a:prstGeom>
        </p:spPr>
      </p:pic>
      <p:pic>
        <p:nvPicPr>
          <p:cNvPr id="6" name="Picture 2" descr="Camel Convoy Vector Images (34)">
            <a:extLst>
              <a:ext uri="{FF2B5EF4-FFF2-40B4-BE49-F238E27FC236}">
                <a16:creationId xmlns:a16="http://schemas.microsoft.com/office/drawing/2014/main" id="{29D8AE6D-5669-48C3-B315-E66571CF95B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7654598" y="3618887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amel Convoy Vector Images (34)">
            <a:extLst>
              <a:ext uri="{FF2B5EF4-FFF2-40B4-BE49-F238E27FC236}">
                <a16:creationId xmlns:a16="http://schemas.microsoft.com/office/drawing/2014/main" id="{9A03B706-B895-4366-8C1F-59E502A7730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8060883" y="4483300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amel Convoy Vector Images (34)">
            <a:extLst>
              <a:ext uri="{FF2B5EF4-FFF2-40B4-BE49-F238E27FC236}">
                <a16:creationId xmlns:a16="http://schemas.microsoft.com/office/drawing/2014/main" id="{0F66FC8E-5C08-496B-9EDC-6C57BF5CF2F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8217021" y="3722355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amel Convoy Vector Images (34)">
            <a:extLst>
              <a:ext uri="{FF2B5EF4-FFF2-40B4-BE49-F238E27FC236}">
                <a16:creationId xmlns:a16="http://schemas.microsoft.com/office/drawing/2014/main" id="{25CA4098-42A2-4E27-BCEA-4EB76AE5574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7922831" y="4031360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Camel Convoy Vector Images (34)">
            <a:extLst>
              <a:ext uri="{FF2B5EF4-FFF2-40B4-BE49-F238E27FC236}">
                <a16:creationId xmlns:a16="http://schemas.microsoft.com/office/drawing/2014/main" id="{E0DA1876-C91A-42F2-B610-60033ADC7C4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8511211" y="4073763"/>
            <a:ext cx="450328" cy="514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Camel Convoy Vector Images (34)">
            <a:extLst>
              <a:ext uri="{FF2B5EF4-FFF2-40B4-BE49-F238E27FC236}">
                <a16:creationId xmlns:a16="http://schemas.microsoft.com/office/drawing/2014/main" id="{68996B31-ECAF-4C75-B3CF-092AA8FD0B8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8511211" y="4711900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Camel Convoy Vector Images (34)">
            <a:extLst>
              <a:ext uri="{FF2B5EF4-FFF2-40B4-BE49-F238E27FC236}">
                <a16:creationId xmlns:a16="http://schemas.microsoft.com/office/drawing/2014/main" id="{AD08FAFB-A1B2-4B9B-BD76-92FDEEC12D2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8961539" y="4408381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Camel Convoy Vector Images (34)">
            <a:extLst>
              <a:ext uri="{FF2B5EF4-FFF2-40B4-BE49-F238E27FC236}">
                <a16:creationId xmlns:a16="http://schemas.microsoft.com/office/drawing/2014/main" id="{A98B076D-B233-46F6-88B7-50E5F6AEBC8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7559615" y="4245051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Camel Convoy Vector Images (34)">
            <a:extLst>
              <a:ext uri="{FF2B5EF4-FFF2-40B4-BE49-F238E27FC236}">
                <a16:creationId xmlns:a16="http://schemas.microsoft.com/office/drawing/2014/main" id="{A8361F49-C487-4BBC-B215-2105AFA6B4D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8497713" y="2921955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Camel Convoy Vector Images (34)">
            <a:extLst>
              <a:ext uri="{FF2B5EF4-FFF2-40B4-BE49-F238E27FC236}">
                <a16:creationId xmlns:a16="http://schemas.microsoft.com/office/drawing/2014/main" id="{8BC5EBC1-1C41-4FAD-8024-A6DF01239BD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8930475" y="3889664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Camel Convoy Vector Images (34)">
            <a:extLst>
              <a:ext uri="{FF2B5EF4-FFF2-40B4-BE49-F238E27FC236}">
                <a16:creationId xmlns:a16="http://schemas.microsoft.com/office/drawing/2014/main" id="{F92D8E2D-B1A9-42A9-9D35-BD91F9FFE73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7548018" y="3092114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Camel Convoy Vector Images (34)">
            <a:extLst>
              <a:ext uri="{FF2B5EF4-FFF2-40B4-BE49-F238E27FC236}">
                <a16:creationId xmlns:a16="http://schemas.microsoft.com/office/drawing/2014/main" id="{708A9D4E-243B-4853-ACB5-63045B53EB2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8060883" y="3198960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Camel Convoy Vector Images (34)">
            <a:extLst>
              <a:ext uri="{FF2B5EF4-FFF2-40B4-BE49-F238E27FC236}">
                <a16:creationId xmlns:a16="http://schemas.microsoft.com/office/drawing/2014/main" id="{162AE9FC-815F-4DB5-99B2-6812121A581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8948041" y="4939445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Camel Convoy Vector Images (34)">
            <a:extLst>
              <a:ext uri="{FF2B5EF4-FFF2-40B4-BE49-F238E27FC236}">
                <a16:creationId xmlns:a16="http://schemas.microsoft.com/office/drawing/2014/main" id="{A9F45426-AB54-4656-B7BB-2D4CBF0442C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7628641" y="4657536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70769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מציין מיקום תוכן 3">
            <a:extLst>
              <a:ext uri="{FF2B5EF4-FFF2-40B4-BE49-F238E27FC236}">
                <a16:creationId xmlns:a16="http://schemas.microsoft.com/office/drawing/2014/main" id="{D3FE4E7A-6E4C-4A92-AD85-A0E7EB68968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153" t="19122" r="24591" b="24348"/>
          <a:stretch/>
        </p:blipFill>
        <p:spPr>
          <a:xfrm>
            <a:off x="904461" y="17220"/>
            <a:ext cx="11287539" cy="6868638"/>
          </a:xfrm>
          <a:prstGeom prst="rect">
            <a:avLst/>
          </a:prstGeom>
        </p:spPr>
      </p:pic>
      <p:pic>
        <p:nvPicPr>
          <p:cNvPr id="3" name="Picture 2" descr="Camel Convoy Vector Images (34)">
            <a:extLst>
              <a:ext uri="{FF2B5EF4-FFF2-40B4-BE49-F238E27FC236}">
                <a16:creationId xmlns:a16="http://schemas.microsoft.com/office/drawing/2014/main" id="{51697D71-48F3-4A9F-B0AE-E6B25831BD9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6528166" y="2800566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Camel Convoy Vector Images (34)">
            <a:extLst>
              <a:ext uri="{FF2B5EF4-FFF2-40B4-BE49-F238E27FC236}">
                <a16:creationId xmlns:a16="http://schemas.microsoft.com/office/drawing/2014/main" id="{149BCB48-20E6-462A-B3F8-A489B0163C4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6934451" y="3664979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amel Convoy Vector Images (34)">
            <a:extLst>
              <a:ext uri="{FF2B5EF4-FFF2-40B4-BE49-F238E27FC236}">
                <a16:creationId xmlns:a16="http://schemas.microsoft.com/office/drawing/2014/main" id="{894534F7-54AA-4D46-BD88-74117C834F1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7090589" y="2904034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amel Convoy Vector Images (34)">
            <a:extLst>
              <a:ext uri="{FF2B5EF4-FFF2-40B4-BE49-F238E27FC236}">
                <a16:creationId xmlns:a16="http://schemas.microsoft.com/office/drawing/2014/main" id="{3B1819E8-CFB4-49E4-AA3D-A6F0ADBF82D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6796399" y="3213039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Camel Convoy Vector Images (34)">
            <a:extLst>
              <a:ext uri="{FF2B5EF4-FFF2-40B4-BE49-F238E27FC236}">
                <a16:creationId xmlns:a16="http://schemas.microsoft.com/office/drawing/2014/main" id="{BF89BF16-8FC3-43A1-8876-D9061861D5D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7384779" y="3255442"/>
            <a:ext cx="450328" cy="514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Camel Convoy Vector Images (34)">
            <a:extLst>
              <a:ext uri="{FF2B5EF4-FFF2-40B4-BE49-F238E27FC236}">
                <a16:creationId xmlns:a16="http://schemas.microsoft.com/office/drawing/2014/main" id="{DF723944-DD56-4A5B-AB1D-9EC8F0E0219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7384779" y="3893579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Camel Convoy Vector Images (34)">
            <a:extLst>
              <a:ext uri="{FF2B5EF4-FFF2-40B4-BE49-F238E27FC236}">
                <a16:creationId xmlns:a16="http://schemas.microsoft.com/office/drawing/2014/main" id="{2DCCE55E-F0CC-450C-9CA6-A6E4552C791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7835107" y="3590060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Camel Convoy Vector Images (34)">
            <a:extLst>
              <a:ext uri="{FF2B5EF4-FFF2-40B4-BE49-F238E27FC236}">
                <a16:creationId xmlns:a16="http://schemas.microsoft.com/office/drawing/2014/main" id="{ADBBD3FC-E54B-4EA6-A7A8-C1AB7E5CF40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6433183" y="3426730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Camel Convoy Vector Images (34)">
            <a:extLst>
              <a:ext uri="{FF2B5EF4-FFF2-40B4-BE49-F238E27FC236}">
                <a16:creationId xmlns:a16="http://schemas.microsoft.com/office/drawing/2014/main" id="{A2C7B784-5149-44AA-8607-23F9559519A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7371281" y="2103634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Camel Convoy Vector Images (34)">
            <a:extLst>
              <a:ext uri="{FF2B5EF4-FFF2-40B4-BE49-F238E27FC236}">
                <a16:creationId xmlns:a16="http://schemas.microsoft.com/office/drawing/2014/main" id="{C439A098-1D9C-441E-ABCE-2E8F23F5FD8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7804043" y="3071343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Camel Convoy Vector Images (34)">
            <a:extLst>
              <a:ext uri="{FF2B5EF4-FFF2-40B4-BE49-F238E27FC236}">
                <a16:creationId xmlns:a16="http://schemas.microsoft.com/office/drawing/2014/main" id="{2BD85CE6-99DB-4BF9-A508-57AEE2144C6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6421586" y="2273793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 descr="Camel Convoy Vector Images (34)">
            <a:extLst>
              <a:ext uri="{FF2B5EF4-FFF2-40B4-BE49-F238E27FC236}">
                <a16:creationId xmlns:a16="http://schemas.microsoft.com/office/drawing/2014/main" id="{3AEBC194-E1EB-4DEA-B458-E085F1758AA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6934451" y="2380639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 descr="Camel Convoy Vector Images (34)">
            <a:extLst>
              <a:ext uri="{FF2B5EF4-FFF2-40B4-BE49-F238E27FC236}">
                <a16:creationId xmlns:a16="http://schemas.microsoft.com/office/drawing/2014/main" id="{F81FEF09-B013-42EC-99F3-9EF17A36DA5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7821609" y="4121124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Camel Convoy Vector Images (34)">
            <a:extLst>
              <a:ext uri="{FF2B5EF4-FFF2-40B4-BE49-F238E27FC236}">
                <a16:creationId xmlns:a16="http://schemas.microsoft.com/office/drawing/2014/main" id="{F86E919B-8834-4AF7-98E2-50034D2708E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6502209" y="3839215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" descr="Camel Convoy Vector Images (34)">
            <a:extLst>
              <a:ext uri="{FF2B5EF4-FFF2-40B4-BE49-F238E27FC236}">
                <a16:creationId xmlns:a16="http://schemas.microsoft.com/office/drawing/2014/main" id="{A76FAF8C-D0C2-4D5D-AEB2-423D31719B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6470624" y="4552873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2" descr="Camel Convoy Vector Images (34)">
            <a:extLst>
              <a:ext uri="{FF2B5EF4-FFF2-40B4-BE49-F238E27FC236}">
                <a16:creationId xmlns:a16="http://schemas.microsoft.com/office/drawing/2014/main" id="{B65E0773-0DC8-4833-9406-298992C5972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6920952" y="4143336"/>
            <a:ext cx="450328" cy="514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2" descr="Camel Convoy Vector Images (34)">
            <a:extLst>
              <a:ext uri="{FF2B5EF4-FFF2-40B4-BE49-F238E27FC236}">
                <a16:creationId xmlns:a16="http://schemas.microsoft.com/office/drawing/2014/main" id="{14A7FE40-A5B5-4182-A7E4-AE8B9D0EEB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6920952" y="4781473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2" descr="Camel Convoy Vector Images (34)">
            <a:extLst>
              <a:ext uri="{FF2B5EF4-FFF2-40B4-BE49-F238E27FC236}">
                <a16:creationId xmlns:a16="http://schemas.microsoft.com/office/drawing/2014/main" id="{1F128982-6FFA-400A-B724-A6170BE0D4E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7371280" y="4477954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2" descr="Camel Convoy Vector Images (34)">
            <a:extLst>
              <a:ext uri="{FF2B5EF4-FFF2-40B4-BE49-F238E27FC236}">
                <a16:creationId xmlns:a16="http://schemas.microsoft.com/office/drawing/2014/main" id="{2BFE5E15-276D-4639-8C79-9DFDE898A6D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5969356" y="4314624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2" descr="Camel Convoy Vector Images (34)">
            <a:extLst>
              <a:ext uri="{FF2B5EF4-FFF2-40B4-BE49-F238E27FC236}">
                <a16:creationId xmlns:a16="http://schemas.microsoft.com/office/drawing/2014/main" id="{2175F95F-3428-4C7D-A24B-10C050D508A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7357782" y="5009018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2" descr="Camel Convoy Vector Images (34)">
            <a:extLst>
              <a:ext uri="{FF2B5EF4-FFF2-40B4-BE49-F238E27FC236}">
                <a16:creationId xmlns:a16="http://schemas.microsoft.com/office/drawing/2014/main" id="{9DC2F80B-3391-44EA-AC40-5E54CB2151D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6038382" y="4727109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52639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מציין מיקום תוכן 3">
            <a:extLst>
              <a:ext uri="{FF2B5EF4-FFF2-40B4-BE49-F238E27FC236}">
                <a16:creationId xmlns:a16="http://schemas.microsoft.com/office/drawing/2014/main" id="{D3FE4E7A-6E4C-4A92-AD85-A0E7EB68968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153" t="19122" r="24591" b="24348"/>
          <a:stretch/>
        </p:blipFill>
        <p:spPr>
          <a:xfrm>
            <a:off x="904461" y="17220"/>
            <a:ext cx="11287539" cy="6868638"/>
          </a:xfrm>
          <a:prstGeom prst="rect">
            <a:avLst/>
          </a:prstGeom>
        </p:spPr>
      </p:pic>
      <p:pic>
        <p:nvPicPr>
          <p:cNvPr id="9" name="Picture 2" descr="Camel Convoy Vector Images (34)">
            <a:extLst>
              <a:ext uri="{FF2B5EF4-FFF2-40B4-BE49-F238E27FC236}">
                <a16:creationId xmlns:a16="http://schemas.microsoft.com/office/drawing/2014/main" id="{3B1819E8-CFB4-49E4-AA3D-A6F0ADBF82D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4972888" y="4039955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Camel Convoy Vector Images (34)">
            <a:extLst>
              <a:ext uri="{FF2B5EF4-FFF2-40B4-BE49-F238E27FC236}">
                <a16:creationId xmlns:a16="http://schemas.microsoft.com/office/drawing/2014/main" id="{9275D38F-6D12-4A2A-AD97-A5B37DA5E8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4116275" y="2933088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amel Convoy Vector Images (34)">
            <a:extLst>
              <a:ext uri="{FF2B5EF4-FFF2-40B4-BE49-F238E27FC236}">
                <a16:creationId xmlns:a16="http://schemas.microsoft.com/office/drawing/2014/main" id="{1D189337-500D-4725-A278-B9B78925BBF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4522560" y="3797501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amel Convoy Vector Images (34)">
            <a:extLst>
              <a:ext uri="{FF2B5EF4-FFF2-40B4-BE49-F238E27FC236}">
                <a16:creationId xmlns:a16="http://schemas.microsoft.com/office/drawing/2014/main" id="{FC4D3A5A-9D86-4084-B6D8-AEFA29901C7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4678698" y="3036556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amel Convoy Vector Images (34)">
            <a:extLst>
              <a:ext uri="{FF2B5EF4-FFF2-40B4-BE49-F238E27FC236}">
                <a16:creationId xmlns:a16="http://schemas.microsoft.com/office/drawing/2014/main" id="{A9F89D76-64E4-419F-B63D-0945CD2186E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4384508" y="3345561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Camel Convoy Vector Images (34)">
            <a:extLst>
              <a:ext uri="{FF2B5EF4-FFF2-40B4-BE49-F238E27FC236}">
                <a16:creationId xmlns:a16="http://schemas.microsoft.com/office/drawing/2014/main" id="{4FB31305-09E0-473C-B011-439F637CF05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4972888" y="3387964"/>
            <a:ext cx="450328" cy="514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Camel Convoy Vector Images (34)">
            <a:extLst>
              <a:ext uri="{FF2B5EF4-FFF2-40B4-BE49-F238E27FC236}">
                <a16:creationId xmlns:a16="http://schemas.microsoft.com/office/drawing/2014/main" id="{FB9602BA-806F-460B-88D9-6511A64FF46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5423216" y="3722582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Camel Convoy Vector Images (34)">
            <a:extLst>
              <a:ext uri="{FF2B5EF4-FFF2-40B4-BE49-F238E27FC236}">
                <a16:creationId xmlns:a16="http://schemas.microsoft.com/office/drawing/2014/main" id="{C52DCAE0-9230-43A2-9836-CD4B10D32A6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4021292" y="3559252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Camel Convoy Vector Images (34)">
            <a:extLst>
              <a:ext uri="{FF2B5EF4-FFF2-40B4-BE49-F238E27FC236}">
                <a16:creationId xmlns:a16="http://schemas.microsoft.com/office/drawing/2014/main" id="{114C279C-E445-480E-8787-21C7777EADC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4959390" y="2236156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Camel Convoy Vector Images (34)">
            <a:extLst>
              <a:ext uri="{FF2B5EF4-FFF2-40B4-BE49-F238E27FC236}">
                <a16:creationId xmlns:a16="http://schemas.microsoft.com/office/drawing/2014/main" id="{E2525509-C37B-4177-9CC8-FE5F32D8F1F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5392152" y="3203865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Camel Convoy Vector Images (34)">
            <a:extLst>
              <a:ext uri="{FF2B5EF4-FFF2-40B4-BE49-F238E27FC236}">
                <a16:creationId xmlns:a16="http://schemas.microsoft.com/office/drawing/2014/main" id="{5169EB1F-45B9-4A01-AAD2-0C3C46CC256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4009695" y="2406315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Camel Convoy Vector Images (34)">
            <a:extLst>
              <a:ext uri="{FF2B5EF4-FFF2-40B4-BE49-F238E27FC236}">
                <a16:creationId xmlns:a16="http://schemas.microsoft.com/office/drawing/2014/main" id="{6308F01B-075C-4D56-85E1-150CADFA8CE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4522560" y="2513161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2" descr="Camel Convoy Vector Images (34)">
            <a:extLst>
              <a:ext uri="{FF2B5EF4-FFF2-40B4-BE49-F238E27FC236}">
                <a16:creationId xmlns:a16="http://schemas.microsoft.com/office/drawing/2014/main" id="{5DE4ED92-678E-4DB3-9200-637D12F1E36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5409718" y="4253646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2" descr="Camel Convoy Vector Images (34)">
            <a:extLst>
              <a:ext uri="{FF2B5EF4-FFF2-40B4-BE49-F238E27FC236}">
                <a16:creationId xmlns:a16="http://schemas.microsoft.com/office/drawing/2014/main" id="{6EBCBE70-68FE-4FD3-B837-F6CC83EB8FD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4090318" y="3971737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2" descr="Camel Convoy Vector Images (34)">
            <a:extLst>
              <a:ext uri="{FF2B5EF4-FFF2-40B4-BE49-F238E27FC236}">
                <a16:creationId xmlns:a16="http://schemas.microsoft.com/office/drawing/2014/main" id="{A6616ED4-32AD-458F-BF14-C9EDC2CE78C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4058733" y="4685395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2" descr="Camel Convoy Vector Images (34)">
            <a:extLst>
              <a:ext uri="{FF2B5EF4-FFF2-40B4-BE49-F238E27FC236}">
                <a16:creationId xmlns:a16="http://schemas.microsoft.com/office/drawing/2014/main" id="{322D51CA-4CA0-40BA-ADF1-5281715441E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4509061" y="4275858"/>
            <a:ext cx="450328" cy="514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2" descr="Camel Convoy Vector Images (34)">
            <a:extLst>
              <a:ext uri="{FF2B5EF4-FFF2-40B4-BE49-F238E27FC236}">
                <a16:creationId xmlns:a16="http://schemas.microsoft.com/office/drawing/2014/main" id="{5DBFC228-FD7D-4DF8-ACF2-7F379E891A4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4509061" y="4913995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2" descr="Camel Convoy Vector Images (34)">
            <a:extLst>
              <a:ext uri="{FF2B5EF4-FFF2-40B4-BE49-F238E27FC236}">
                <a16:creationId xmlns:a16="http://schemas.microsoft.com/office/drawing/2014/main" id="{10373DDA-7BFA-4942-A9BB-3C9BD80F3FC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4959389" y="4610476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2" descr="Camel Convoy Vector Images (34)">
            <a:extLst>
              <a:ext uri="{FF2B5EF4-FFF2-40B4-BE49-F238E27FC236}">
                <a16:creationId xmlns:a16="http://schemas.microsoft.com/office/drawing/2014/main" id="{3148B56B-348B-480B-B816-ED755E46894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3557465" y="4447146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2" descr="Camel Convoy Vector Images (34)">
            <a:extLst>
              <a:ext uri="{FF2B5EF4-FFF2-40B4-BE49-F238E27FC236}">
                <a16:creationId xmlns:a16="http://schemas.microsoft.com/office/drawing/2014/main" id="{C80F3CC6-1ED9-4CDF-8AC6-F153A9088F0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4945891" y="5141540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2" descr="Camel Convoy Vector Images (34)">
            <a:extLst>
              <a:ext uri="{FF2B5EF4-FFF2-40B4-BE49-F238E27FC236}">
                <a16:creationId xmlns:a16="http://schemas.microsoft.com/office/drawing/2014/main" id="{1037627C-8A61-469D-BC20-F9C57BFC9CB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3626491" y="4859631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70415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מציין מיקום תוכן 3">
            <a:extLst>
              <a:ext uri="{FF2B5EF4-FFF2-40B4-BE49-F238E27FC236}">
                <a16:creationId xmlns:a16="http://schemas.microsoft.com/office/drawing/2014/main" id="{D3FE4E7A-6E4C-4A92-AD85-A0E7EB68968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153" t="19122" r="24591" b="24348"/>
          <a:stretch/>
        </p:blipFill>
        <p:spPr>
          <a:xfrm>
            <a:off x="904461" y="17220"/>
            <a:ext cx="11287539" cy="6868638"/>
          </a:xfrm>
          <a:prstGeom prst="rect">
            <a:avLst/>
          </a:prstGeom>
        </p:spPr>
      </p:pic>
      <p:pic>
        <p:nvPicPr>
          <p:cNvPr id="9" name="Picture 2" descr="Camel Convoy Vector Images (34)">
            <a:extLst>
              <a:ext uri="{FF2B5EF4-FFF2-40B4-BE49-F238E27FC236}">
                <a16:creationId xmlns:a16="http://schemas.microsoft.com/office/drawing/2014/main" id="{3B1819E8-CFB4-49E4-AA3D-A6F0ADBF82D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1592340" y="6185695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Camel Convoy Vector Images (34)">
            <a:extLst>
              <a:ext uri="{FF2B5EF4-FFF2-40B4-BE49-F238E27FC236}">
                <a16:creationId xmlns:a16="http://schemas.microsoft.com/office/drawing/2014/main" id="{9275D38F-6D12-4A2A-AD97-A5B37DA5E8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2458296" y="5687805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amel Convoy Vector Images (34)">
            <a:extLst>
              <a:ext uri="{FF2B5EF4-FFF2-40B4-BE49-F238E27FC236}">
                <a16:creationId xmlns:a16="http://schemas.microsoft.com/office/drawing/2014/main" id="{1D189337-500D-4725-A278-B9B78925BBF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1621581" y="5743508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amel Convoy Vector Images (34)">
            <a:extLst>
              <a:ext uri="{FF2B5EF4-FFF2-40B4-BE49-F238E27FC236}">
                <a16:creationId xmlns:a16="http://schemas.microsoft.com/office/drawing/2014/main" id="{FC4D3A5A-9D86-4084-B6D8-AEFA29901C7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1626469" y="6456106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amel Convoy Vector Images (34)">
            <a:extLst>
              <a:ext uri="{FF2B5EF4-FFF2-40B4-BE49-F238E27FC236}">
                <a16:creationId xmlns:a16="http://schemas.microsoft.com/office/drawing/2014/main" id="{A9F89D76-64E4-419F-B63D-0945CD2186E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1228757" y="6257178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Camel Convoy Vector Images (34)">
            <a:extLst>
              <a:ext uri="{FF2B5EF4-FFF2-40B4-BE49-F238E27FC236}">
                <a16:creationId xmlns:a16="http://schemas.microsoft.com/office/drawing/2014/main" id="{4FB31305-09E0-473C-B011-439F637CF05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1851633" y="4959840"/>
            <a:ext cx="450328" cy="514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Camel Convoy Vector Images (34)">
            <a:extLst>
              <a:ext uri="{FF2B5EF4-FFF2-40B4-BE49-F238E27FC236}">
                <a16:creationId xmlns:a16="http://schemas.microsoft.com/office/drawing/2014/main" id="{FB9602BA-806F-460B-88D9-6511A64FF46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2283875" y="4899086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Camel Convoy Vector Images (34)">
            <a:extLst>
              <a:ext uri="{FF2B5EF4-FFF2-40B4-BE49-F238E27FC236}">
                <a16:creationId xmlns:a16="http://schemas.microsoft.com/office/drawing/2014/main" id="{C52DCAE0-9230-43A2-9836-CD4B10D32A6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3483852" y="4439994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Camel Convoy Vector Images (34)">
            <a:extLst>
              <a:ext uri="{FF2B5EF4-FFF2-40B4-BE49-F238E27FC236}">
                <a16:creationId xmlns:a16="http://schemas.microsoft.com/office/drawing/2014/main" id="{114C279C-E445-480E-8787-21C7777EADC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1658264" y="5341377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Camel Convoy Vector Images (34)">
            <a:extLst>
              <a:ext uri="{FF2B5EF4-FFF2-40B4-BE49-F238E27FC236}">
                <a16:creationId xmlns:a16="http://schemas.microsoft.com/office/drawing/2014/main" id="{E2525509-C37B-4177-9CC8-FE5F32D8F1F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2058711" y="5770357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Camel Convoy Vector Images (34)">
            <a:extLst>
              <a:ext uri="{FF2B5EF4-FFF2-40B4-BE49-F238E27FC236}">
                <a16:creationId xmlns:a16="http://schemas.microsoft.com/office/drawing/2014/main" id="{5169EB1F-45B9-4A01-AAD2-0C3C46CC256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3219063" y="5081756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Camel Convoy Vector Images (34)">
            <a:extLst>
              <a:ext uri="{FF2B5EF4-FFF2-40B4-BE49-F238E27FC236}">
                <a16:creationId xmlns:a16="http://schemas.microsoft.com/office/drawing/2014/main" id="{6308F01B-075C-4D56-85E1-150CADFA8CE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2007968" y="5435597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2" descr="Camel Convoy Vector Images (34)">
            <a:extLst>
              <a:ext uri="{FF2B5EF4-FFF2-40B4-BE49-F238E27FC236}">
                <a16:creationId xmlns:a16="http://schemas.microsoft.com/office/drawing/2014/main" id="{5DE4ED92-678E-4DB3-9200-637D12F1E36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2372452" y="5260423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2" descr="Camel Convoy Vector Images (34)">
            <a:extLst>
              <a:ext uri="{FF2B5EF4-FFF2-40B4-BE49-F238E27FC236}">
                <a16:creationId xmlns:a16="http://schemas.microsoft.com/office/drawing/2014/main" id="{6EBCBE70-68FE-4FD3-B837-F6CC83EB8FD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3934180" y="4249579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2" descr="Camel Convoy Vector Images (34)">
            <a:extLst>
              <a:ext uri="{FF2B5EF4-FFF2-40B4-BE49-F238E27FC236}">
                <a16:creationId xmlns:a16="http://schemas.microsoft.com/office/drawing/2014/main" id="{A6616ED4-32AD-458F-BF14-C9EDC2CE78C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4058733" y="4685395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2" descr="Camel Convoy Vector Images (34)">
            <a:extLst>
              <a:ext uri="{FF2B5EF4-FFF2-40B4-BE49-F238E27FC236}">
                <a16:creationId xmlns:a16="http://schemas.microsoft.com/office/drawing/2014/main" id="{322D51CA-4CA0-40BA-ADF1-5281715441E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2003381" y="6142249"/>
            <a:ext cx="450328" cy="514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2" descr="Camel Convoy Vector Images (34)">
            <a:extLst>
              <a:ext uri="{FF2B5EF4-FFF2-40B4-BE49-F238E27FC236}">
                <a16:creationId xmlns:a16="http://schemas.microsoft.com/office/drawing/2014/main" id="{5DBFC228-FD7D-4DF8-ACF2-7F379E891A4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2372452" y="6430618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2" descr="Camel Convoy Vector Images (34)">
            <a:extLst>
              <a:ext uri="{FF2B5EF4-FFF2-40B4-BE49-F238E27FC236}">
                <a16:creationId xmlns:a16="http://schemas.microsoft.com/office/drawing/2014/main" id="{10373DDA-7BFA-4942-A9BB-3C9BD80F3FC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2424225" y="6022565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2" descr="Camel Convoy Vector Images (34)">
            <a:extLst>
              <a:ext uri="{FF2B5EF4-FFF2-40B4-BE49-F238E27FC236}">
                <a16:creationId xmlns:a16="http://schemas.microsoft.com/office/drawing/2014/main" id="{3148B56B-348B-480B-B816-ED755E46894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2829721" y="5497918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2" descr="Camel Convoy Vector Images (34)">
            <a:extLst>
              <a:ext uri="{FF2B5EF4-FFF2-40B4-BE49-F238E27FC236}">
                <a16:creationId xmlns:a16="http://schemas.microsoft.com/office/drawing/2014/main" id="{C80F3CC6-1ED9-4CDF-8AC6-F153A9088F0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2780485" y="5073322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2" descr="Camel Convoy Vector Images (34)">
            <a:extLst>
              <a:ext uri="{FF2B5EF4-FFF2-40B4-BE49-F238E27FC236}">
                <a16:creationId xmlns:a16="http://schemas.microsoft.com/office/drawing/2014/main" id="{1037627C-8A61-469D-BC20-F9C57BFC9CB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3626491" y="4859631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80493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מציין מיקום תוכן 3">
            <a:extLst>
              <a:ext uri="{FF2B5EF4-FFF2-40B4-BE49-F238E27FC236}">
                <a16:creationId xmlns:a16="http://schemas.microsoft.com/office/drawing/2014/main" id="{D3FE4E7A-6E4C-4A92-AD85-A0E7EB68968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153" t="19122" r="24591" b="24348"/>
          <a:stretch/>
        </p:blipFill>
        <p:spPr>
          <a:xfrm>
            <a:off x="904461" y="17220"/>
            <a:ext cx="11287539" cy="6868638"/>
          </a:xfrm>
          <a:prstGeom prst="rect">
            <a:avLst/>
          </a:prstGeom>
        </p:spPr>
      </p:pic>
      <p:sp>
        <p:nvSpPr>
          <p:cNvPr id="8" name="מציין מיקום תוכן 2">
            <a:extLst>
              <a:ext uri="{FF2B5EF4-FFF2-40B4-BE49-F238E27FC236}">
                <a16:creationId xmlns:a16="http://schemas.microsoft.com/office/drawing/2014/main" id="{2082793D-9E6F-4F25-9BB9-106775E29B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18420" y="1029704"/>
            <a:ext cx="8915400" cy="484367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e-IL" sz="2400" b="1" i="0" dirty="0">
                <a:solidFill>
                  <a:srgbClr val="47494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א</a:t>
            </a:r>
            <a:r>
              <a:rPr lang="he-IL" sz="3200" b="0" i="0" dirty="0">
                <a:solidFill>
                  <a:srgbClr val="47494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וַיַּעֲשׂוּ בְנֵי יִשְׂרָאֵל הָרַע בְּעֵינֵי ה' וַיִּתְּנֵם ה' בְּיַד מִדְיָן שֶׁבַע שָׁנִים: </a:t>
            </a:r>
            <a:r>
              <a:rPr lang="he-IL" sz="2400" b="1" dirty="0">
                <a:solidFill>
                  <a:srgbClr val="47494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ב</a:t>
            </a:r>
            <a:r>
              <a:rPr lang="he-IL" sz="3200" b="0" i="0" dirty="0">
                <a:solidFill>
                  <a:srgbClr val="47494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וַתָּעָז יַד מִדְיָן עַל יִשְׂרָאֵל מִפְּנֵי מִדְיָן עָשׂוּ לָהֶם בְּנֵי יִשְׂרָאֵל, אֶת </a:t>
            </a:r>
            <a:r>
              <a:rPr lang="he-IL" sz="3200" dirty="0">
                <a:solidFill>
                  <a:srgbClr val="47494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הַמִּנְהָרוֹת אֲשֶׁר בֶּהָרִים וְאֶת הַמְּעָרוֹת וְאֶת </a:t>
            </a:r>
            <a:r>
              <a:rPr lang="he-IL" sz="3200" dirty="0" err="1">
                <a:solidFill>
                  <a:srgbClr val="47494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הַָמְּצדוֹת</a:t>
            </a:r>
            <a:r>
              <a:rPr lang="he-IL" sz="3200" dirty="0">
                <a:solidFill>
                  <a:srgbClr val="47494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: </a:t>
            </a:r>
            <a:r>
              <a:rPr lang="he-IL" sz="3200" b="0" i="0" dirty="0">
                <a:solidFill>
                  <a:srgbClr val="47494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sz="2400" b="1" dirty="0">
                <a:solidFill>
                  <a:srgbClr val="47494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ג</a:t>
            </a:r>
            <a:r>
              <a:rPr lang="he-IL" sz="3200" b="0" i="0" dirty="0">
                <a:solidFill>
                  <a:srgbClr val="47494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וְהָיָה אִם זָרַע יִשְׂרָאֵל וְעָלָה מִדְיָן וַעֲמָלֵק וּבְנֵי קֶדֶם, וְעָלוּ עָלָיו:  </a:t>
            </a:r>
            <a:r>
              <a:rPr lang="he-IL" sz="2400" b="1" dirty="0">
                <a:solidFill>
                  <a:srgbClr val="47494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ד</a:t>
            </a:r>
            <a:r>
              <a:rPr lang="he-IL" sz="3200" b="0" i="0" dirty="0">
                <a:solidFill>
                  <a:srgbClr val="47494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וַיַּחֲנוּ עֲלֵיהֶם, וַיַּשְׁחִיתוּ אֶת יְבוּל הָאָרֶץ, עַד-בּוֹאֲךָ, עַזָּה וְלֹא-יַשְׁאִירוּ מִחְיָה בְּיִשְׂרָאֵל, וְשֶׂה וָשׁוֹר וַחֲמוֹר:  </a:t>
            </a:r>
            <a:r>
              <a:rPr lang="he-IL" sz="2400" b="1" dirty="0">
                <a:solidFill>
                  <a:srgbClr val="47494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</a:t>
            </a:r>
            <a:r>
              <a:rPr lang="he-IL" sz="3200" b="0" i="0" dirty="0">
                <a:solidFill>
                  <a:srgbClr val="47494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כִּי הֵם וּמִקְנֵיהֶם יַעֲלוּ </a:t>
            </a:r>
            <a:r>
              <a:rPr lang="he-IL" sz="3200" b="0" i="0" dirty="0" err="1">
                <a:solidFill>
                  <a:srgbClr val="47494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וְאָהֳלֵיהֶם</a:t>
            </a:r>
            <a:r>
              <a:rPr lang="he-IL" sz="3200" b="0" i="0" dirty="0">
                <a:solidFill>
                  <a:srgbClr val="47494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וּבָאוּ כְדֵי אַרְבֶּה לָרֹב וְלָהֶם וְלִגְמַלֵּיהֶם אֵין מִסְפָּר וַיָּבֹאוּ בָאָרֶץ לְשַׁחֲתָהּ: </a:t>
            </a:r>
          </a:p>
          <a:p>
            <a:pPr marL="0" indent="0">
              <a:buNone/>
            </a:pPr>
            <a:r>
              <a:rPr lang="he-IL" sz="2400" b="1" dirty="0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</a:t>
            </a:r>
            <a:r>
              <a:rPr lang="he-IL" sz="3200" b="0" i="0" dirty="0">
                <a:solidFill>
                  <a:schemeClr val="bg2">
                    <a:lumMod val="10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sz="3200" b="1" i="0" dirty="0" err="1">
                <a:solidFill>
                  <a:schemeClr val="bg2">
                    <a:lumMod val="10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וַיִּדַּל</a:t>
            </a:r>
            <a:r>
              <a:rPr lang="he-IL" sz="3200" b="1" i="0" dirty="0">
                <a:solidFill>
                  <a:schemeClr val="bg2">
                    <a:lumMod val="10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יִשְׂרָאֵל מְאֹד מִפְּנֵי מִדְיָן </a:t>
            </a:r>
            <a:r>
              <a:rPr lang="he-IL" sz="3200" b="1" i="0" dirty="0">
                <a:solidFill>
                  <a:srgbClr val="C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וַיִּזְעֲקוּ בְנֵי יִשְׂרָאֵל אֶל ה':</a:t>
            </a:r>
            <a:endParaRPr lang="he-IL" sz="3200" b="1" dirty="0">
              <a:solidFill>
                <a:srgbClr val="C00000"/>
              </a:solidFill>
            </a:endParaRPr>
          </a:p>
        </p:txBody>
      </p:sp>
      <p:graphicFrame>
        <p:nvGraphicFramePr>
          <p:cNvPr id="2" name="דיאגרמה 1">
            <a:extLst>
              <a:ext uri="{FF2B5EF4-FFF2-40B4-BE49-F238E27FC236}">
                <a16:creationId xmlns:a16="http://schemas.microsoft.com/office/drawing/2014/main" id="{3165358A-6247-4AC2-A14A-A483CFC5172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43273885"/>
              </p:ext>
            </p:extLst>
          </p:nvPr>
        </p:nvGraphicFramePr>
        <p:xfrm>
          <a:off x="318052" y="3860227"/>
          <a:ext cx="3148126" cy="30256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מלבן: פינות מעוגלות 2">
            <a:extLst>
              <a:ext uri="{FF2B5EF4-FFF2-40B4-BE49-F238E27FC236}">
                <a16:creationId xmlns:a16="http://schemas.microsoft.com/office/drawing/2014/main" id="{02256F58-B1C8-4BF1-A40F-6018BD2AB4CF}"/>
              </a:ext>
            </a:extLst>
          </p:cNvPr>
          <p:cNvSpPr/>
          <p:nvPr/>
        </p:nvSpPr>
        <p:spPr>
          <a:xfrm>
            <a:off x="1453069" y="6192078"/>
            <a:ext cx="878092" cy="565551"/>
          </a:xfrm>
          <a:prstGeom prst="round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69084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P spid="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6EB96ABA-6F18-48E2-86D0-7C966265FB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7052" y="503583"/>
            <a:ext cx="7986160" cy="377762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he-IL" sz="2400" b="1" dirty="0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יא</a:t>
            </a:r>
            <a:r>
              <a:rPr lang="he-IL" sz="3200" dirty="0">
                <a:solidFill>
                  <a:srgbClr val="47494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sz="3200" dirty="0">
                <a:solidFill>
                  <a:srgbClr val="FF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וַיָּבֹא מַלְאַךְ ה' וַיֵּשֶׁב תַּחַת הָאֵלָה אֲשֶׁר בְּעָפְרָה אֲשֶׁר לְיוֹאָשׁ אֲבִי הָעֶזְרִי וְגִדְעוֹן בְּנוֹ חֹבֵט </a:t>
            </a:r>
            <a:r>
              <a:rPr lang="he-IL" sz="3200" dirty="0" err="1">
                <a:solidFill>
                  <a:srgbClr val="FF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חִטִּים</a:t>
            </a:r>
            <a:r>
              <a:rPr lang="he-IL" sz="3200" dirty="0">
                <a:solidFill>
                  <a:srgbClr val="FF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בַּגַּת לְהָנִיס מִפְּנֵי מִדְיָן: </a:t>
            </a:r>
            <a:r>
              <a:rPr lang="he-IL" sz="2400" b="1" dirty="0" err="1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יב</a:t>
            </a:r>
            <a:r>
              <a:rPr lang="he-IL" sz="3200" dirty="0">
                <a:solidFill>
                  <a:srgbClr val="47494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 וַיֵּרָא אֵלָיו מַלְאַךְ ה' וַיֹּאמֶר אֵלָיו ה' עִמְּךָ </a:t>
            </a:r>
            <a:r>
              <a:rPr lang="he-IL" sz="3200" dirty="0" err="1">
                <a:solidFill>
                  <a:srgbClr val="47494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גִּבּוֹר</a:t>
            </a:r>
            <a:r>
              <a:rPr lang="he-IL" sz="3200" dirty="0">
                <a:solidFill>
                  <a:srgbClr val="47494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הֶחָיִל: </a:t>
            </a:r>
            <a:r>
              <a:rPr lang="he-IL" sz="2400" b="1" dirty="0" err="1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יג</a:t>
            </a:r>
            <a:r>
              <a:rPr lang="he-IL" sz="3200" dirty="0">
                <a:solidFill>
                  <a:srgbClr val="47494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 וַיֹּאמֶר אֵלָיו גִּדְעוֹן בִּי אֲדֹנִי וְיֵשׁ ה' עִמָּנוּ וְלָמָּה מְצָאַתְנוּ כָּל זֹאת וְאַיֵּה כָל </a:t>
            </a:r>
            <a:r>
              <a:rPr lang="he-IL" sz="3200" dirty="0" err="1">
                <a:solidFill>
                  <a:srgbClr val="47494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נִפְלְאֹתָיו</a:t>
            </a:r>
            <a:r>
              <a:rPr lang="he-IL" sz="3200" dirty="0">
                <a:solidFill>
                  <a:srgbClr val="47494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אֲשֶׁר סִפְּרוּ לָנוּ אֲבוֹתֵינוּ </a:t>
            </a:r>
            <a:r>
              <a:rPr lang="he-IL" sz="3200" dirty="0" err="1">
                <a:solidFill>
                  <a:srgbClr val="47494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לֵאמֹר</a:t>
            </a:r>
            <a:r>
              <a:rPr lang="he-IL" sz="3200" dirty="0">
                <a:solidFill>
                  <a:srgbClr val="47494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הֲלֹא מִמִּצְרַיִם הֶעֱלָנוּ ה' וְעַתָּה נְטָשָׁנוּ ה' וַיִּתְּנֵנוּ בְּכַף מִדְיָן: </a:t>
            </a:r>
            <a:r>
              <a:rPr lang="he-IL" sz="2400" b="1" dirty="0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יד</a:t>
            </a:r>
            <a:r>
              <a:rPr lang="he-IL" sz="3200" dirty="0">
                <a:solidFill>
                  <a:srgbClr val="47494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 וַיִּפֶן אֵלָיו ה' וַיֹּאמֶר לֵךְ </a:t>
            </a:r>
            <a:r>
              <a:rPr lang="he-IL" sz="3200" dirty="0" err="1">
                <a:solidFill>
                  <a:srgbClr val="47494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בְּכֹחֲך</a:t>
            </a:r>
            <a:r>
              <a:rPr lang="he-IL" sz="3200" dirty="0">
                <a:solidFill>
                  <a:srgbClr val="47494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ָ זֶה וְהוֹשַׁעְתָּ אֶת יִשְׂרָאֵל מִכַּף מִדְיָן הֲלֹא שְׁלַחְתִּיךָ: </a:t>
            </a:r>
            <a:r>
              <a:rPr lang="he-IL" sz="2400" b="1" dirty="0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טו</a:t>
            </a:r>
            <a:r>
              <a:rPr lang="he-IL" sz="3200" dirty="0">
                <a:solidFill>
                  <a:srgbClr val="47494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 וַיֹּאמֶר אֵלָיו בִּי אֲדֹנָי בַּמָּה אוֹשִׁיעַ אֶת יִשְׂרָאֵל הִנֵּה אַלְפִּי הַדַּל בִּמְנַשֶּׁה וְאָנֹכִי הַצָּעִיר בְּבֵית אָבִי: </a:t>
            </a:r>
            <a:r>
              <a:rPr lang="he-IL" sz="2400" b="1" dirty="0" err="1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טז</a:t>
            </a:r>
            <a:r>
              <a:rPr lang="he-IL" sz="3200" dirty="0">
                <a:solidFill>
                  <a:srgbClr val="47494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 וַיֹּאמֶר אֵלָיו ה' כִּי אֶהְיֶה עִמָּךְ וְהִכִּיתָ אֶת מִדְיָן כְּאִישׁ אֶחָד.</a:t>
            </a:r>
          </a:p>
        </p:txBody>
      </p:sp>
      <p:pic>
        <p:nvPicPr>
          <p:cNvPr id="7" name="Picture 2" descr="אלה אטלנטית, פארק עדולם">
            <a:extLst>
              <a:ext uri="{FF2B5EF4-FFF2-40B4-BE49-F238E27FC236}">
                <a16:creationId xmlns:a16="http://schemas.microsoft.com/office/drawing/2014/main" id="{7FDB66C5-4C72-493B-A042-04A3F306A2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84" y="2514600"/>
            <a:ext cx="2845279" cy="1893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גיליון 122 לשנת 2010חורבת עתרי">
            <a:extLst>
              <a:ext uri="{FF2B5EF4-FFF2-40B4-BE49-F238E27FC236}">
                <a16:creationId xmlns:a16="http://schemas.microsoft.com/office/drawing/2014/main" id="{C9579610-0559-4A59-B044-DFCAB8D18C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650" y="4569853"/>
            <a:ext cx="2822713" cy="2114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תמונה 13">
            <a:extLst>
              <a:ext uri="{FF2B5EF4-FFF2-40B4-BE49-F238E27FC236}">
                <a16:creationId xmlns:a16="http://schemas.microsoft.com/office/drawing/2014/main" id="{0A8FCF7D-DC50-4D3F-819C-77A8AC7382D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519" t="14435" b="8821"/>
          <a:stretch/>
        </p:blipFill>
        <p:spPr>
          <a:xfrm rot="5400000">
            <a:off x="870317" y="5070963"/>
            <a:ext cx="829418" cy="282672"/>
          </a:xfrm>
          <a:prstGeom prst="rect">
            <a:avLst/>
          </a:prstGeom>
        </p:spPr>
      </p:pic>
      <p:pic>
        <p:nvPicPr>
          <p:cNvPr id="12" name="תמונה 11">
            <a:extLst>
              <a:ext uri="{FF2B5EF4-FFF2-40B4-BE49-F238E27FC236}">
                <a16:creationId xmlns:a16="http://schemas.microsoft.com/office/drawing/2014/main" id="{2404F8FF-D18A-417F-8917-7CA5D385FBC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519" t="14435" b="8821"/>
          <a:stretch/>
        </p:blipFill>
        <p:spPr>
          <a:xfrm rot="5400000">
            <a:off x="1115048" y="5070963"/>
            <a:ext cx="829418" cy="282672"/>
          </a:xfrm>
          <a:prstGeom prst="rect">
            <a:avLst/>
          </a:prstGeom>
        </p:spPr>
      </p:pic>
      <p:pic>
        <p:nvPicPr>
          <p:cNvPr id="10" name="תמונה 9">
            <a:extLst>
              <a:ext uri="{FF2B5EF4-FFF2-40B4-BE49-F238E27FC236}">
                <a16:creationId xmlns:a16="http://schemas.microsoft.com/office/drawing/2014/main" id="{5B5DDBA8-A0E0-4C39-93AD-09BFEA31ECB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519" t="14435" b="8821"/>
          <a:stretch/>
        </p:blipFill>
        <p:spPr>
          <a:xfrm rot="5400000">
            <a:off x="962333" y="5298700"/>
            <a:ext cx="829418" cy="282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557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6EB96ABA-6F18-48E2-86D0-7C966265FB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7052" y="503583"/>
            <a:ext cx="7986160" cy="377762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he-IL" sz="2400" b="1" dirty="0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יא</a:t>
            </a:r>
            <a:r>
              <a:rPr lang="he-IL" sz="3200" dirty="0">
                <a:solidFill>
                  <a:srgbClr val="47494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 וַיָּבֹא מַלְאַךְ ה' וַיֵּשֶׁב תַּחַת הָאֵלָה אֲשֶׁר בְּעָפְרָה אֲשֶׁר לְ</a:t>
            </a:r>
            <a:r>
              <a:rPr lang="he-IL" sz="3200" dirty="0">
                <a:solidFill>
                  <a:srgbClr val="FF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יוֹאָשׁ</a:t>
            </a:r>
            <a:r>
              <a:rPr lang="he-IL" sz="3200" dirty="0">
                <a:solidFill>
                  <a:srgbClr val="47494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אֲבִי הָעֶזְרִי וְ</a:t>
            </a:r>
            <a:r>
              <a:rPr lang="he-IL" sz="3200" dirty="0">
                <a:solidFill>
                  <a:srgbClr val="FF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גִדְעוֹן</a:t>
            </a:r>
            <a:r>
              <a:rPr lang="he-IL" sz="3200" dirty="0">
                <a:solidFill>
                  <a:srgbClr val="47494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בְּנוֹ חֹבֵט </a:t>
            </a:r>
            <a:r>
              <a:rPr lang="he-IL" sz="3200" dirty="0" err="1">
                <a:solidFill>
                  <a:srgbClr val="47494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חִטִּים</a:t>
            </a:r>
            <a:r>
              <a:rPr lang="he-IL" sz="3200" dirty="0">
                <a:solidFill>
                  <a:srgbClr val="47494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בַּגַּת לְהָנִיס מִפְּנֵי מִדְיָן: </a:t>
            </a:r>
            <a:endParaRPr lang="he-IL" sz="2400" b="1" dirty="0">
              <a:solidFill>
                <a:srgbClr val="002060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0" indent="0">
              <a:buNone/>
            </a:pPr>
            <a:endParaRPr lang="he-IL" sz="3200" dirty="0">
              <a:solidFill>
                <a:srgbClr val="474940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4" name="מלבן 3">
            <a:extLst>
              <a:ext uri="{FF2B5EF4-FFF2-40B4-BE49-F238E27FC236}">
                <a16:creationId xmlns:a16="http://schemas.microsoft.com/office/drawing/2014/main" id="{B5B6D650-F5D2-41D9-BE40-F4A6A9EF14C9}"/>
              </a:ext>
            </a:extLst>
          </p:cNvPr>
          <p:cNvSpPr/>
          <p:nvPr/>
        </p:nvSpPr>
        <p:spPr>
          <a:xfrm>
            <a:off x="6271592" y="2604052"/>
            <a:ext cx="1570382" cy="8249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400" b="1" dirty="0"/>
              <a:t>יואש</a:t>
            </a:r>
          </a:p>
        </p:txBody>
      </p:sp>
      <p:sp>
        <p:nvSpPr>
          <p:cNvPr id="5" name="חץ: למטה 4">
            <a:extLst>
              <a:ext uri="{FF2B5EF4-FFF2-40B4-BE49-F238E27FC236}">
                <a16:creationId xmlns:a16="http://schemas.microsoft.com/office/drawing/2014/main" id="{89EEF808-06A8-4177-BF02-1436F253E3C6}"/>
              </a:ext>
            </a:extLst>
          </p:cNvPr>
          <p:cNvSpPr/>
          <p:nvPr/>
        </p:nvSpPr>
        <p:spPr>
          <a:xfrm>
            <a:off x="6828183" y="3643971"/>
            <a:ext cx="506895" cy="8249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" name="מלבן 5">
            <a:extLst>
              <a:ext uri="{FF2B5EF4-FFF2-40B4-BE49-F238E27FC236}">
                <a16:creationId xmlns:a16="http://schemas.microsoft.com/office/drawing/2014/main" id="{AA4C2A8C-0E27-40FE-AFEE-CDC9699BFEEB}"/>
              </a:ext>
            </a:extLst>
          </p:cNvPr>
          <p:cNvSpPr/>
          <p:nvPr/>
        </p:nvSpPr>
        <p:spPr>
          <a:xfrm>
            <a:off x="6271592" y="4704521"/>
            <a:ext cx="1570382" cy="8249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400" b="1" dirty="0"/>
              <a:t>גדעון</a:t>
            </a:r>
          </a:p>
        </p:txBody>
      </p:sp>
    </p:spTree>
    <p:extLst>
      <p:ext uri="{BB962C8B-B14F-4D97-AF65-F5344CB8AC3E}">
        <p14:creationId xmlns:p14="http://schemas.microsoft.com/office/powerpoint/2010/main" val="2884791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6EB96ABA-6F18-48E2-86D0-7C966265FB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7052" y="503583"/>
            <a:ext cx="7986160" cy="377762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he-IL" sz="2400" b="1" dirty="0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יא</a:t>
            </a:r>
            <a:r>
              <a:rPr lang="he-IL" sz="3200" dirty="0">
                <a:solidFill>
                  <a:srgbClr val="47494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 וַיָּבֹא מַלְאַךְ ה' וַיֵּשֶׁב תַּחַת הָאֵלָה אֲשֶׁר בְּעָפְרָה אֲשֶׁר לְיוֹאָשׁ אֲבִי הָעֶזְרִי וְגִדְעוֹן בְּנוֹ חֹבֵט </a:t>
            </a:r>
            <a:r>
              <a:rPr lang="he-IL" sz="3200" dirty="0" err="1">
                <a:solidFill>
                  <a:srgbClr val="47494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חִטִּים</a:t>
            </a:r>
            <a:r>
              <a:rPr lang="he-IL" sz="3200" dirty="0">
                <a:solidFill>
                  <a:srgbClr val="47494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בַּגַּת לְהָנִיס מִפְּנֵי מִדְיָן: </a:t>
            </a:r>
            <a:r>
              <a:rPr lang="he-IL" sz="2400" b="1" dirty="0" err="1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יב</a:t>
            </a:r>
            <a:r>
              <a:rPr lang="he-IL" sz="3200" dirty="0">
                <a:solidFill>
                  <a:srgbClr val="47494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sz="3200" dirty="0">
                <a:solidFill>
                  <a:srgbClr val="FF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וַיֵּרָא אֵלָיו מַלְאַךְ ה' וַיֹּאמֶר אֵלָיו </a:t>
            </a:r>
            <a:r>
              <a:rPr lang="he-IL" sz="3200" dirty="0">
                <a:solidFill>
                  <a:srgbClr val="47494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ה' עִמְּךָ </a:t>
            </a:r>
            <a:r>
              <a:rPr lang="he-IL" sz="3200" dirty="0" err="1">
                <a:solidFill>
                  <a:srgbClr val="47494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גִּבּוֹר</a:t>
            </a:r>
            <a:r>
              <a:rPr lang="he-IL" sz="3200" dirty="0">
                <a:solidFill>
                  <a:srgbClr val="47494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הֶחָיִל: </a:t>
            </a:r>
            <a:r>
              <a:rPr lang="he-IL" sz="2400" b="1" dirty="0" err="1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יג</a:t>
            </a:r>
            <a:r>
              <a:rPr lang="he-IL" sz="3200" dirty="0">
                <a:solidFill>
                  <a:srgbClr val="47494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 וַיֹּאמֶר אֵלָיו גִּדְעוֹן בִּי אֲדֹנִי וְיֵשׁ ה' עִמָּנוּ וְלָמָּה מְצָאַתְנוּ כָּל זֹאת וְאַיֵּה כָל </a:t>
            </a:r>
            <a:r>
              <a:rPr lang="he-IL" sz="3200" dirty="0" err="1">
                <a:solidFill>
                  <a:srgbClr val="47494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נִפְלְאֹתָיו</a:t>
            </a:r>
            <a:r>
              <a:rPr lang="he-IL" sz="3200" dirty="0">
                <a:solidFill>
                  <a:srgbClr val="47494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אֲשֶׁר סִפְּרוּ לָנוּ אֲבוֹתֵינוּ </a:t>
            </a:r>
            <a:r>
              <a:rPr lang="he-IL" sz="3200" dirty="0" err="1">
                <a:solidFill>
                  <a:srgbClr val="47494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לֵאמֹר</a:t>
            </a:r>
            <a:r>
              <a:rPr lang="he-IL" sz="3200" dirty="0">
                <a:solidFill>
                  <a:srgbClr val="47494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הֲלֹא מִמִּצְרַיִם הֶעֱלָנוּ ה' וְעַתָּה נְטָשָׁנוּ ה' וַיִּתְּנֵנוּ בְּכַף מִדְיָן: </a:t>
            </a:r>
            <a:r>
              <a:rPr lang="he-IL" sz="2400" b="1" dirty="0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יד</a:t>
            </a:r>
            <a:r>
              <a:rPr lang="he-IL" sz="3200" dirty="0">
                <a:solidFill>
                  <a:srgbClr val="47494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 וַיִּפֶן אֵלָיו ה' וַיֹּאמֶר לֵךְ </a:t>
            </a:r>
            <a:r>
              <a:rPr lang="he-IL" sz="3200" dirty="0" err="1">
                <a:solidFill>
                  <a:srgbClr val="47494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בְּכֹחֲך</a:t>
            </a:r>
            <a:r>
              <a:rPr lang="he-IL" sz="3200" dirty="0">
                <a:solidFill>
                  <a:srgbClr val="47494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ָ זֶה וְהוֹשַׁעְתָּ אֶת יִשְׂרָאֵל מִכַּף מִדְיָן הֲלֹא שְׁלַחְתִּיךָ: </a:t>
            </a:r>
            <a:r>
              <a:rPr lang="he-IL" sz="2400" b="1" dirty="0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טו</a:t>
            </a:r>
            <a:r>
              <a:rPr lang="he-IL" sz="3200" dirty="0">
                <a:solidFill>
                  <a:srgbClr val="47494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 וַיֹּאמֶר אֵלָיו בִּי אֲדֹנָי בַּמָּה אוֹשִׁיעַ אֶת יִשְׂרָאֵל הִנֵּה אַלְפִּי הַדַּל בִּמְנַשֶּׁה וְאָנֹכִי הַצָּעִיר בְּבֵית אָבִי: </a:t>
            </a:r>
            <a:r>
              <a:rPr lang="he-IL" sz="2400" b="1" dirty="0" err="1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טז</a:t>
            </a:r>
            <a:r>
              <a:rPr lang="he-IL" sz="3200" dirty="0">
                <a:solidFill>
                  <a:srgbClr val="47494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 וַיֹּאמֶר אֵלָיו ה' כִּי אֶהְיֶה עִמָּךְ וְהִכִּיתָ אֶת מִדְיָן כְּאִישׁ אֶחָד.</a:t>
            </a:r>
          </a:p>
        </p:txBody>
      </p:sp>
      <p:pic>
        <p:nvPicPr>
          <p:cNvPr id="5122" name="Picture 2" descr="גיליון 122 לשנת 2010חורבת עתרי">
            <a:extLst>
              <a:ext uri="{FF2B5EF4-FFF2-40B4-BE49-F238E27FC236}">
                <a16:creationId xmlns:a16="http://schemas.microsoft.com/office/drawing/2014/main" id="{C9579610-0559-4A59-B044-DFCAB8D18C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93" y="3872441"/>
            <a:ext cx="3368986" cy="2523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2123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6EB96ABA-6F18-48E2-86D0-7C966265FB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27174" y="974036"/>
            <a:ext cx="7986160" cy="377762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he-IL" sz="3200" dirty="0">
                <a:solidFill>
                  <a:srgbClr val="47494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וַיֵּרָא אֵלָיו מַלְאַךְ ה' </a:t>
            </a:r>
          </a:p>
          <a:p>
            <a:pPr marL="0" indent="0">
              <a:buNone/>
            </a:pPr>
            <a:r>
              <a:rPr lang="he-IL" sz="3200" dirty="0">
                <a:solidFill>
                  <a:srgbClr val="FF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וַיֹּאמֶר אֵלָיו: </a:t>
            </a:r>
            <a:r>
              <a:rPr lang="he-IL" sz="3200" dirty="0">
                <a:solidFill>
                  <a:srgbClr val="47494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ה' עִמְּךָ </a:t>
            </a:r>
            <a:r>
              <a:rPr lang="he-IL" sz="3200" dirty="0" err="1">
                <a:solidFill>
                  <a:srgbClr val="47494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גִּבּוֹר</a:t>
            </a:r>
            <a:r>
              <a:rPr lang="he-IL" sz="3200" dirty="0">
                <a:solidFill>
                  <a:srgbClr val="47494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הֶחָיִל! </a:t>
            </a:r>
          </a:p>
          <a:p>
            <a:pPr marL="0" indent="0">
              <a:buNone/>
            </a:pPr>
            <a:r>
              <a:rPr lang="he-IL" sz="3200" dirty="0">
                <a:solidFill>
                  <a:schemeClr val="tx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וַיֹּאמֶר אֵלָיו גִּדְעוֹן: </a:t>
            </a:r>
            <a:r>
              <a:rPr lang="he-IL" sz="3200" dirty="0">
                <a:solidFill>
                  <a:srgbClr val="FF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בִּי אֲדֹנִי</a:t>
            </a:r>
            <a:r>
              <a:rPr lang="he-IL" sz="3200" dirty="0">
                <a:solidFill>
                  <a:srgbClr val="47494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! </a:t>
            </a:r>
            <a:r>
              <a:rPr lang="he-IL" sz="3200" dirty="0">
                <a:solidFill>
                  <a:srgbClr val="FF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וְיֵשׁ ה' עִמָּנוּ</a:t>
            </a:r>
            <a:r>
              <a:rPr lang="he-IL" sz="3200" dirty="0">
                <a:solidFill>
                  <a:srgbClr val="47494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?!</a:t>
            </a:r>
          </a:p>
          <a:p>
            <a:pPr marL="0" indent="0">
              <a:buNone/>
            </a:pPr>
            <a:r>
              <a:rPr lang="he-IL" sz="3200" dirty="0">
                <a:solidFill>
                  <a:srgbClr val="47494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וְלָמָּה מְצָאַתְנוּ כָּל זֹאת?!</a:t>
            </a:r>
          </a:p>
          <a:p>
            <a:pPr marL="0" indent="0">
              <a:buNone/>
            </a:pPr>
            <a:r>
              <a:rPr lang="he-IL" sz="3200" dirty="0">
                <a:solidFill>
                  <a:srgbClr val="47494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וְאַיֵּה כָל </a:t>
            </a:r>
            <a:r>
              <a:rPr lang="he-IL" sz="3200" dirty="0" err="1">
                <a:solidFill>
                  <a:srgbClr val="47494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נִפְלְאֹתָיו</a:t>
            </a:r>
            <a:r>
              <a:rPr lang="he-IL" sz="3200" dirty="0">
                <a:solidFill>
                  <a:srgbClr val="47494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, אֲשֶׁר סִפְּרוּ לָנוּ אֲבוֹתֵינוּ </a:t>
            </a:r>
            <a:r>
              <a:rPr lang="he-IL" sz="3200" dirty="0" err="1">
                <a:solidFill>
                  <a:srgbClr val="47494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לֵאמֹר</a:t>
            </a:r>
            <a:r>
              <a:rPr lang="he-IL" sz="3200" dirty="0">
                <a:solidFill>
                  <a:srgbClr val="47494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?!</a:t>
            </a:r>
          </a:p>
          <a:p>
            <a:pPr marL="0" indent="0">
              <a:buNone/>
            </a:pPr>
            <a:r>
              <a:rPr lang="he-IL" sz="3200" dirty="0">
                <a:solidFill>
                  <a:srgbClr val="47494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הֲלֹא מִמִּצְרַיִם הֶעֱלָנוּ ה', וְעַתָּה נְטָשָׁנוּ ה'! </a:t>
            </a:r>
          </a:p>
          <a:p>
            <a:pPr marL="0" indent="0">
              <a:buNone/>
            </a:pPr>
            <a:r>
              <a:rPr lang="he-IL" sz="3200" dirty="0">
                <a:solidFill>
                  <a:srgbClr val="47494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וַיִּתְּנֵנוּ בְּכַף מִדְיָן! </a:t>
            </a:r>
          </a:p>
        </p:txBody>
      </p:sp>
      <p:pic>
        <p:nvPicPr>
          <p:cNvPr id="5122" name="Picture 2" descr="גיליון 122 לשנת 2010חורבת עתרי">
            <a:extLst>
              <a:ext uri="{FF2B5EF4-FFF2-40B4-BE49-F238E27FC236}">
                <a16:creationId xmlns:a16="http://schemas.microsoft.com/office/drawing/2014/main" id="{C9579610-0559-4A59-B044-DFCAB8D18C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93" y="3872441"/>
            <a:ext cx="3368986" cy="2523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אליפסה 3">
            <a:extLst>
              <a:ext uri="{FF2B5EF4-FFF2-40B4-BE49-F238E27FC236}">
                <a16:creationId xmlns:a16="http://schemas.microsoft.com/office/drawing/2014/main" id="{42DF16EE-C33F-4F4C-B4D1-B1AC10B5867B}"/>
              </a:ext>
            </a:extLst>
          </p:cNvPr>
          <p:cNvSpPr/>
          <p:nvPr/>
        </p:nvSpPr>
        <p:spPr>
          <a:xfrm rot="20259479">
            <a:off x="3497163" y="505673"/>
            <a:ext cx="2445027" cy="129208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400" b="1" dirty="0"/>
              <a:t>דו-שיח 1</a:t>
            </a:r>
          </a:p>
        </p:txBody>
      </p:sp>
    </p:spTree>
    <p:extLst>
      <p:ext uri="{BB962C8B-B14F-4D97-AF65-F5344CB8AC3E}">
        <p14:creationId xmlns:p14="http://schemas.microsoft.com/office/powerpoint/2010/main" val="420121283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6EB96ABA-6F18-48E2-86D0-7C966265FB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27174" y="974036"/>
            <a:ext cx="7986160" cy="377762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he-IL" sz="3200" dirty="0">
                <a:solidFill>
                  <a:srgbClr val="47494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וַיֵּרָא אֵלָיו מַלְאַךְ ה' </a:t>
            </a:r>
          </a:p>
          <a:p>
            <a:pPr marL="0" indent="0">
              <a:buNone/>
            </a:pPr>
            <a:r>
              <a:rPr lang="he-IL" sz="3200" dirty="0">
                <a:solidFill>
                  <a:srgbClr val="47494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וַיֹּאמֶר אֵלָיו: ה' עִמְּךָ </a:t>
            </a:r>
            <a:r>
              <a:rPr lang="he-IL" sz="3200" dirty="0" err="1">
                <a:solidFill>
                  <a:srgbClr val="47494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גִּבּוֹר</a:t>
            </a:r>
            <a:r>
              <a:rPr lang="he-IL" sz="3200" dirty="0">
                <a:solidFill>
                  <a:srgbClr val="47494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הֶחָיִל! </a:t>
            </a:r>
          </a:p>
          <a:p>
            <a:pPr marL="0" indent="0">
              <a:buNone/>
            </a:pPr>
            <a:r>
              <a:rPr lang="he-IL" sz="3200" dirty="0">
                <a:solidFill>
                  <a:srgbClr val="47494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וַיֹּאמֶר אֵלָיו גִּדְעוֹן: בִּי אֲדֹנִי! וְיֵשׁ ה' עִמָּנוּ?!</a:t>
            </a:r>
          </a:p>
          <a:p>
            <a:pPr marL="0" indent="0">
              <a:buNone/>
            </a:pPr>
            <a:r>
              <a:rPr lang="he-IL" sz="3200" dirty="0">
                <a:solidFill>
                  <a:srgbClr val="47494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וְלָמָּה מְצָאַתְנוּ כָּל זֹאת?!</a:t>
            </a:r>
          </a:p>
          <a:p>
            <a:pPr marL="0" indent="0">
              <a:buNone/>
            </a:pPr>
            <a:r>
              <a:rPr lang="he-IL" sz="3200" dirty="0">
                <a:solidFill>
                  <a:srgbClr val="FF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וְאַיֵּה כָל </a:t>
            </a:r>
            <a:r>
              <a:rPr lang="he-IL" sz="3200" dirty="0" err="1">
                <a:solidFill>
                  <a:srgbClr val="FF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נִפְלְאֹתָיו</a:t>
            </a:r>
            <a:r>
              <a:rPr lang="he-IL" sz="3200" dirty="0">
                <a:solidFill>
                  <a:srgbClr val="FF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, אֲשֶׁר סִפְּרוּ לָנוּ אֲבוֹתֵינוּ </a:t>
            </a:r>
            <a:r>
              <a:rPr lang="he-IL" sz="3200" dirty="0" err="1">
                <a:solidFill>
                  <a:srgbClr val="FF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לֵאמֹר</a:t>
            </a:r>
            <a:r>
              <a:rPr lang="he-IL" sz="3200" dirty="0">
                <a:solidFill>
                  <a:srgbClr val="47494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?!</a:t>
            </a:r>
          </a:p>
          <a:p>
            <a:pPr marL="0" indent="0">
              <a:buNone/>
            </a:pPr>
            <a:r>
              <a:rPr lang="he-IL" sz="3200" dirty="0">
                <a:solidFill>
                  <a:srgbClr val="47494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הֲלֹא מִמִּצְרַיִם הֶעֱלָנוּ ה', וְעַתָּה נְטָשָׁנוּ ה'! </a:t>
            </a:r>
          </a:p>
          <a:p>
            <a:pPr marL="0" indent="0">
              <a:buNone/>
            </a:pPr>
            <a:r>
              <a:rPr lang="he-IL" sz="3200" dirty="0">
                <a:solidFill>
                  <a:srgbClr val="47494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וַיִּתְּנֵנוּ בְּכַף מִדְיָן! </a:t>
            </a:r>
          </a:p>
        </p:txBody>
      </p:sp>
      <p:pic>
        <p:nvPicPr>
          <p:cNvPr id="5122" name="Picture 2" descr="גיליון 122 לשנת 2010חורבת עתרי">
            <a:extLst>
              <a:ext uri="{FF2B5EF4-FFF2-40B4-BE49-F238E27FC236}">
                <a16:creationId xmlns:a16="http://schemas.microsoft.com/office/drawing/2014/main" id="{C9579610-0559-4A59-B044-DFCAB8D18C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93" y="3872441"/>
            <a:ext cx="3368986" cy="2523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66732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6EB96ABA-6F18-48E2-86D0-7C966265FB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19670" y="503583"/>
            <a:ext cx="7986160" cy="377762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he-IL" sz="2400" b="1" dirty="0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יד</a:t>
            </a:r>
            <a:r>
              <a:rPr lang="he-IL" sz="3200" dirty="0">
                <a:solidFill>
                  <a:srgbClr val="47494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 וַיִּפֶן אֵלָיו ה' וַיֹּאמֶר </a:t>
            </a:r>
          </a:p>
          <a:p>
            <a:pPr marL="0" indent="0">
              <a:buNone/>
            </a:pPr>
            <a:r>
              <a:rPr lang="he-IL" sz="3200" dirty="0">
                <a:solidFill>
                  <a:srgbClr val="47494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   </a:t>
            </a:r>
            <a:r>
              <a:rPr lang="he-IL" sz="3200" dirty="0">
                <a:solidFill>
                  <a:srgbClr val="FF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לֵךְ </a:t>
            </a:r>
            <a:r>
              <a:rPr lang="he-IL" sz="3200" dirty="0" err="1">
                <a:solidFill>
                  <a:srgbClr val="FF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בְּכֹחֲך</a:t>
            </a:r>
            <a:r>
              <a:rPr lang="he-IL" sz="3200" dirty="0">
                <a:solidFill>
                  <a:srgbClr val="FF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ָ זֶה!</a:t>
            </a:r>
          </a:p>
          <a:p>
            <a:pPr marL="0" indent="0">
              <a:buNone/>
            </a:pPr>
            <a:r>
              <a:rPr lang="he-IL" sz="3200" dirty="0">
                <a:solidFill>
                  <a:srgbClr val="FF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   וְהוֹשַׁעְתָּ אֶת יִשְׂרָאֵל מִכַּף מִדְיָן!</a:t>
            </a:r>
          </a:p>
          <a:p>
            <a:pPr marL="0" indent="0">
              <a:buNone/>
            </a:pPr>
            <a:r>
              <a:rPr lang="he-IL" sz="3200" dirty="0">
                <a:solidFill>
                  <a:srgbClr val="FF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   הֲלֹא שְׁלַחְתִּיךָ!</a:t>
            </a:r>
          </a:p>
          <a:p>
            <a:pPr marL="0" indent="0">
              <a:buNone/>
            </a:pPr>
            <a:r>
              <a:rPr lang="he-IL" sz="2400" b="1" dirty="0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טו</a:t>
            </a:r>
            <a:r>
              <a:rPr lang="he-IL" sz="3200" dirty="0">
                <a:solidFill>
                  <a:srgbClr val="47494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 וַיֹּאמֶר אֵלָיו: בִּי אֲדֹנָי!</a:t>
            </a:r>
          </a:p>
          <a:p>
            <a:pPr marL="0" indent="0">
              <a:buNone/>
            </a:pPr>
            <a:r>
              <a:rPr lang="he-IL" sz="3200" dirty="0">
                <a:solidFill>
                  <a:srgbClr val="47494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   בַּמָּה אוֹשִׁיעַ אֶת יִשְׂרָאֵל?</a:t>
            </a:r>
          </a:p>
          <a:p>
            <a:pPr marL="0" indent="0">
              <a:buNone/>
            </a:pPr>
            <a:r>
              <a:rPr lang="he-IL" sz="3200" dirty="0">
                <a:solidFill>
                  <a:srgbClr val="47494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   הִנֵּה אַלְפִּי הַדַּל בִּמְנַשֶּׁה וְאָנֹכִי הַצָּעִיר בְּבֵית אָבִי: </a:t>
            </a:r>
          </a:p>
          <a:p>
            <a:pPr marL="0" indent="0">
              <a:buNone/>
            </a:pPr>
            <a:r>
              <a:rPr lang="he-IL" sz="2400" b="1" dirty="0" err="1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טז</a:t>
            </a:r>
            <a:r>
              <a:rPr lang="he-IL" sz="3200" dirty="0">
                <a:solidFill>
                  <a:srgbClr val="47494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 וַיֹּאמֶר אֵלָיו ה' כִּי אֶהְיֶה עִמָּךְ </a:t>
            </a:r>
          </a:p>
          <a:p>
            <a:pPr marL="0" indent="0">
              <a:buNone/>
            </a:pPr>
            <a:r>
              <a:rPr lang="he-IL" sz="3200" dirty="0">
                <a:solidFill>
                  <a:srgbClr val="47494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   וְהִכִּיתָ אֶת מִדְיָן כְּאִישׁ אֶחָד.</a:t>
            </a:r>
          </a:p>
        </p:txBody>
      </p:sp>
      <p:sp>
        <p:nvSpPr>
          <p:cNvPr id="4" name="אליפסה 3">
            <a:extLst>
              <a:ext uri="{FF2B5EF4-FFF2-40B4-BE49-F238E27FC236}">
                <a16:creationId xmlns:a16="http://schemas.microsoft.com/office/drawing/2014/main" id="{97BAF08D-2A70-4920-BAF8-67060430B1AA}"/>
              </a:ext>
            </a:extLst>
          </p:cNvPr>
          <p:cNvSpPr/>
          <p:nvPr/>
        </p:nvSpPr>
        <p:spPr>
          <a:xfrm rot="20259479">
            <a:off x="3755581" y="684084"/>
            <a:ext cx="2445027" cy="129208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400" b="1" dirty="0"/>
              <a:t>דו-שיח 2</a:t>
            </a:r>
          </a:p>
        </p:txBody>
      </p:sp>
    </p:spTree>
    <p:extLst>
      <p:ext uri="{BB962C8B-B14F-4D97-AF65-F5344CB8AC3E}">
        <p14:creationId xmlns:p14="http://schemas.microsoft.com/office/powerpoint/2010/main" val="1574866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6EB96ABA-6F18-48E2-86D0-7C966265FB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19670" y="503583"/>
            <a:ext cx="7986160" cy="377762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he-IL" sz="2400" b="1" dirty="0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יד</a:t>
            </a:r>
            <a:r>
              <a:rPr lang="he-IL" sz="3200" dirty="0">
                <a:solidFill>
                  <a:srgbClr val="47494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 וַיִּפֶן אֵלָיו ה' וַיֹּאמֶר </a:t>
            </a:r>
          </a:p>
          <a:p>
            <a:pPr marL="0" indent="0">
              <a:buNone/>
            </a:pPr>
            <a:r>
              <a:rPr lang="he-IL" sz="3200" dirty="0">
                <a:solidFill>
                  <a:srgbClr val="47494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   לֵךְ </a:t>
            </a:r>
            <a:r>
              <a:rPr lang="he-IL" sz="3200" dirty="0" err="1">
                <a:solidFill>
                  <a:srgbClr val="47494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בְּכֹחֲך</a:t>
            </a:r>
            <a:r>
              <a:rPr lang="he-IL" sz="3200" dirty="0">
                <a:solidFill>
                  <a:srgbClr val="47494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ָ זֶה!</a:t>
            </a:r>
          </a:p>
          <a:p>
            <a:pPr marL="0" indent="0">
              <a:buNone/>
            </a:pPr>
            <a:r>
              <a:rPr lang="he-IL" sz="3200" dirty="0">
                <a:solidFill>
                  <a:srgbClr val="47494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   וְהוֹשַׁעְתָּ אֶת יִשְׂרָאֵל מִכַּף מִדְיָן!</a:t>
            </a:r>
          </a:p>
          <a:p>
            <a:pPr marL="0" indent="0">
              <a:buNone/>
            </a:pPr>
            <a:r>
              <a:rPr lang="he-IL" sz="3200" dirty="0">
                <a:solidFill>
                  <a:srgbClr val="47494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   הֲלֹא שְׁלַחְתִּיךָ!</a:t>
            </a:r>
          </a:p>
          <a:p>
            <a:pPr marL="0" indent="0">
              <a:buNone/>
            </a:pPr>
            <a:r>
              <a:rPr lang="he-IL" sz="2400" b="1" dirty="0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טו</a:t>
            </a:r>
            <a:r>
              <a:rPr lang="he-IL" sz="3200" dirty="0">
                <a:solidFill>
                  <a:srgbClr val="47494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 וַיֹּאמֶר אֵלָיו: בִּי אֲדֹנָי!</a:t>
            </a:r>
          </a:p>
          <a:p>
            <a:pPr marL="0" indent="0">
              <a:buNone/>
            </a:pPr>
            <a:r>
              <a:rPr lang="he-IL" sz="3200" dirty="0">
                <a:solidFill>
                  <a:srgbClr val="FF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   בַּמָּה אוֹשִׁיעַ אֶת יִשְׂרָאֵל?</a:t>
            </a:r>
          </a:p>
          <a:p>
            <a:pPr marL="0" indent="0">
              <a:buNone/>
            </a:pPr>
            <a:r>
              <a:rPr lang="he-IL" sz="3200" dirty="0">
                <a:solidFill>
                  <a:srgbClr val="47494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   הִנֵּה אַלְפִּי הַדַּל בִּמְנַשֶּׁה וְאָנֹכִי הַצָּעִיר בְּבֵית אָבִי: </a:t>
            </a:r>
          </a:p>
          <a:p>
            <a:pPr marL="0" indent="0">
              <a:buNone/>
            </a:pPr>
            <a:r>
              <a:rPr lang="he-IL" sz="2400" b="1" dirty="0" err="1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טז</a:t>
            </a:r>
            <a:r>
              <a:rPr lang="he-IL" sz="3200" dirty="0">
                <a:solidFill>
                  <a:srgbClr val="47494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 וַיֹּאמֶר אֵלָיו ה' כִּי אֶהְיֶה עִמָּךְ </a:t>
            </a:r>
          </a:p>
          <a:p>
            <a:pPr marL="0" indent="0">
              <a:buNone/>
            </a:pPr>
            <a:r>
              <a:rPr lang="he-IL" sz="3200" dirty="0">
                <a:solidFill>
                  <a:srgbClr val="47494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   וְהִכִּיתָ אֶת מִדְיָן כְּאִישׁ אֶחָד.</a:t>
            </a:r>
          </a:p>
        </p:txBody>
      </p:sp>
    </p:spTree>
    <p:extLst>
      <p:ext uri="{BB962C8B-B14F-4D97-AF65-F5344CB8AC3E}">
        <p14:creationId xmlns:p14="http://schemas.microsoft.com/office/powerpoint/2010/main" val="361646685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6EB96ABA-6F18-48E2-86D0-7C966265FB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19670" y="503583"/>
            <a:ext cx="7986160" cy="377762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he-IL" sz="2400" b="1" dirty="0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יד</a:t>
            </a:r>
            <a:r>
              <a:rPr lang="he-IL" sz="3200" dirty="0">
                <a:solidFill>
                  <a:srgbClr val="47494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 וַיִּפֶן אֵלָיו ה' וַיֹּאמֶר </a:t>
            </a:r>
          </a:p>
          <a:p>
            <a:pPr marL="0" indent="0">
              <a:buNone/>
            </a:pPr>
            <a:r>
              <a:rPr lang="he-IL" sz="3200" dirty="0">
                <a:solidFill>
                  <a:srgbClr val="47494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   לֵךְ </a:t>
            </a:r>
            <a:r>
              <a:rPr lang="he-IL" sz="3200" dirty="0" err="1">
                <a:solidFill>
                  <a:srgbClr val="47494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בְּכֹחֲך</a:t>
            </a:r>
            <a:r>
              <a:rPr lang="he-IL" sz="3200" dirty="0">
                <a:solidFill>
                  <a:srgbClr val="47494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ָ זֶה!</a:t>
            </a:r>
          </a:p>
          <a:p>
            <a:pPr marL="0" indent="0">
              <a:buNone/>
            </a:pPr>
            <a:r>
              <a:rPr lang="he-IL" sz="3200" dirty="0">
                <a:solidFill>
                  <a:srgbClr val="47494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   וְהוֹשַׁעְתָּ אֶת יִשְׂרָאֵל מִכַּף מִדְיָן!</a:t>
            </a:r>
          </a:p>
          <a:p>
            <a:pPr marL="0" indent="0">
              <a:buNone/>
            </a:pPr>
            <a:r>
              <a:rPr lang="he-IL" sz="3200" dirty="0">
                <a:solidFill>
                  <a:srgbClr val="47494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   הֲלֹא שְׁלַחְתִּיךָ!</a:t>
            </a:r>
          </a:p>
          <a:p>
            <a:pPr marL="0" indent="0">
              <a:buNone/>
            </a:pPr>
            <a:r>
              <a:rPr lang="he-IL" sz="2400" b="1" dirty="0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טו</a:t>
            </a:r>
            <a:r>
              <a:rPr lang="he-IL" sz="3200" dirty="0">
                <a:solidFill>
                  <a:srgbClr val="47494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 וַיֹּאמֶר אֵלָיו: בִּי אֲדֹנָי!</a:t>
            </a:r>
          </a:p>
          <a:p>
            <a:pPr marL="0" indent="0">
              <a:buNone/>
            </a:pPr>
            <a:r>
              <a:rPr lang="he-IL" sz="3200" dirty="0">
                <a:solidFill>
                  <a:srgbClr val="47494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   בַּמָּה אוֹשִׁיעַ אֶת יִשְׂרָאֵל?</a:t>
            </a:r>
          </a:p>
          <a:p>
            <a:pPr marL="0" indent="0">
              <a:buNone/>
            </a:pPr>
            <a:r>
              <a:rPr lang="he-IL" sz="3200" dirty="0">
                <a:solidFill>
                  <a:srgbClr val="47494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   הִנֵּה אַלְפִּי הַדַּל בִּמְנַשֶּׁה וְאָנֹכִי הַצָּעִיר בְּבֵית אָבִי: </a:t>
            </a:r>
          </a:p>
          <a:p>
            <a:pPr marL="0" indent="0">
              <a:buNone/>
            </a:pPr>
            <a:r>
              <a:rPr lang="he-IL" sz="2400" b="1" dirty="0" err="1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טז</a:t>
            </a:r>
            <a:r>
              <a:rPr lang="he-IL" sz="3200" dirty="0">
                <a:solidFill>
                  <a:srgbClr val="47494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sz="3200" dirty="0">
                <a:solidFill>
                  <a:srgbClr val="FF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וַיֹּאמֶר אֵלָיו ה' כִּי אֶהְיֶה עִמָּךְ! </a:t>
            </a:r>
          </a:p>
          <a:p>
            <a:pPr marL="0" indent="0">
              <a:buNone/>
            </a:pPr>
            <a:r>
              <a:rPr lang="he-IL" sz="3200" dirty="0">
                <a:solidFill>
                  <a:srgbClr val="FF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   וְהִכִּיתָ אֶת מִדְיָן כְּאִישׁ אֶחָד!</a:t>
            </a:r>
          </a:p>
        </p:txBody>
      </p:sp>
    </p:spTree>
    <p:extLst>
      <p:ext uri="{BB962C8B-B14F-4D97-AF65-F5344CB8AC3E}">
        <p14:creationId xmlns:p14="http://schemas.microsoft.com/office/powerpoint/2010/main" val="234128113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מציין מיקום תוכן 3">
            <a:extLst>
              <a:ext uri="{FF2B5EF4-FFF2-40B4-BE49-F238E27FC236}">
                <a16:creationId xmlns:a16="http://schemas.microsoft.com/office/drawing/2014/main" id="{D3FE4E7A-6E4C-4A92-AD85-A0E7EB68968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153" t="19122" r="24591" b="24348"/>
          <a:stretch/>
        </p:blipFill>
        <p:spPr>
          <a:xfrm>
            <a:off x="904461" y="17220"/>
            <a:ext cx="11287539" cy="6868638"/>
          </a:xfrm>
          <a:prstGeom prst="rect">
            <a:avLst/>
          </a:prstGeom>
        </p:spPr>
      </p:pic>
      <p:pic>
        <p:nvPicPr>
          <p:cNvPr id="9" name="Picture 2" descr="Camel Convoy Vector Images (34)">
            <a:extLst>
              <a:ext uri="{FF2B5EF4-FFF2-40B4-BE49-F238E27FC236}">
                <a16:creationId xmlns:a16="http://schemas.microsoft.com/office/drawing/2014/main" id="{3B1819E8-CFB4-49E4-AA3D-A6F0ADBF82D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4972888" y="4039955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Camel Convoy Vector Images (34)">
            <a:extLst>
              <a:ext uri="{FF2B5EF4-FFF2-40B4-BE49-F238E27FC236}">
                <a16:creationId xmlns:a16="http://schemas.microsoft.com/office/drawing/2014/main" id="{9275D38F-6D12-4A2A-AD97-A5B37DA5E8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4116275" y="2933088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amel Convoy Vector Images (34)">
            <a:extLst>
              <a:ext uri="{FF2B5EF4-FFF2-40B4-BE49-F238E27FC236}">
                <a16:creationId xmlns:a16="http://schemas.microsoft.com/office/drawing/2014/main" id="{1D189337-500D-4725-A278-B9B78925BBF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4522560" y="3797501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amel Convoy Vector Images (34)">
            <a:extLst>
              <a:ext uri="{FF2B5EF4-FFF2-40B4-BE49-F238E27FC236}">
                <a16:creationId xmlns:a16="http://schemas.microsoft.com/office/drawing/2014/main" id="{FC4D3A5A-9D86-4084-B6D8-AEFA29901C7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4678698" y="3036556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amel Convoy Vector Images (34)">
            <a:extLst>
              <a:ext uri="{FF2B5EF4-FFF2-40B4-BE49-F238E27FC236}">
                <a16:creationId xmlns:a16="http://schemas.microsoft.com/office/drawing/2014/main" id="{A9F89D76-64E4-419F-B63D-0945CD2186E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4384508" y="3345561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Camel Convoy Vector Images (34)">
            <a:extLst>
              <a:ext uri="{FF2B5EF4-FFF2-40B4-BE49-F238E27FC236}">
                <a16:creationId xmlns:a16="http://schemas.microsoft.com/office/drawing/2014/main" id="{4FB31305-09E0-473C-B011-439F637CF05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4972888" y="3387964"/>
            <a:ext cx="450328" cy="514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Camel Convoy Vector Images (34)">
            <a:extLst>
              <a:ext uri="{FF2B5EF4-FFF2-40B4-BE49-F238E27FC236}">
                <a16:creationId xmlns:a16="http://schemas.microsoft.com/office/drawing/2014/main" id="{FB9602BA-806F-460B-88D9-6511A64FF46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5423216" y="3722582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Camel Convoy Vector Images (34)">
            <a:extLst>
              <a:ext uri="{FF2B5EF4-FFF2-40B4-BE49-F238E27FC236}">
                <a16:creationId xmlns:a16="http://schemas.microsoft.com/office/drawing/2014/main" id="{C52DCAE0-9230-43A2-9836-CD4B10D32A6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4021292" y="3559252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Camel Convoy Vector Images (34)">
            <a:extLst>
              <a:ext uri="{FF2B5EF4-FFF2-40B4-BE49-F238E27FC236}">
                <a16:creationId xmlns:a16="http://schemas.microsoft.com/office/drawing/2014/main" id="{114C279C-E445-480E-8787-21C7777EADC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4959390" y="2236156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Camel Convoy Vector Images (34)">
            <a:extLst>
              <a:ext uri="{FF2B5EF4-FFF2-40B4-BE49-F238E27FC236}">
                <a16:creationId xmlns:a16="http://schemas.microsoft.com/office/drawing/2014/main" id="{E2525509-C37B-4177-9CC8-FE5F32D8F1F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5392152" y="3203865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Camel Convoy Vector Images (34)">
            <a:extLst>
              <a:ext uri="{FF2B5EF4-FFF2-40B4-BE49-F238E27FC236}">
                <a16:creationId xmlns:a16="http://schemas.microsoft.com/office/drawing/2014/main" id="{5169EB1F-45B9-4A01-AAD2-0C3C46CC256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4009695" y="2406315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Camel Convoy Vector Images (34)">
            <a:extLst>
              <a:ext uri="{FF2B5EF4-FFF2-40B4-BE49-F238E27FC236}">
                <a16:creationId xmlns:a16="http://schemas.microsoft.com/office/drawing/2014/main" id="{6308F01B-075C-4D56-85E1-150CADFA8CE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4522560" y="2513161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2" descr="Camel Convoy Vector Images (34)">
            <a:extLst>
              <a:ext uri="{FF2B5EF4-FFF2-40B4-BE49-F238E27FC236}">
                <a16:creationId xmlns:a16="http://schemas.microsoft.com/office/drawing/2014/main" id="{5DE4ED92-678E-4DB3-9200-637D12F1E36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5409718" y="4253646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2" descr="Camel Convoy Vector Images (34)">
            <a:extLst>
              <a:ext uri="{FF2B5EF4-FFF2-40B4-BE49-F238E27FC236}">
                <a16:creationId xmlns:a16="http://schemas.microsoft.com/office/drawing/2014/main" id="{6EBCBE70-68FE-4FD3-B837-F6CC83EB8FD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4090318" y="3971737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2" descr="Camel Convoy Vector Images (34)">
            <a:extLst>
              <a:ext uri="{FF2B5EF4-FFF2-40B4-BE49-F238E27FC236}">
                <a16:creationId xmlns:a16="http://schemas.microsoft.com/office/drawing/2014/main" id="{A6616ED4-32AD-458F-BF14-C9EDC2CE78C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4058733" y="4685395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2" descr="Camel Convoy Vector Images (34)">
            <a:extLst>
              <a:ext uri="{FF2B5EF4-FFF2-40B4-BE49-F238E27FC236}">
                <a16:creationId xmlns:a16="http://schemas.microsoft.com/office/drawing/2014/main" id="{322D51CA-4CA0-40BA-ADF1-5281715441E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4509061" y="4275858"/>
            <a:ext cx="450328" cy="514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2" descr="Camel Convoy Vector Images (34)">
            <a:extLst>
              <a:ext uri="{FF2B5EF4-FFF2-40B4-BE49-F238E27FC236}">
                <a16:creationId xmlns:a16="http://schemas.microsoft.com/office/drawing/2014/main" id="{5DBFC228-FD7D-4DF8-ACF2-7F379E891A4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4509061" y="4913995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2" descr="Camel Convoy Vector Images (34)">
            <a:extLst>
              <a:ext uri="{FF2B5EF4-FFF2-40B4-BE49-F238E27FC236}">
                <a16:creationId xmlns:a16="http://schemas.microsoft.com/office/drawing/2014/main" id="{10373DDA-7BFA-4942-A9BB-3C9BD80F3FC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4959389" y="4610476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2" descr="Camel Convoy Vector Images (34)">
            <a:extLst>
              <a:ext uri="{FF2B5EF4-FFF2-40B4-BE49-F238E27FC236}">
                <a16:creationId xmlns:a16="http://schemas.microsoft.com/office/drawing/2014/main" id="{3148B56B-348B-480B-B816-ED755E46894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3557465" y="4447146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2" descr="Camel Convoy Vector Images (34)">
            <a:extLst>
              <a:ext uri="{FF2B5EF4-FFF2-40B4-BE49-F238E27FC236}">
                <a16:creationId xmlns:a16="http://schemas.microsoft.com/office/drawing/2014/main" id="{C80F3CC6-1ED9-4CDF-8AC6-F153A9088F0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4945891" y="5141540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2" descr="Camel Convoy Vector Images (34)">
            <a:extLst>
              <a:ext uri="{FF2B5EF4-FFF2-40B4-BE49-F238E27FC236}">
                <a16:creationId xmlns:a16="http://schemas.microsoft.com/office/drawing/2014/main" id="{1037627C-8A61-469D-BC20-F9C57BFC9CB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3626491" y="4859631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Camel Convoy Vector Images (34)">
            <a:extLst>
              <a:ext uri="{FF2B5EF4-FFF2-40B4-BE49-F238E27FC236}">
                <a16:creationId xmlns:a16="http://schemas.microsoft.com/office/drawing/2014/main" id="{78175B68-AAA3-408F-9667-9EB34AC6520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2610696" y="5840205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Camel Convoy Vector Images (34)">
            <a:extLst>
              <a:ext uri="{FF2B5EF4-FFF2-40B4-BE49-F238E27FC236}">
                <a16:creationId xmlns:a16="http://schemas.microsoft.com/office/drawing/2014/main" id="{51E46AE7-6604-4925-B28C-C71B1E9C9BC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1773981" y="5895908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amel Convoy Vector Images (34)">
            <a:extLst>
              <a:ext uri="{FF2B5EF4-FFF2-40B4-BE49-F238E27FC236}">
                <a16:creationId xmlns:a16="http://schemas.microsoft.com/office/drawing/2014/main" id="{B4C378E4-B3FB-405C-A56D-E6DA1EC1B91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1778869" y="6608506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Camel Convoy Vector Images (34)">
            <a:extLst>
              <a:ext uri="{FF2B5EF4-FFF2-40B4-BE49-F238E27FC236}">
                <a16:creationId xmlns:a16="http://schemas.microsoft.com/office/drawing/2014/main" id="{2A626C99-3C42-4318-8420-F4B377EF53F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1381157" y="6409578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Camel Convoy Vector Images (34)">
            <a:extLst>
              <a:ext uri="{FF2B5EF4-FFF2-40B4-BE49-F238E27FC236}">
                <a16:creationId xmlns:a16="http://schemas.microsoft.com/office/drawing/2014/main" id="{F9FCFCE6-EBDD-428A-A272-4660ACD585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2004033" y="5112240"/>
            <a:ext cx="450328" cy="514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Camel Convoy Vector Images (34)">
            <a:extLst>
              <a:ext uri="{FF2B5EF4-FFF2-40B4-BE49-F238E27FC236}">
                <a16:creationId xmlns:a16="http://schemas.microsoft.com/office/drawing/2014/main" id="{7B4AF931-FFD8-46AF-A26D-ACAA3AA6FDF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2436275" y="5051486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Camel Convoy Vector Images (34)">
            <a:extLst>
              <a:ext uri="{FF2B5EF4-FFF2-40B4-BE49-F238E27FC236}">
                <a16:creationId xmlns:a16="http://schemas.microsoft.com/office/drawing/2014/main" id="{E427A684-1FA2-443A-A97B-3FF3BD07356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3636252" y="4592394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Camel Convoy Vector Images (34)">
            <a:extLst>
              <a:ext uri="{FF2B5EF4-FFF2-40B4-BE49-F238E27FC236}">
                <a16:creationId xmlns:a16="http://schemas.microsoft.com/office/drawing/2014/main" id="{D5A715A1-6583-4E8C-8BA4-4CEB6C42095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1810664" y="5493777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Camel Convoy Vector Images (34)">
            <a:extLst>
              <a:ext uri="{FF2B5EF4-FFF2-40B4-BE49-F238E27FC236}">
                <a16:creationId xmlns:a16="http://schemas.microsoft.com/office/drawing/2014/main" id="{7C0ADF62-56C2-40F7-B6F1-C830A6C9088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3371463" y="5234156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Camel Convoy Vector Images (34)">
            <a:extLst>
              <a:ext uri="{FF2B5EF4-FFF2-40B4-BE49-F238E27FC236}">
                <a16:creationId xmlns:a16="http://schemas.microsoft.com/office/drawing/2014/main" id="{0E4F56B6-DB00-4277-B89B-441CF4708A6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2160368" y="5587997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 descr="Camel Convoy Vector Images (34)">
            <a:extLst>
              <a:ext uri="{FF2B5EF4-FFF2-40B4-BE49-F238E27FC236}">
                <a16:creationId xmlns:a16="http://schemas.microsoft.com/office/drawing/2014/main" id="{028E2421-DBE9-4B8F-B9A2-242A39C1981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4086580" y="4401979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 descr="Camel Convoy Vector Images (34)">
            <a:extLst>
              <a:ext uri="{FF2B5EF4-FFF2-40B4-BE49-F238E27FC236}">
                <a16:creationId xmlns:a16="http://schemas.microsoft.com/office/drawing/2014/main" id="{1B28A9FF-DDD7-4455-89B5-684EA7CBB21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4211133" y="4837795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Camel Convoy Vector Images (34)">
            <a:extLst>
              <a:ext uri="{FF2B5EF4-FFF2-40B4-BE49-F238E27FC236}">
                <a16:creationId xmlns:a16="http://schemas.microsoft.com/office/drawing/2014/main" id="{9DCBCB52-8F12-444E-86CF-5D440EE6FA1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2155781" y="6294649"/>
            <a:ext cx="450328" cy="514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" descr="Camel Convoy Vector Images (34)">
            <a:extLst>
              <a:ext uri="{FF2B5EF4-FFF2-40B4-BE49-F238E27FC236}">
                <a16:creationId xmlns:a16="http://schemas.microsoft.com/office/drawing/2014/main" id="{304B2EF8-AD8F-4AED-AA01-4181AC09100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2524852" y="6583018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2" descr="Camel Convoy Vector Images (34)">
            <a:extLst>
              <a:ext uri="{FF2B5EF4-FFF2-40B4-BE49-F238E27FC236}">
                <a16:creationId xmlns:a16="http://schemas.microsoft.com/office/drawing/2014/main" id="{27A8C336-C96B-43F4-845D-70871A20A0C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2576625" y="6174965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2" descr="Camel Convoy Vector Images (34)">
            <a:extLst>
              <a:ext uri="{FF2B5EF4-FFF2-40B4-BE49-F238E27FC236}">
                <a16:creationId xmlns:a16="http://schemas.microsoft.com/office/drawing/2014/main" id="{C66F257B-066E-4D79-AEEE-72AA11C13CF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2982121" y="5650318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2" descr="Camel Convoy Vector Images (34)">
            <a:extLst>
              <a:ext uri="{FF2B5EF4-FFF2-40B4-BE49-F238E27FC236}">
                <a16:creationId xmlns:a16="http://schemas.microsoft.com/office/drawing/2014/main" id="{84C8FF6C-2129-4CDB-B6A2-836F98DC7B9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2932885" y="5225722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2" descr="Camel Convoy Vector Images (34)">
            <a:extLst>
              <a:ext uri="{FF2B5EF4-FFF2-40B4-BE49-F238E27FC236}">
                <a16:creationId xmlns:a16="http://schemas.microsoft.com/office/drawing/2014/main" id="{27EF7AC4-18BF-4892-AAF7-BB52B46BA9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3778891" y="5012031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3" name="Picture 2" descr="Camel Convoy Vector Images (34)">
            <a:extLst>
              <a:ext uri="{FF2B5EF4-FFF2-40B4-BE49-F238E27FC236}">
                <a16:creationId xmlns:a16="http://schemas.microsoft.com/office/drawing/2014/main" id="{FD87EF66-49D9-4D13-B071-645FB7CFCBF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6864633" y="3357475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5" name="Picture 2" descr="Camel Convoy Vector Images (34)">
            <a:extLst>
              <a:ext uri="{FF2B5EF4-FFF2-40B4-BE49-F238E27FC236}">
                <a16:creationId xmlns:a16="http://schemas.microsoft.com/office/drawing/2014/main" id="{79D6C51A-0C6B-4E62-9ADD-E4582885ABE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6008020" y="2250608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7" name="Picture 2" descr="Camel Convoy Vector Images (34)">
            <a:extLst>
              <a:ext uri="{FF2B5EF4-FFF2-40B4-BE49-F238E27FC236}">
                <a16:creationId xmlns:a16="http://schemas.microsoft.com/office/drawing/2014/main" id="{561F9B84-B8AD-4F0C-870E-D65FF2DDFEC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6414305" y="3115021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9" name="Picture 2" descr="Camel Convoy Vector Images (34)">
            <a:extLst>
              <a:ext uri="{FF2B5EF4-FFF2-40B4-BE49-F238E27FC236}">
                <a16:creationId xmlns:a16="http://schemas.microsoft.com/office/drawing/2014/main" id="{50CCB365-8142-4458-9184-5D4A9EBDA8E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6570443" y="2354076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Picture 2" descr="Camel Convoy Vector Images (34)">
            <a:extLst>
              <a:ext uri="{FF2B5EF4-FFF2-40B4-BE49-F238E27FC236}">
                <a16:creationId xmlns:a16="http://schemas.microsoft.com/office/drawing/2014/main" id="{784A726F-7BE4-449B-B065-A0853895458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6276253" y="2663081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3" name="Picture 2" descr="Camel Convoy Vector Images (34)">
            <a:extLst>
              <a:ext uri="{FF2B5EF4-FFF2-40B4-BE49-F238E27FC236}">
                <a16:creationId xmlns:a16="http://schemas.microsoft.com/office/drawing/2014/main" id="{20E620A9-A294-4338-94CA-62A98EC14F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6864633" y="2705484"/>
            <a:ext cx="450328" cy="514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5" name="Picture 2" descr="Camel Convoy Vector Images (34)">
            <a:extLst>
              <a:ext uri="{FF2B5EF4-FFF2-40B4-BE49-F238E27FC236}">
                <a16:creationId xmlns:a16="http://schemas.microsoft.com/office/drawing/2014/main" id="{8E04C17F-0689-473B-AD63-BDEB4626166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7314961" y="3040102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7" name="Picture 2" descr="Camel Convoy Vector Images (34)">
            <a:extLst>
              <a:ext uri="{FF2B5EF4-FFF2-40B4-BE49-F238E27FC236}">
                <a16:creationId xmlns:a16="http://schemas.microsoft.com/office/drawing/2014/main" id="{44823AB6-12FD-44D3-96B6-EE3F005A251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5913037" y="2876772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9" name="Picture 2" descr="Camel Convoy Vector Images (34)">
            <a:extLst>
              <a:ext uri="{FF2B5EF4-FFF2-40B4-BE49-F238E27FC236}">
                <a16:creationId xmlns:a16="http://schemas.microsoft.com/office/drawing/2014/main" id="{DFDA5631-333A-4957-BA8C-1781BFBA2C2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7283897" y="2521385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1" name="Picture 2" descr="Camel Convoy Vector Images (34)">
            <a:extLst>
              <a:ext uri="{FF2B5EF4-FFF2-40B4-BE49-F238E27FC236}">
                <a16:creationId xmlns:a16="http://schemas.microsoft.com/office/drawing/2014/main" id="{B9C02058-3E96-4B76-9954-4B1706B883C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5982063" y="3289257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" name="Picture 2" descr="Camel Convoy Vector Images (34)">
            <a:extLst>
              <a:ext uri="{FF2B5EF4-FFF2-40B4-BE49-F238E27FC236}">
                <a16:creationId xmlns:a16="http://schemas.microsoft.com/office/drawing/2014/main" id="{31B3EA29-DBE6-4DE6-8AD7-2CB32988183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5978325" y="3719499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" name="Picture 2" descr="Camel Convoy Vector Images (34)">
            <a:extLst>
              <a:ext uri="{FF2B5EF4-FFF2-40B4-BE49-F238E27FC236}">
                <a16:creationId xmlns:a16="http://schemas.microsoft.com/office/drawing/2014/main" id="{DE9BBB43-0CF1-439C-A57E-F7AC73DB387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6983902" y="4649551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7" name="Picture 2" descr="Camel Convoy Vector Images (34)">
            <a:extLst>
              <a:ext uri="{FF2B5EF4-FFF2-40B4-BE49-F238E27FC236}">
                <a16:creationId xmlns:a16="http://schemas.microsoft.com/office/drawing/2014/main" id="{C3ADF47B-C718-4B07-87CA-643055ABB81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6127289" y="3542684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9" name="Picture 2" descr="Camel Convoy Vector Images (34)">
            <a:extLst>
              <a:ext uri="{FF2B5EF4-FFF2-40B4-BE49-F238E27FC236}">
                <a16:creationId xmlns:a16="http://schemas.microsoft.com/office/drawing/2014/main" id="{D078C567-4136-446B-BF80-F146D05CCDC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6533574" y="4407097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1" name="Picture 2" descr="Camel Convoy Vector Images (34)">
            <a:extLst>
              <a:ext uri="{FF2B5EF4-FFF2-40B4-BE49-F238E27FC236}">
                <a16:creationId xmlns:a16="http://schemas.microsoft.com/office/drawing/2014/main" id="{07017E46-FE13-4EAB-BA4A-9323427C92A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6689712" y="3646152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3" name="Picture 2" descr="Camel Convoy Vector Images (34)">
            <a:extLst>
              <a:ext uri="{FF2B5EF4-FFF2-40B4-BE49-F238E27FC236}">
                <a16:creationId xmlns:a16="http://schemas.microsoft.com/office/drawing/2014/main" id="{78FCBB42-8D04-4E7B-B5AB-D0FC7B5651E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6395522" y="3955157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5" name="Picture 2" descr="Camel Convoy Vector Images (34)">
            <a:extLst>
              <a:ext uri="{FF2B5EF4-FFF2-40B4-BE49-F238E27FC236}">
                <a16:creationId xmlns:a16="http://schemas.microsoft.com/office/drawing/2014/main" id="{6C456822-0477-4CC5-929C-82BE2AA2057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6983902" y="3997560"/>
            <a:ext cx="450328" cy="514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7" name="Picture 2" descr="Camel Convoy Vector Images (34)">
            <a:extLst>
              <a:ext uri="{FF2B5EF4-FFF2-40B4-BE49-F238E27FC236}">
                <a16:creationId xmlns:a16="http://schemas.microsoft.com/office/drawing/2014/main" id="{A65C65E1-0B51-48AE-A143-C4A1DB15E63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7434230" y="4332178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9" name="Picture 2" descr="Camel Convoy Vector Images (34)">
            <a:extLst>
              <a:ext uri="{FF2B5EF4-FFF2-40B4-BE49-F238E27FC236}">
                <a16:creationId xmlns:a16="http://schemas.microsoft.com/office/drawing/2014/main" id="{1C8304F4-B0E8-4875-BC3A-5A380EA655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6032306" y="4168848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1" name="Picture 2" descr="Camel Convoy Vector Images (34)">
            <a:extLst>
              <a:ext uri="{FF2B5EF4-FFF2-40B4-BE49-F238E27FC236}">
                <a16:creationId xmlns:a16="http://schemas.microsoft.com/office/drawing/2014/main" id="{280944BD-AB21-4F3B-84CC-9FC6F2B5BC9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7403166" y="3813461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3" name="Picture 2" descr="Camel Convoy Vector Images (34)">
            <a:extLst>
              <a:ext uri="{FF2B5EF4-FFF2-40B4-BE49-F238E27FC236}">
                <a16:creationId xmlns:a16="http://schemas.microsoft.com/office/drawing/2014/main" id="{052F170C-1D82-4972-93DC-C8C547ED3E3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6101332" y="4581333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5" name="Picture 2" descr="Camel Convoy Vector Images (34)">
            <a:extLst>
              <a:ext uri="{FF2B5EF4-FFF2-40B4-BE49-F238E27FC236}">
                <a16:creationId xmlns:a16="http://schemas.microsoft.com/office/drawing/2014/main" id="{C101F370-8C98-4C03-96C7-D1B0574DDAA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6097594" y="5011575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7" name="Picture 2" descr="Camel Convoy Vector Images (34)">
            <a:extLst>
              <a:ext uri="{FF2B5EF4-FFF2-40B4-BE49-F238E27FC236}">
                <a16:creationId xmlns:a16="http://schemas.microsoft.com/office/drawing/2014/main" id="{8970888B-14A6-4262-937E-6D195530EC6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8961783" y="4321569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9" name="Picture 2" descr="Camel Convoy Vector Images (34)">
            <a:extLst>
              <a:ext uri="{FF2B5EF4-FFF2-40B4-BE49-F238E27FC236}">
                <a16:creationId xmlns:a16="http://schemas.microsoft.com/office/drawing/2014/main" id="{0C03560F-AD62-4D12-B6C9-783F898DE74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8105170" y="3214702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1" name="Picture 2" descr="Camel Convoy Vector Images (34)">
            <a:extLst>
              <a:ext uri="{FF2B5EF4-FFF2-40B4-BE49-F238E27FC236}">
                <a16:creationId xmlns:a16="http://schemas.microsoft.com/office/drawing/2014/main" id="{4456F19D-4424-466A-A700-EB44FB38BBF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8511455" y="4079115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" name="Picture 2" descr="Camel Convoy Vector Images (34)">
            <a:extLst>
              <a:ext uri="{FF2B5EF4-FFF2-40B4-BE49-F238E27FC236}">
                <a16:creationId xmlns:a16="http://schemas.microsoft.com/office/drawing/2014/main" id="{728AF3A0-FAB3-4B5F-9295-BB502EC8F85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8667593" y="3318170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5" name="Picture 2" descr="Camel Convoy Vector Images (34)">
            <a:extLst>
              <a:ext uri="{FF2B5EF4-FFF2-40B4-BE49-F238E27FC236}">
                <a16:creationId xmlns:a16="http://schemas.microsoft.com/office/drawing/2014/main" id="{C0EE9D63-C27E-4487-BE7B-E49F8AA716F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8373403" y="3627175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7" name="Picture 2" descr="Camel Convoy Vector Images (34)">
            <a:extLst>
              <a:ext uri="{FF2B5EF4-FFF2-40B4-BE49-F238E27FC236}">
                <a16:creationId xmlns:a16="http://schemas.microsoft.com/office/drawing/2014/main" id="{6B347017-CBA3-43A7-86FC-B33694953EA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8961783" y="3669578"/>
            <a:ext cx="450328" cy="514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9" name="Picture 2" descr="Camel Convoy Vector Images (34)">
            <a:extLst>
              <a:ext uri="{FF2B5EF4-FFF2-40B4-BE49-F238E27FC236}">
                <a16:creationId xmlns:a16="http://schemas.microsoft.com/office/drawing/2014/main" id="{95E65F49-C9E8-498C-B4D9-5352814C880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9412111" y="4004196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1" name="Picture 2" descr="Camel Convoy Vector Images (34)">
            <a:extLst>
              <a:ext uri="{FF2B5EF4-FFF2-40B4-BE49-F238E27FC236}">
                <a16:creationId xmlns:a16="http://schemas.microsoft.com/office/drawing/2014/main" id="{ABE7798E-2B0D-48F2-9200-F31241837EB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8010187" y="3840866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" name="Picture 2" descr="Camel Convoy Vector Images (34)">
            <a:extLst>
              <a:ext uri="{FF2B5EF4-FFF2-40B4-BE49-F238E27FC236}">
                <a16:creationId xmlns:a16="http://schemas.microsoft.com/office/drawing/2014/main" id="{DB6E87BA-F444-466A-B737-83ABF0DF3BB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9381047" y="3485479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5" name="Picture 2" descr="Camel Convoy Vector Images (34)">
            <a:extLst>
              <a:ext uri="{FF2B5EF4-FFF2-40B4-BE49-F238E27FC236}">
                <a16:creationId xmlns:a16="http://schemas.microsoft.com/office/drawing/2014/main" id="{B58DC852-E0B0-443F-BF74-CF7E7BF76BE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8079213" y="4253351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7" name="Picture 2" descr="Camel Convoy Vector Images (34)">
            <a:extLst>
              <a:ext uri="{FF2B5EF4-FFF2-40B4-BE49-F238E27FC236}">
                <a16:creationId xmlns:a16="http://schemas.microsoft.com/office/drawing/2014/main" id="{88C55D95-CDCF-41E0-ACA4-51272FCBE11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8075475" y="4683593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9" name="Picture 2" descr="Bible Adam And Eve Creation Myth God Judaism, PNG, 760x748px ...">
            <a:extLst>
              <a:ext uri="{FF2B5EF4-FFF2-40B4-BE49-F238E27FC236}">
                <a16:creationId xmlns:a16="http://schemas.microsoft.com/office/drawing/2014/main" id="{4446C815-A444-493A-B62E-3F6D2B790F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293061" y="6015379"/>
            <a:ext cx="648509" cy="641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0" name="אליפסה 149">
            <a:extLst>
              <a:ext uri="{FF2B5EF4-FFF2-40B4-BE49-F238E27FC236}">
                <a16:creationId xmlns:a16="http://schemas.microsoft.com/office/drawing/2014/main" id="{3C2E0FFC-0652-44AB-8578-B481482E3EC8}"/>
              </a:ext>
            </a:extLst>
          </p:cNvPr>
          <p:cNvSpPr/>
          <p:nvPr/>
        </p:nvSpPr>
        <p:spPr>
          <a:xfrm>
            <a:off x="5040874" y="5756359"/>
            <a:ext cx="1086415" cy="1061533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78" name="תיבת טקסט 77">
            <a:extLst>
              <a:ext uri="{FF2B5EF4-FFF2-40B4-BE49-F238E27FC236}">
                <a16:creationId xmlns:a16="http://schemas.microsoft.com/office/drawing/2014/main" id="{C12E9FB9-A1DB-4B65-9C47-781B115F08F0}"/>
              </a:ext>
            </a:extLst>
          </p:cNvPr>
          <p:cNvSpPr txBox="1"/>
          <p:nvPr/>
        </p:nvSpPr>
        <p:spPr>
          <a:xfrm>
            <a:off x="4942064" y="1106973"/>
            <a:ext cx="713878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he-IL" sz="2800" b="1" dirty="0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כִּי אֶהְיֶה עִמָּךְ! </a:t>
            </a:r>
          </a:p>
          <a:p>
            <a:pPr marL="0" indent="0">
              <a:buNone/>
            </a:pPr>
            <a:r>
              <a:rPr lang="he-IL" sz="2800" b="1" dirty="0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וְהִכִּיתָ אֶת מִדְיָן כְּאִישׁ אֶחָד!</a:t>
            </a:r>
          </a:p>
        </p:txBody>
      </p:sp>
    </p:spTree>
    <p:extLst>
      <p:ext uri="{BB962C8B-B14F-4D97-AF65-F5344CB8AC3E}">
        <p14:creationId xmlns:p14="http://schemas.microsoft.com/office/powerpoint/2010/main" val="543019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0" grpId="0" animBg="1"/>
      <p:bldP spid="78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8ED48E40-2E3D-4CB4-98DD-2FEAB2F914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34669" y="1391943"/>
            <a:ext cx="7573617" cy="252491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he-IL" sz="5400" b="1" dirty="0">
                <a:solidFill>
                  <a:srgbClr val="002060"/>
                </a:solidFill>
              </a:rPr>
              <a:t>שופטים פרק ו</a:t>
            </a:r>
          </a:p>
          <a:p>
            <a:pPr marL="0" indent="0" algn="ctr">
              <a:buNone/>
            </a:pPr>
            <a:r>
              <a:rPr lang="he-IL" sz="4800" b="1" dirty="0">
                <a:solidFill>
                  <a:srgbClr val="002060"/>
                </a:solidFill>
              </a:rPr>
              <a:t>אות הגיזה</a:t>
            </a:r>
          </a:p>
        </p:txBody>
      </p:sp>
      <p:pic>
        <p:nvPicPr>
          <p:cNvPr id="6" name="Picture 8" descr="כוס מים | ARTMO">
            <a:extLst>
              <a:ext uri="{FF2B5EF4-FFF2-40B4-BE49-F238E27FC236}">
                <a16:creationId xmlns:a16="http://schemas.microsoft.com/office/drawing/2014/main" id="{D6DC39D6-A036-4B0F-BCC8-6EDD46EB6A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3025" y="4418724"/>
            <a:ext cx="1572524" cy="2126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6" descr="גוזם מס' 1 בארץ - YouTube">
            <a:extLst>
              <a:ext uri="{FF2B5EF4-FFF2-40B4-BE49-F238E27FC236}">
                <a16:creationId xmlns:a16="http://schemas.microsoft.com/office/drawing/2014/main" id="{BA4C3131-7C23-422E-BFF8-8B49D95DEE5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42" t="57530"/>
          <a:stretch/>
        </p:blipFill>
        <p:spPr bwMode="auto">
          <a:xfrm rot="18360746">
            <a:off x="4601018" y="4119907"/>
            <a:ext cx="1864012" cy="784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21025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1853701-6E17-42B2-BA75-CA52A63279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3313" y="763258"/>
            <a:ext cx="4099960" cy="1280890"/>
          </a:xfrm>
        </p:spPr>
        <p:txBody>
          <a:bodyPr>
            <a:normAutofit fontScale="90000"/>
          </a:bodyPr>
          <a:lstStyle/>
          <a:p>
            <a:pPr algn="r"/>
            <a:r>
              <a:rPr lang="he-IL" sz="2800" b="1" dirty="0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ג</a:t>
            </a:r>
            <a:r>
              <a:rPr lang="he-IL" sz="3600" b="0" i="0" dirty="0">
                <a:solidFill>
                  <a:schemeClr val="bg2">
                    <a:lumMod val="10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וְהָיָה אִם זָרַע יִשְׂרָאֵל וְעָלָה מִדְיָן וַעֲמָלֵק וּבְנֵי קֶדֶם, וְעָלוּ עָלָיו:  </a:t>
            </a:r>
            <a:r>
              <a:rPr lang="he-IL" sz="2800" b="1" dirty="0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ד</a:t>
            </a:r>
            <a:r>
              <a:rPr lang="he-IL" sz="3600" b="0" i="0" dirty="0">
                <a:solidFill>
                  <a:schemeClr val="bg2">
                    <a:lumMod val="10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וַיַּחֲנוּ עֲלֵיהֶם, וַיַּשְׁחִיתוּ אֶת יְבוּל הָאָרֶץ, עַד בּוֹאֲךָ עַזָּה וְלֹא יַשְׁאִירוּ מִחְיָה בְּיִשְׂרָאֵל, וְשֶׂה וָשׁוֹר וַחֲמוֹר:  </a:t>
            </a:r>
            <a:r>
              <a:rPr lang="he-IL" sz="2800" b="1" dirty="0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</a:t>
            </a:r>
            <a:r>
              <a:rPr lang="he-IL" sz="3600" b="0" i="0" dirty="0">
                <a:solidFill>
                  <a:schemeClr val="bg2">
                    <a:lumMod val="10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כ</a:t>
            </a:r>
            <a:r>
              <a:rPr lang="he-IL" sz="3600" b="0" i="0" dirty="0">
                <a:solidFill>
                  <a:srgbClr val="FF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ִּי הֵם וּמִקְנֵיהֶם יַעֲלוּ </a:t>
            </a:r>
            <a:r>
              <a:rPr lang="he-IL" sz="3600" b="0" i="0" dirty="0" err="1">
                <a:solidFill>
                  <a:srgbClr val="FF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וְאָהֳלֵיהֶם</a:t>
            </a:r>
            <a:r>
              <a:rPr lang="he-IL" sz="3600" b="0" i="0" dirty="0">
                <a:solidFill>
                  <a:srgbClr val="FF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וּבָאוּ כְדֵי אַרְבֶּה לָרֹב וְלָהֶם וְלִגְמַלֵּיהֶם אֵין מִסְפָּר וַיָּבֹאוּ בָאָרֶץ לְשַׁחֲתָהּ</a:t>
            </a:r>
            <a:endParaRPr lang="he-IL" dirty="0">
              <a:solidFill>
                <a:srgbClr val="FF0000"/>
              </a:solidFill>
            </a:endParaRPr>
          </a:p>
        </p:txBody>
      </p:sp>
      <p:pic>
        <p:nvPicPr>
          <p:cNvPr id="2054" name="Picture 6" descr="המחקר הישראלי שיגדיל את מספר גרגירי החיטה">
            <a:extLst>
              <a:ext uri="{FF2B5EF4-FFF2-40B4-BE49-F238E27FC236}">
                <a16:creationId xmlns:a16="http://schemas.microsoft.com/office/drawing/2014/main" id="{D5B5E1A7-572F-4199-A41B-C6F26420896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40"/>
          <a:stretch/>
        </p:blipFill>
        <p:spPr bwMode="auto">
          <a:xfrm>
            <a:off x="545925" y="3429000"/>
            <a:ext cx="5816728" cy="3057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8" descr="Ethiopia: Breeding Ground For the Next Batch of Desert Locust - ICPAC">
            <a:extLst>
              <a:ext uri="{FF2B5EF4-FFF2-40B4-BE49-F238E27FC236}">
                <a16:creationId xmlns:a16="http://schemas.microsoft.com/office/drawing/2014/main" id="{28137B2B-FADD-41AA-9C67-8259343BCBB5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149" y="3200400"/>
            <a:ext cx="5838504" cy="3289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Storms : FAO in Emergencies">
            <a:extLst>
              <a:ext uri="{FF2B5EF4-FFF2-40B4-BE49-F238E27FC236}">
                <a16:creationId xmlns:a16="http://schemas.microsoft.com/office/drawing/2014/main" id="{CF747A80-99BB-4F43-80F0-C042B47AC49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29" r="13409"/>
          <a:stretch/>
        </p:blipFill>
        <p:spPr bwMode="auto">
          <a:xfrm>
            <a:off x="428917" y="3200400"/>
            <a:ext cx="6247628" cy="3289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6595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מציין מיקום תוכן 3">
            <a:extLst>
              <a:ext uri="{FF2B5EF4-FFF2-40B4-BE49-F238E27FC236}">
                <a16:creationId xmlns:a16="http://schemas.microsoft.com/office/drawing/2014/main" id="{D3FE4E7A-6E4C-4A92-AD85-A0E7EB68968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153" t="19122" r="24591" b="24348"/>
          <a:stretch/>
        </p:blipFill>
        <p:spPr>
          <a:xfrm>
            <a:off x="904461" y="17220"/>
            <a:ext cx="11287539" cy="6868638"/>
          </a:xfrm>
          <a:prstGeom prst="rect">
            <a:avLst/>
          </a:prstGeom>
        </p:spPr>
      </p:pic>
      <p:pic>
        <p:nvPicPr>
          <p:cNvPr id="9" name="Picture 2" descr="Camel Convoy Vector Images (34)">
            <a:extLst>
              <a:ext uri="{FF2B5EF4-FFF2-40B4-BE49-F238E27FC236}">
                <a16:creationId xmlns:a16="http://schemas.microsoft.com/office/drawing/2014/main" id="{3B1819E8-CFB4-49E4-AA3D-A6F0ADBF82D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4972888" y="4039955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Camel Convoy Vector Images (34)">
            <a:extLst>
              <a:ext uri="{FF2B5EF4-FFF2-40B4-BE49-F238E27FC236}">
                <a16:creationId xmlns:a16="http://schemas.microsoft.com/office/drawing/2014/main" id="{9275D38F-6D12-4A2A-AD97-A5B37DA5E8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4116275" y="2933088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amel Convoy Vector Images (34)">
            <a:extLst>
              <a:ext uri="{FF2B5EF4-FFF2-40B4-BE49-F238E27FC236}">
                <a16:creationId xmlns:a16="http://schemas.microsoft.com/office/drawing/2014/main" id="{1D189337-500D-4725-A278-B9B78925BBF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4522560" y="3797501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amel Convoy Vector Images (34)">
            <a:extLst>
              <a:ext uri="{FF2B5EF4-FFF2-40B4-BE49-F238E27FC236}">
                <a16:creationId xmlns:a16="http://schemas.microsoft.com/office/drawing/2014/main" id="{FC4D3A5A-9D86-4084-B6D8-AEFA29901C7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4678698" y="3036556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amel Convoy Vector Images (34)">
            <a:extLst>
              <a:ext uri="{FF2B5EF4-FFF2-40B4-BE49-F238E27FC236}">
                <a16:creationId xmlns:a16="http://schemas.microsoft.com/office/drawing/2014/main" id="{A9F89D76-64E4-419F-B63D-0945CD2186E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4384508" y="3345561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Camel Convoy Vector Images (34)">
            <a:extLst>
              <a:ext uri="{FF2B5EF4-FFF2-40B4-BE49-F238E27FC236}">
                <a16:creationId xmlns:a16="http://schemas.microsoft.com/office/drawing/2014/main" id="{4FB31305-09E0-473C-B011-439F637CF05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4972888" y="3387964"/>
            <a:ext cx="450328" cy="514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Camel Convoy Vector Images (34)">
            <a:extLst>
              <a:ext uri="{FF2B5EF4-FFF2-40B4-BE49-F238E27FC236}">
                <a16:creationId xmlns:a16="http://schemas.microsoft.com/office/drawing/2014/main" id="{FB9602BA-806F-460B-88D9-6511A64FF46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5423216" y="3722582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Camel Convoy Vector Images (34)">
            <a:extLst>
              <a:ext uri="{FF2B5EF4-FFF2-40B4-BE49-F238E27FC236}">
                <a16:creationId xmlns:a16="http://schemas.microsoft.com/office/drawing/2014/main" id="{C52DCAE0-9230-43A2-9836-CD4B10D32A6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4021292" y="3559252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Camel Convoy Vector Images (34)">
            <a:extLst>
              <a:ext uri="{FF2B5EF4-FFF2-40B4-BE49-F238E27FC236}">
                <a16:creationId xmlns:a16="http://schemas.microsoft.com/office/drawing/2014/main" id="{114C279C-E445-480E-8787-21C7777EADC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4959390" y="2236156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Camel Convoy Vector Images (34)">
            <a:extLst>
              <a:ext uri="{FF2B5EF4-FFF2-40B4-BE49-F238E27FC236}">
                <a16:creationId xmlns:a16="http://schemas.microsoft.com/office/drawing/2014/main" id="{E2525509-C37B-4177-9CC8-FE5F32D8F1F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5392152" y="3203865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Camel Convoy Vector Images (34)">
            <a:extLst>
              <a:ext uri="{FF2B5EF4-FFF2-40B4-BE49-F238E27FC236}">
                <a16:creationId xmlns:a16="http://schemas.microsoft.com/office/drawing/2014/main" id="{5169EB1F-45B9-4A01-AAD2-0C3C46CC256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4009695" y="2406315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Camel Convoy Vector Images (34)">
            <a:extLst>
              <a:ext uri="{FF2B5EF4-FFF2-40B4-BE49-F238E27FC236}">
                <a16:creationId xmlns:a16="http://schemas.microsoft.com/office/drawing/2014/main" id="{6308F01B-075C-4D56-85E1-150CADFA8CE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4522560" y="2513161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2" descr="Camel Convoy Vector Images (34)">
            <a:extLst>
              <a:ext uri="{FF2B5EF4-FFF2-40B4-BE49-F238E27FC236}">
                <a16:creationId xmlns:a16="http://schemas.microsoft.com/office/drawing/2014/main" id="{5DE4ED92-678E-4DB3-9200-637D12F1E36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5409718" y="4253646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2" descr="Camel Convoy Vector Images (34)">
            <a:extLst>
              <a:ext uri="{FF2B5EF4-FFF2-40B4-BE49-F238E27FC236}">
                <a16:creationId xmlns:a16="http://schemas.microsoft.com/office/drawing/2014/main" id="{6EBCBE70-68FE-4FD3-B837-F6CC83EB8FD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4090318" y="3971737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2" descr="Camel Convoy Vector Images (34)">
            <a:extLst>
              <a:ext uri="{FF2B5EF4-FFF2-40B4-BE49-F238E27FC236}">
                <a16:creationId xmlns:a16="http://schemas.microsoft.com/office/drawing/2014/main" id="{A6616ED4-32AD-458F-BF14-C9EDC2CE78C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4058733" y="4685395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2" descr="Camel Convoy Vector Images (34)">
            <a:extLst>
              <a:ext uri="{FF2B5EF4-FFF2-40B4-BE49-F238E27FC236}">
                <a16:creationId xmlns:a16="http://schemas.microsoft.com/office/drawing/2014/main" id="{322D51CA-4CA0-40BA-ADF1-5281715441E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4509061" y="4275858"/>
            <a:ext cx="450328" cy="514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2" descr="Camel Convoy Vector Images (34)">
            <a:extLst>
              <a:ext uri="{FF2B5EF4-FFF2-40B4-BE49-F238E27FC236}">
                <a16:creationId xmlns:a16="http://schemas.microsoft.com/office/drawing/2014/main" id="{5DBFC228-FD7D-4DF8-ACF2-7F379E891A4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4509061" y="4913995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2" descr="Camel Convoy Vector Images (34)">
            <a:extLst>
              <a:ext uri="{FF2B5EF4-FFF2-40B4-BE49-F238E27FC236}">
                <a16:creationId xmlns:a16="http://schemas.microsoft.com/office/drawing/2014/main" id="{10373DDA-7BFA-4942-A9BB-3C9BD80F3FC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4959389" y="4610476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2" descr="Camel Convoy Vector Images (34)">
            <a:extLst>
              <a:ext uri="{FF2B5EF4-FFF2-40B4-BE49-F238E27FC236}">
                <a16:creationId xmlns:a16="http://schemas.microsoft.com/office/drawing/2014/main" id="{3148B56B-348B-480B-B816-ED755E46894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3557465" y="4447146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2" descr="Camel Convoy Vector Images (34)">
            <a:extLst>
              <a:ext uri="{FF2B5EF4-FFF2-40B4-BE49-F238E27FC236}">
                <a16:creationId xmlns:a16="http://schemas.microsoft.com/office/drawing/2014/main" id="{C80F3CC6-1ED9-4CDF-8AC6-F153A9088F0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4945891" y="5141540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2" descr="Camel Convoy Vector Images (34)">
            <a:extLst>
              <a:ext uri="{FF2B5EF4-FFF2-40B4-BE49-F238E27FC236}">
                <a16:creationId xmlns:a16="http://schemas.microsoft.com/office/drawing/2014/main" id="{1037627C-8A61-469D-BC20-F9C57BFC9CB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3626491" y="4859631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Camel Convoy Vector Images (34)">
            <a:extLst>
              <a:ext uri="{FF2B5EF4-FFF2-40B4-BE49-F238E27FC236}">
                <a16:creationId xmlns:a16="http://schemas.microsoft.com/office/drawing/2014/main" id="{78175B68-AAA3-408F-9667-9EB34AC6520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2610696" y="5840205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Camel Convoy Vector Images (34)">
            <a:extLst>
              <a:ext uri="{FF2B5EF4-FFF2-40B4-BE49-F238E27FC236}">
                <a16:creationId xmlns:a16="http://schemas.microsoft.com/office/drawing/2014/main" id="{51E46AE7-6604-4925-B28C-C71B1E9C9BC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1773981" y="5895908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amel Convoy Vector Images (34)">
            <a:extLst>
              <a:ext uri="{FF2B5EF4-FFF2-40B4-BE49-F238E27FC236}">
                <a16:creationId xmlns:a16="http://schemas.microsoft.com/office/drawing/2014/main" id="{B4C378E4-B3FB-405C-A56D-E6DA1EC1B91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1778869" y="6608506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Camel Convoy Vector Images (34)">
            <a:extLst>
              <a:ext uri="{FF2B5EF4-FFF2-40B4-BE49-F238E27FC236}">
                <a16:creationId xmlns:a16="http://schemas.microsoft.com/office/drawing/2014/main" id="{2A626C99-3C42-4318-8420-F4B377EF53F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1381157" y="6409578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Camel Convoy Vector Images (34)">
            <a:extLst>
              <a:ext uri="{FF2B5EF4-FFF2-40B4-BE49-F238E27FC236}">
                <a16:creationId xmlns:a16="http://schemas.microsoft.com/office/drawing/2014/main" id="{F9FCFCE6-EBDD-428A-A272-4660ACD585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2004033" y="5112240"/>
            <a:ext cx="450328" cy="514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Camel Convoy Vector Images (34)">
            <a:extLst>
              <a:ext uri="{FF2B5EF4-FFF2-40B4-BE49-F238E27FC236}">
                <a16:creationId xmlns:a16="http://schemas.microsoft.com/office/drawing/2014/main" id="{7B4AF931-FFD8-46AF-A26D-ACAA3AA6FDF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2436275" y="5051486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Camel Convoy Vector Images (34)">
            <a:extLst>
              <a:ext uri="{FF2B5EF4-FFF2-40B4-BE49-F238E27FC236}">
                <a16:creationId xmlns:a16="http://schemas.microsoft.com/office/drawing/2014/main" id="{E427A684-1FA2-443A-A97B-3FF3BD07356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3636252" y="4592394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Camel Convoy Vector Images (34)">
            <a:extLst>
              <a:ext uri="{FF2B5EF4-FFF2-40B4-BE49-F238E27FC236}">
                <a16:creationId xmlns:a16="http://schemas.microsoft.com/office/drawing/2014/main" id="{D5A715A1-6583-4E8C-8BA4-4CEB6C42095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1810664" y="5493777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Camel Convoy Vector Images (34)">
            <a:extLst>
              <a:ext uri="{FF2B5EF4-FFF2-40B4-BE49-F238E27FC236}">
                <a16:creationId xmlns:a16="http://schemas.microsoft.com/office/drawing/2014/main" id="{7C0ADF62-56C2-40F7-B6F1-C830A6C9088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3371463" y="5234156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Camel Convoy Vector Images (34)">
            <a:extLst>
              <a:ext uri="{FF2B5EF4-FFF2-40B4-BE49-F238E27FC236}">
                <a16:creationId xmlns:a16="http://schemas.microsoft.com/office/drawing/2014/main" id="{0E4F56B6-DB00-4277-B89B-441CF4708A6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2160368" y="5587997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 descr="Camel Convoy Vector Images (34)">
            <a:extLst>
              <a:ext uri="{FF2B5EF4-FFF2-40B4-BE49-F238E27FC236}">
                <a16:creationId xmlns:a16="http://schemas.microsoft.com/office/drawing/2014/main" id="{028E2421-DBE9-4B8F-B9A2-242A39C1981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4086580" y="4401979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 descr="Camel Convoy Vector Images (34)">
            <a:extLst>
              <a:ext uri="{FF2B5EF4-FFF2-40B4-BE49-F238E27FC236}">
                <a16:creationId xmlns:a16="http://schemas.microsoft.com/office/drawing/2014/main" id="{1B28A9FF-DDD7-4455-89B5-684EA7CBB21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4211133" y="4837795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Camel Convoy Vector Images (34)">
            <a:extLst>
              <a:ext uri="{FF2B5EF4-FFF2-40B4-BE49-F238E27FC236}">
                <a16:creationId xmlns:a16="http://schemas.microsoft.com/office/drawing/2014/main" id="{9DCBCB52-8F12-444E-86CF-5D440EE6FA1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2155781" y="6294649"/>
            <a:ext cx="450328" cy="514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" descr="Camel Convoy Vector Images (34)">
            <a:extLst>
              <a:ext uri="{FF2B5EF4-FFF2-40B4-BE49-F238E27FC236}">
                <a16:creationId xmlns:a16="http://schemas.microsoft.com/office/drawing/2014/main" id="{304B2EF8-AD8F-4AED-AA01-4181AC09100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2524852" y="6583018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2" descr="Camel Convoy Vector Images (34)">
            <a:extLst>
              <a:ext uri="{FF2B5EF4-FFF2-40B4-BE49-F238E27FC236}">
                <a16:creationId xmlns:a16="http://schemas.microsoft.com/office/drawing/2014/main" id="{27A8C336-C96B-43F4-845D-70871A20A0C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2576625" y="6174965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2" descr="Camel Convoy Vector Images (34)">
            <a:extLst>
              <a:ext uri="{FF2B5EF4-FFF2-40B4-BE49-F238E27FC236}">
                <a16:creationId xmlns:a16="http://schemas.microsoft.com/office/drawing/2014/main" id="{C66F257B-066E-4D79-AEEE-72AA11C13CF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2982121" y="5650318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2" descr="Camel Convoy Vector Images (34)">
            <a:extLst>
              <a:ext uri="{FF2B5EF4-FFF2-40B4-BE49-F238E27FC236}">
                <a16:creationId xmlns:a16="http://schemas.microsoft.com/office/drawing/2014/main" id="{84C8FF6C-2129-4CDB-B6A2-836F98DC7B9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2932885" y="5225722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2" descr="Camel Convoy Vector Images (34)">
            <a:extLst>
              <a:ext uri="{FF2B5EF4-FFF2-40B4-BE49-F238E27FC236}">
                <a16:creationId xmlns:a16="http://schemas.microsoft.com/office/drawing/2014/main" id="{27EF7AC4-18BF-4892-AAF7-BB52B46BA9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3778891" y="5012031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3" name="Picture 2" descr="Camel Convoy Vector Images (34)">
            <a:extLst>
              <a:ext uri="{FF2B5EF4-FFF2-40B4-BE49-F238E27FC236}">
                <a16:creationId xmlns:a16="http://schemas.microsoft.com/office/drawing/2014/main" id="{FD87EF66-49D9-4D13-B071-645FB7CFCBF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6864633" y="3357475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5" name="Picture 2" descr="Camel Convoy Vector Images (34)">
            <a:extLst>
              <a:ext uri="{FF2B5EF4-FFF2-40B4-BE49-F238E27FC236}">
                <a16:creationId xmlns:a16="http://schemas.microsoft.com/office/drawing/2014/main" id="{79D6C51A-0C6B-4E62-9ADD-E4582885ABE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6008020" y="2250608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7" name="Picture 2" descr="Camel Convoy Vector Images (34)">
            <a:extLst>
              <a:ext uri="{FF2B5EF4-FFF2-40B4-BE49-F238E27FC236}">
                <a16:creationId xmlns:a16="http://schemas.microsoft.com/office/drawing/2014/main" id="{561F9B84-B8AD-4F0C-870E-D65FF2DDFEC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6414305" y="3115021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9" name="Picture 2" descr="Camel Convoy Vector Images (34)">
            <a:extLst>
              <a:ext uri="{FF2B5EF4-FFF2-40B4-BE49-F238E27FC236}">
                <a16:creationId xmlns:a16="http://schemas.microsoft.com/office/drawing/2014/main" id="{50CCB365-8142-4458-9184-5D4A9EBDA8E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6570443" y="2354076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Picture 2" descr="Camel Convoy Vector Images (34)">
            <a:extLst>
              <a:ext uri="{FF2B5EF4-FFF2-40B4-BE49-F238E27FC236}">
                <a16:creationId xmlns:a16="http://schemas.microsoft.com/office/drawing/2014/main" id="{784A726F-7BE4-449B-B065-A0853895458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6276253" y="2663081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3" name="Picture 2" descr="Camel Convoy Vector Images (34)">
            <a:extLst>
              <a:ext uri="{FF2B5EF4-FFF2-40B4-BE49-F238E27FC236}">
                <a16:creationId xmlns:a16="http://schemas.microsoft.com/office/drawing/2014/main" id="{20E620A9-A294-4338-94CA-62A98EC14F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6864633" y="2705484"/>
            <a:ext cx="450328" cy="514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5" name="Picture 2" descr="Camel Convoy Vector Images (34)">
            <a:extLst>
              <a:ext uri="{FF2B5EF4-FFF2-40B4-BE49-F238E27FC236}">
                <a16:creationId xmlns:a16="http://schemas.microsoft.com/office/drawing/2014/main" id="{8E04C17F-0689-473B-AD63-BDEB4626166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7314961" y="3040102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7" name="Picture 2" descr="Camel Convoy Vector Images (34)">
            <a:extLst>
              <a:ext uri="{FF2B5EF4-FFF2-40B4-BE49-F238E27FC236}">
                <a16:creationId xmlns:a16="http://schemas.microsoft.com/office/drawing/2014/main" id="{44823AB6-12FD-44D3-96B6-EE3F005A251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5913037" y="2876772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9" name="Picture 2" descr="Camel Convoy Vector Images (34)">
            <a:extLst>
              <a:ext uri="{FF2B5EF4-FFF2-40B4-BE49-F238E27FC236}">
                <a16:creationId xmlns:a16="http://schemas.microsoft.com/office/drawing/2014/main" id="{DFDA5631-333A-4957-BA8C-1781BFBA2C2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7283897" y="2521385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1" name="Picture 2" descr="Camel Convoy Vector Images (34)">
            <a:extLst>
              <a:ext uri="{FF2B5EF4-FFF2-40B4-BE49-F238E27FC236}">
                <a16:creationId xmlns:a16="http://schemas.microsoft.com/office/drawing/2014/main" id="{B9C02058-3E96-4B76-9954-4B1706B883C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5982063" y="3289257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" name="Picture 2" descr="Camel Convoy Vector Images (34)">
            <a:extLst>
              <a:ext uri="{FF2B5EF4-FFF2-40B4-BE49-F238E27FC236}">
                <a16:creationId xmlns:a16="http://schemas.microsoft.com/office/drawing/2014/main" id="{31B3EA29-DBE6-4DE6-8AD7-2CB32988183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5978325" y="3719499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" name="Picture 2" descr="Camel Convoy Vector Images (34)">
            <a:extLst>
              <a:ext uri="{FF2B5EF4-FFF2-40B4-BE49-F238E27FC236}">
                <a16:creationId xmlns:a16="http://schemas.microsoft.com/office/drawing/2014/main" id="{DE9BBB43-0CF1-439C-A57E-F7AC73DB387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6983902" y="4649551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7" name="Picture 2" descr="Camel Convoy Vector Images (34)">
            <a:extLst>
              <a:ext uri="{FF2B5EF4-FFF2-40B4-BE49-F238E27FC236}">
                <a16:creationId xmlns:a16="http://schemas.microsoft.com/office/drawing/2014/main" id="{C3ADF47B-C718-4B07-87CA-643055ABB81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6127289" y="3542684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9" name="Picture 2" descr="Camel Convoy Vector Images (34)">
            <a:extLst>
              <a:ext uri="{FF2B5EF4-FFF2-40B4-BE49-F238E27FC236}">
                <a16:creationId xmlns:a16="http://schemas.microsoft.com/office/drawing/2014/main" id="{D078C567-4136-446B-BF80-F146D05CCDC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6533574" y="4407097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1" name="Picture 2" descr="Camel Convoy Vector Images (34)">
            <a:extLst>
              <a:ext uri="{FF2B5EF4-FFF2-40B4-BE49-F238E27FC236}">
                <a16:creationId xmlns:a16="http://schemas.microsoft.com/office/drawing/2014/main" id="{07017E46-FE13-4EAB-BA4A-9323427C92A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6689712" y="3646152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3" name="Picture 2" descr="Camel Convoy Vector Images (34)">
            <a:extLst>
              <a:ext uri="{FF2B5EF4-FFF2-40B4-BE49-F238E27FC236}">
                <a16:creationId xmlns:a16="http://schemas.microsoft.com/office/drawing/2014/main" id="{78FCBB42-8D04-4E7B-B5AB-D0FC7B5651E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6395522" y="3955157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5" name="Picture 2" descr="Camel Convoy Vector Images (34)">
            <a:extLst>
              <a:ext uri="{FF2B5EF4-FFF2-40B4-BE49-F238E27FC236}">
                <a16:creationId xmlns:a16="http://schemas.microsoft.com/office/drawing/2014/main" id="{6C456822-0477-4CC5-929C-82BE2AA2057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6983902" y="3997560"/>
            <a:ext cx="450328" cy="514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7" name="Picture 2" descr="Camel Convoy Vector Images (34)">
            <a:extLst>
              <a:ext uri="{FF2B5EF4-FFF2-40B4-BE49-F238E27FC236}">
                <a16:creationId xmlns:a16="http://schemas.microsoft.com/office/drawing/2014/main" id="{A65C65E1-0B51-48AE-A143-C4A1DB15E63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7434230" y="4332178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9" name="Picture 2" descr="Camel Convoy Vector Images (34)">
            <a:extLst>
              <a:ext uri="{FF2B5EF4-FFF2-40B4-BE49-F238E27FC236}">
                <a16:creationId xmlns:a16="http://schemas.microsoft.com/office/drawing/2014/main" id="{1C8304F4-B0E8-4875-BC3A-5A380EA655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6032306" y="4168848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1" name="Picture 2" descr="Camel Convoy Vector Images (34)">
            <a:extLst>
              <a:ext uri="{FF2B5EF4-FFF2-40B4-BE49-F238E27FC236}">
                <a16:creationId xmlns:a16="http://schemas.microsoft.com/office/drawing/2014/main" id="{280944BD-AB21-4F3B-84CC-9FC6F2B5BC9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7403166" y="3813461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3" name="Picture 2" descr="Camel Convoy Vector Images (34)">
            <a:extLst>
              <a:ext uri="{FF2B5EF4-FFF2-40B4-BE49-F238E27FC236}">
                <a16:creationId xmlns:a16="http://schemas.microsoft.com/office/drawing/2014/main" id="{052F170C-1D82-4972-93DC-C8C547ED3E3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6101332" y="4581333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5" name="Picture 2" descr="Camel Convoy Vector Images (34)">
            <a:extLst>
              <a:ext uri="{FF2B5EF4-FFF2-40B4-BE49-F238E27FC236}">
                <a16:creationId xmlns:a16="http://schemas.microsoft.com/office/drawing/2014/main" id="{C101F370-8C98-4C03-96C7-D1B0574DDAA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6097594" y="5011575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7" name="Picture 2" descr="Camel Convoy Vector Images (34)">
            <a:extLst>
              <a:ext uri="{FF2B5EF4-FFF2-40B4-BE49-F238E27FC236}">
                <a16:creationId xmlns:a16="http://schemas.microsoft.com/office/drawing/2014/main" id="{8970888B-14A6-4262-937E-6D195530EC6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8961783" y="4321569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9" name="Picture 2" descr="Camel Convoy Vector Images (34)">
            <a:extLst>
              <a:ext uri="{FF2B5EF4-FFF2-40B4-BE49-F238E27FC236}">
                <a16:creationId xmlns:a16="http://schemas.microsoft.com/office/drawing/2014/main" id="{0C03560F-AD62-4D12-B6C9-783F898DE74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8105170" y="3214702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1" name="Picture 2" descr="Camel Convoy Vector Images (34)">
            <a:extLst>
              <a:ext uri="{FF2B5EF4-FFF2-40B4-BE49-F238E27FC236}">
                <a16:creationId xmlns:a16="http://schemas.microsoft.com/office/drawing/2014/main" id="{4456F19D-4424-466A-A700-EB44FB38BBF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8511455" y="4079115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" name="Picture 2" descr="Camel Convoy Vector Images (34)">
            <a:extLst>
              <a:ext uri="{FF2B5EF4-FFF2-40B4-BE49-F238E27FC236}">
                <a16:creationId xmlns:a16="http://schemas.microsoft.com/office/drawing/2014/main" id="{728AF3A0-FAB3-4B5F-9295-BB502EC8F85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8667593" y="3318170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5" name="Picture 2" descr="Camel Convoy Vector Images (34)">
            <a:extLst>
              <a:ext uri="{FF2B5EF4-FFF2-40B4-BE49-F238E27FC236}">
                <a16:creationId xmlns:a16="http://schemas.microsoft.com/office/drawing/2014/main" id="{C0EE9D63-C27E-4487-BE7B-E49F8AA716F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8373403" y="3627175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7" name="Picture 2" descr="Camel Convoy Vector Images (34)">
            <a:extLst>
              <a:ext uri="{FF2B5EF4-FFF2-40B4-BE49-F238E27FC236}">
                <a16:creationId xmlns:a16="http://schemas.microsoft.com/office/drawing/2014/main" id="{6B347017-CBA3-43A7-86FC-B33694953EA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8961783" y="3669578"/>
            <a:ext cx="450328" cy="514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9" name="Picture 2" descr="Camel Convoy Vector Images (34)">
            <a:extLst>
              <a:ext uri="{FF2B5EF4-FFF2-40B4-BE49-F238E27FC236}">
                <a16:creationId xmlns:a16="http://schemas.microsoft.com/office/drawing/2014/main" id="{95E65F49-C9E8-498C-B4D9-5352814C880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9412111" y="4004196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1" name="Picture 2" descr="Camel Convoy Vector Images (34)">
            <a:extLst>
              <a:ext uri="{FF2B5EF4-FFF2-40B4-BE49-F238E27FC236}">
                <a16:creationId xmlns:a16="http://schemas.microsoft.com/office/drawing/2014/main" id="{ABE7798E-2B0D-48F2-9200-F31241837EB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8010187" y="3840866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" name="Picture 2" descr="Camel Convoy Vector Images (34)">
            <a:extLst>
              <a:ext uri="{FF2B5EF4-FFF2-40B4-BE49-F238E27FC236}">
                <a16:creationId xmlns:a16="http://schemas.microsoft.com/office/drawing/2014/main" id="{DB6E87BA-F444-466A-B737-83ABF0DF3BB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9381047" y="3485479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5" name="Picture 2" descr="Camel Convoy Vector Images (34)">
            <a:extLst>
              <a:ext uri="{FF2B5EF4-FFF2-40B4-BE49-F238E27FC236}">
                <a16:creationId xmlns:a16="http://schemas.microsoft.com/office/drawing/2014/main" id="{B58DC852-E0B0-443F-BF74-CF7E7BF76BE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8079213" y="4253351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7" name="Picture 2" descr="Camel Convoy Vector Images (34)">
            <a:extLst>
              <a:ext uri="{FF2B5EF4-FFF2-40B4-BE49-F238E27FC236}">
                <a16:creationId xmlns:a16="http://schemas.microsoft.com/office/drawing/2014/main" id="{88C55D95-CDCF-41E0-ACA4-51272FCBE11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8075475" y="4683593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453409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מציין מיקום תוכן 3">
            <a:extLst>
              <a:ext uri="{FF2B5EF4-FFF2-40B4-BE49-F238E27FC236}">
                <a16:creationId xmlns:a16="http://schemas.microsoft.com/office/drawing/2014/main" id="{D3FE4E7A-6E4C-4A92-AD85-A0E7EB68968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153" t="19122" r="24591" b="24348"/>
          <a:stretch/>
        </p:blipFill>
        <p:spPr>
          <a:xfrm>
            <a:off x="904461" y="17220"/>
            <a:ext cx="11287539" cy="6868638"/>
          </a:xfrm>
          <a:prstGeom prst="rect">
            <a:avLst/>
          </a:prstGeom>
        </p:spPr>
      </p:pic>
      <p:pic>
        <p:nvPicPr>
          <p:cNvPr id="149" name="Picture 2" descr="Bible Adam And Eve Creation Myth God Judaism, PNG, 760x748px ...">
            <a:extLst>
              <a:ext uri="{FF2B5EF4-FFF2-40B4-BE49-F238E27FC236}">
                <a16:creationId xmlns:a16="http://schemas.microsoft.com/office/drawing/2014/main" id="{4446C815-A444-493A-B62E-3F6D2B790F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3002" y="5916911"/>
            <a:ext cx="542157" cy="641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0" name="אליפסה 149">
            <a:extLst>
              <a:ext uri="{FF2B5EF4-FFF2-40B4-BE49-F238E27FC236}">
                <a16:creationId xmlns:a16="http://schemas.microsoft.com/office/drawing/2014/main" id="{3C2E0FFC-0652-44AB-8578-B481482E3EC8}"/>
              </a:ext>
            </a:extLst>
          </p:cNvPr>
          <p:cNvSpPr/>
          <p:nvPr/>
        </p:nvSpPr>
        <p:spPr>
          <a:xfrm>
            <a:off x="5040874" y="5756359"/>
            <a:ext cx="1086415" cy="1061533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Gisha" panose="020B0502040204020203" pitchFamily="34" charset="-79"/>
            </a:endParaRPr>
          </a:p>
        </p:txBody>
      </p:sp>
      <p:sp>
        <p:nvSpPr>
          <p:cNvPr id="152" name="תיבת טקסט 151">
            <a:extLst>
              <a:ext uri="{FF2B5EF4-FFF2-40B4-BE49-F238E27FC236}">
                <a16:creationId xmlns:a16="http://schemas.microsoft.com/office/drawing/2014/main" id="{435BE72A-8AE5-489D-9F81-90D4F14CB72C}"/>
              </a:ext>
            </a:extLst>
          </p:cNvPr>
          <p:cNvSpPr txBox="1"/>
          <p:nvPr/>
        </p:nvSpPr>
        <p:spPr>
          <a:xfrm>
            <a:off x="6032306" y="215301"/>
            <a:ext cx="609765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ea typeface="+mn-ea"/>
                <a:cs typeface="David" panose="020E0502060401010101" pitchFamily="34" charset="-79"/>
              </a:rPr>
              <a:t>וַיֹּאמֶר אֵלָיו ה' 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ea typeface="+mn-ea"/>
                <a:cs typeface="David" panose="020E0502060401010101" pitchFamily="34" charset="-79"/>
              </a:rPr>
              <a:t>כִּי אֶהְיֶה עִמָּךְ!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ea typeface="+mn-ea"/>
                <a:cs typeface="David" panose="020E0502060401010101" pitchFamily="34" charset="-79"/>
              </a:rPr>
              <a:t>וְהִכִּיתָ אֶת מִדְיָן כְּאִישׁ אֶחָד!</a:t>
            </a:r>
          </a:p>
        </p:txBody>
      </p:sp>
      <p:pic>
        <p:nvPicPr>
          <p:cNvPr id="78" name="Picture 2" descr="אלה אטלנטית, פארק עדולם">
            <a:extLst>
              <a:ext uri="{FF2B5EF4-FFF2-40B4-BE49-F238E27FC236}">
                <a16:creationId xmlns:a16="http://schemas.microsoft.com/office/drawing/2014/main" id="{BBD4986D-F69B-4E6B-986B-6BB3768E59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5757" y="5266857"/>
            <a:ext cx="1471181" cy="979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3309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1DFA7A74-928B-4E91-A283-A8C43243D6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5199" y="1859522"/>
            <a:ext cx="4447829" cy="377762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he-IL" sz="3200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וַיְהִי בַּלַּיְלָה הַהוּא וַיֹּאמֶר לוֹ ה' קַח אֶת פַּר הַשּׁוֹר אֲשֶׁר לְאָבִיךָ וּפַר הַשֵּׁנִי שֶׁבַע שָׁנִים וְהָרַסְתָּ אֶת מִזְבַּח הַבַּעַל אֲשֶׁר לְאָבִיךָ וְאֶת הָאֲשֵׁרָה אֲשֶׁר עָלָיו </a:t>
            </a:r>
            <a:r>
              <a:rPr lang="he-IL" sz="3200" b="0" i="0" dirty="0" err="1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תִּכְרֹת</a:t>
            </a:r>
            <a:r>
              <a:rPr lang="he-IL" sz="3200" dirty="0">
                <a:solidFill>
                  <a:schemeClr val="tx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:</a:t>
            </a:r>
          </a:p>
          <a:p>
            <a:pPr marL="0" indent="0">
              <a:buNone/>
            </a:pPr>
            <a:r>
              <a:rPr lang="en-US" sz="3200" dirty="0">
                <a:solidFill>
                  <a:schemeClr val="tx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3200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וּבָנִיתָ מִזְבֵּחַ לַה' </a:t>
            </a:r>
            <a:r>
              <a:rPr lang="he-IL" sz="3200" b="0" i="0" dirty="0" err="1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אֱ</a:t>
            </a:r>
            <a:r>
              <a:rPr lang="he-IL" sz="2000" b="0" i="0" dirty="0" err="1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-</a:t>
            </a:r>
            <a:r>
              <a:rPr lang="he-IL" sz="3200" b="0" i="0" dirty="0" err="1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לֹהֶיך</a:t>
            </a:r>
            <a:r>
              <a:rPr lang="he-IL" sz="3200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ָ עַל רֹאשׁ הַמָּעוֹז הַזֶּה בַּמַּעֲרָכָה </a:t>
            </a:r>
            <a:endParaRPr lang="he-IL" sz="3200" dirty="0">
              <a:solidFill>
                <a:schemeClr val="tx1"/>
              </a:solidFill>
            </a:endParaRPr>
          </a:p>
        </p:txBody>
      </p:sp>
      <p:pic>
        <p:nvPicPr>
          <p:cNvPr id="6146" name="Picture 2" descr="מזבח שבנה הורדוס ובית כנסת עתיק נחשפו בחפירות קיסריה">
            <a:extLst>
              <a:ext uri="{FF2B5EF4-FFF2-40B4-BE49-F238E27FC236}">
                <a16:creationId xmlns:a16="http://schemas.microsoft.com/office/drawing/2014/main" id="{79BA99C7-1213-4EC5-B102-166B494785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3057" y="2164700"/>
            <a:ext cx="5641148" cy="3159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D7A6757F-752C-4885-88EF-011E7D0D87DE}"/>
              </a:ext>
            </a:extLst>
          </p:cNvPr>
          <p:cNvSpPr txBox="1"/>
          <p:nvPr/>
        </p:nvSpPr>
        <p:spPr>
          <a:xfrm>
            <a:off x="7125556" y="372213"/>
            <a:ext cx="4827114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Gisha" panose="020B0502040204020203" pitchFamily="34" charset="-79"/>
              </a:rPr>
              <a:t>מעשה המזבח והאשרה</a:t>
            </a:r>
          </a:p>
        </p:txBody>
      </p:sp>
    </p:spTree>
    <p:extLst>
      <p:ext uri="{BB962C8B-B14F-4D97-AF65-F5344CB8AC3E}">
        <p14:creationId xmlns:p14="http://schemas.microsoft.com/office/powerpoint/2010/main" val="4058067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1DFA7A74-928B-4E91-A283-A8C43243D6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5199" y="1859522"/>
            <a:ext cx="4447829" cy="377762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he-IL" sz="3200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וַיְהִי בַּלַּיְלָה הַהוּא וַיֹּאמֶר לוֹ ה' קַח אֶת פַּר הַשּׁוֹר אֲשֶׁר לְאָבִיךָ וּפַר הַשֵּׁנִי שֶׁבַע שָׁנִים </a:t>
            </a:r>
            <a:r>
              <a:rPr lang="he-IL" sz="3200" b="0" i="0" dirty="0">
                <a:solidFill>
                  <a:srgbClr val="FF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וְהָרַסְתָּ אֶת מִזְבַּח </a:t>
            </a:r>
            <a:r>
              <a:rPr lang="he-IL" sz="3200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הַבַּעַל אֲשֶׁר לְאָבִיךָ וְאֶת </a:t>
            </a:r>
            <a:r>
              <a:rPr lang="he-IL" sz="3200" b="0" i="0" dirty="0">
                <a:solidFill>
                  <a:srgbClr val="FF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הָאֲשֵׁרָה אֲשֶׁר עָלָיו </a:t>
            </a:r>
            <a:r>
              <a:rPr lang="he-IL" sz="3200" b="0" i="0" dirty="0" err="1">
                <a:solidFill>
                  <a:srgbClr val="FF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תִּכְרֹת</a:t>
            </a:r>
            <a:r>
              <a:rPr lang="he-IL" sz="3200" dirty="0">
                <a:solidFill>
                  <a:schemeClr val="tx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:</a:t>
            </a:r>
          </a:p>
          <a:p>
            <a:pPr marL="0" indent="0">
              <a:buNone/>
            </a:pPr>
            <a:r>
              <a:rPr lang="he-IL" sz="3200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וּבָנִיתָ מִזְבֵּחַ לַה' </a:t>
            </a:r>
            <a:r>
              <a:rPr lang="he-IL" sz="3200" b="0" i="0" dirty="0" err="1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אֱ</a:t>
            </a:r>
            <a:r>
              <a:rPr lang="he-IL" sz="2000" b="0" i="0" dirty="0" err="1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-</a:t>
            </a:r>
            <a:r>
              <a:rPr lang="he-IL" sz="3200" b="0" i="0" dirty="0" err="1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לֹהֶיך</a:t>
            </a:r>
            <a:r>
              <a:rPr lang="he-IL" sz="3200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ָ עַל רֹאשׁ הַמָּעוֹז הַזֶּה בַּמַּעֲרָכָה </a:t>
            </a:r>
            <a:endParaRPr lang="he-IL" sz="3200" dirty="0">
              <a:solidFill>
                <a:schemeClr val="tx1"/>
              </a:solidFill>
            </a:endParaRPr>
          </a:p>
        </p:txBody>
      </p:sp>
      <p:pic>
        <p:nvPicPr>
          <p:cNvPr id="1026" name="Picture 2" descr="בעקבות העץ הקדוש – גינת בוסתן">
            <a:extLst>
              <a:ext uri="{FF2B5EF4-FFF2-40B4-BE49-F238E27FC236}">
                <a16:creationId xmlns:a16="http://schemas.microsoft.com/office/drawing/2014/main" id="{D591A3D9-6C92-4384-ADD4-0A005678ED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124" y="2428975"/>
            <a:ext cx="5735591" cy="2796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תיבת טקסט 1">
            <a:extLst>
              <a:ext uri="{FF2B5EF4-FFF2-40B4-BE49-F238E27FC236}">
                <a16:creationId xmlns:a16="http://schemas.microsoft.com/office/drawing/2014/main" id="{E41DB123-D775-4572-BA94-E475D8C7BB49}"/>
              </a:ext>
            </a:extLst>
          </p:cNvPr>
          <p:cNvSpPr txBox="1"/>
          <p:nvPr/>
        </p:nvSpPr>
        <p:spPr>
          <a:xfrm>
            <a:off x="2615609" y="3625703"/>
            <a:ext cx="925033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X</a:t>
            </a:r>
            <a:endParaRPr kumimoji="0" lang="he-IL" sz="72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entury Gothic" panose="020B0502020202020204"/>
              <a:ea typeface="+mn-ea"/>
              <a:cs typeface="Gisha" panose="020B0502040204020203" pitchFamily="34" charset="-79"/>
            </a:endParaRPr>
          </a:p>
        </p:txBody>
      </p:sp>
      <p:sp>
        <p:nvSpPr>
          <p:cNvPr id="5" name="תיבת טקסט 4">
            <a:extLst>
              <a:ext uri="{FF2B5EF4-FFF2-40B4-BE49-F238E27FC236}">
                <a16:creationId xmlns:a16="http://schemas.microsoft.com/office/drawing/2014/main" id="{E6E62F98-BFDD-4D15-B05D-5E30464BB7F3}"/>
              </a:ext>
            </a:extLst>
          </p:cNvPr>
          <p:cNvSpPr txBox="1"/>
          <p:nvPr/>
        </p:nvSpPr>
        <p:spPr>
          <a:xfrm>
            <a:off x="4162645" y="3625703"/>
            <a:ext cx="925033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X</a:t>
            </a:r>
            <a:endParaRPr kumimoji="0" lang="he-IL" sz="72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entury Gothic" panose="020B0502020202020204"/>
              <a:ea typeface="+mn-ea"/>
              <a:cs typeface="Gisha" panose="020B05020402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507549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1DFA7A74-928B-4E91-A283-A8C43243D6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5199" y="1859522"/>
            <a:ext cx="4447829" cy="377762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he-IL" sz="3200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וַיְהִי בַּלַּיְלָה הַהוּא וַיֹּאמֶר לוֹ ה' קַח אֶת פַּר הַשּׁוֹר אֲשֶׁר לְאָבִיךָ </a:t>
            </a:r>
            <a:r>
              <a:rPr lang="he-IL" sz="3200" dirty="0">
                <a:solidFill>
                  <a:schemeClr val="tx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וּפַר הַשֵּׁנִי שֶׁבַע שָׁנִים וְהָרַסְתָּ אֶת מִזְבַּח הַבַּעַל אֲשֶׁר לְאָבִיךָ וְאֶת הָאֲשֵׁרָה אֲשֶׁר עָלָיו </a:t>
            </a:r>
            <a:r>
              <a:rPr lang="he-IL" sz="3200" dirty="0" err="1">
                <a:solidFill>
                  <a:schemeClr val="tx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תִּכְרֹת</a:t>
            </a:r>
            <a:r>
              <a:rPr lang="he-IL" sz="3200" dirty="0">
                <a:solidFill>
                  <a:schemeClr val="tx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:</a:t>
            </a:r>
          </a:p>
          <a:p>
            <a:pPr marL="0" indent="0">
              <a:buNone/>
            </a:pPr>
            <a:r>
              <a:rPr lang="he-IL" sz="3200" b="0" i="0" dirty="0">
                <a:solidFill>
                  <a:srgbClr val="FF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וּבָנִיתָ מִזְבֵּחַ לַה' </a:t>
            </a:r>
            <a:r>
              <a:rPr lang="he-IL" sz="3200" b="0" i="0" dirty="0" err="1">
                <a:solidFill>
                  <a:srgbClr val="FF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אֱ</a:t>
            </a:r>
            <a:r>
              <a:rPr lang="he-IL" sz="2000" b="0" i="0" dirty="0" err="1">
                <a:solidFill>
                  <a:srgbClr val="FF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-</a:t>
            </a:r>
            <a:r>
              <a:rPr lang="he-IL" sz="3200" b="0" i="0" dirty="0" err="1">
                <a:solidFill>
                  <a:srgbClr val="FF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לֹהֶיך</a:t>
            </a:r>
            <a:r>
              <a:rPr lang="he-IL" sz="3200" b="0" i="0" dirty="0">
                <a:solidFill>
                  <a:srgbClr val="FF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ָ </a:t>
            </a:r>
            <a:r>
              <a:rPr lang="he-IL" sz="3200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עַל רֹאשׁ הַמָּעוֹז הַזֶּה בַּמַּעֲרָכָה </a:t>
            </a:r>
            <a:endParaRPr lang="he-IL" sz="3200" dirty="0">
              <a:solidFill>
                <a:schemeClr val="tx1"/>
              </a:solidFill>
            </a:endParaRPr>
          </a:p>
        </p:txBody>
      </p:sp>
      <p:pic>
        <p:nvPicPr>
          <p:cNvPr id="1026" name="Picture 2" descr="בעקבות העץ הקדוש – גינת בוסתן">
            <a:extLst>
              <a:ext uri="{FF2B5EF4-FFF2-40B4-BE49-F238E27FC236}">
                <a16:creationId xmlns:a16="http://schemas.microsoft.com/office/drawing/2014/main" id="{D591A3D9-6C92-4384-ADD4-0A005678ED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124" y="2428975"/>
            <a:ext cx="5735591" cy="2796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תיבת טקסט 1">
            <a:extLst>
              <a:ext uri="{FF2B5EF4-FFF2-40B4-BE49-F238E27FC236}">
                <a16:creationId xmlns:a16="http://schemas.microsoft.com/office/drawing/2014/main" id="{E41DB123-D775-4572-BA94-E475D8C7BB49}"/>
              </a:ext>
            </a:extLst>
          </p:cNvPr>
          <p:cNvSpPr txBox="1"/>
          <p:nvPr/>
        </p:nvSpPr>
        <p:spPr>
          <a:xfrm>
            <a:off x="2615609" y="3625703"/>
            <a:ext cx="925033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X</a:t>
            </a:r>
            <a:endParaRPr kumimoji="0" lang="he-IL" sz="72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entury Gothic" panose="020B0502020202020204"/>
              <a:ea typeface="+mn-ea"/>
              <a:cs typeface="Gisha" panose="020B0502040204020203" pitchFamily="34" charset="-79"/>
            </a:endParaRPr>
          </a:p>
        </p:txBody>
      </p:sp>
      <p:sp>
        <p:nvSpPr>
          <p:cNvPr id="5" name="תיבת טקסט 4">
            <a:extLst>
              <a:ext uri="{FF2B5EF4-FFF2-40B4-BE49-F238E27FC236}">
                <a16:creationId xmlns:a16="http://schemas.microsoft.com/office/drawing/2014/main" id="{E6E62F98-BFDD-4D15-B05D-5E30464BB7F3}"/>
              </a:ext>
            </a:extLst>
          </p:cNvPr>
          <p:cNvSpPr txBox="1"/>
          <p:nvPr/>
        </p:nvSpPr>
        <p:spPr>
          <a:xfrm>
            <a:off x="4162645" y="3625703"/>
            <a:ext cx="925033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X</a:t>
            </a:r>
            <a:endParaRPr kumimoji="0" lang="he-IL" sz="72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entury Gothic" panose="020B0502020202020204"/>
              <a:ea typeface="+mn-ea"/>
              <a:cs typeface="Gisha" panose="020B05020402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50365244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1DFA7A74-928B-4E91-A283-A8C43243D6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45017" y="920649"/>
            <a:ext cx="4447829" cy="46353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e-IL" sz="3200" b="0" i="0" dirty="0">
                <a:solidFill>
                  <a:srgbClr val="314B77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</a:t>
            </a:r>
            <a:r>
              <a:rPr lang="he-IL" sz="3200" dirty="0">
                <a:solidFill>
                  <a:schemeClr val="bg2">
                    <a:lumMod val="10000"/>
                  </a:schemeClr>
                </a:solidFill>
                <a:latin typeface="David" panose="020E0502060401010101" pitchFamily="34" charset="-79"/>
                <a:ea typeface="+mj-ea"/>
                <a:cs typeface="David" panose="020E0502060401010101" pitchFamily="34" charset="-79"/>
              </a:rPr>
              <a:t>ַיַּשְׁכִּימוּ אַנְשֵׁי הָעִיר בַּבֹּקֶר וְהִנֵּה נֻתַּץ מִזְבַּח הַבַּעַל וְהָאֲשֵׁרָה אֲשֶׁר עָלָיו כֹּרָתָה וְאֵת הַפָּר הַשֵּׁנִי הֹעֲלָה עַל הַמִּזְבֵּחַ הַבָּנוּי. </a:t>
            </a:r>
          </a:p>
        </p:txBody>
      </p:sp>
      <p:pic>
        <p:nvPicPr>
          <p:cNvPr id="8194" name="Picture 2" descr="Shocked face emoji icon Royalty Free Vector Image">
            <a:extLst>
              <a:ext uri="{FF2B5EF4-FFF2-40B4-BE49-F238E27FC236}">
                <a16:creationId xmlns:a16="http://schemas.microsoft.com/office/drawing/2014/main" id="{4DD9FE32-813D-45A8-8094-AF8B0C80EB8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173"/>
          <a:stretch/>
        </p:blipFill>
        <p:spPr bwMode="auto">
          <a:xfrm>
            <a:off x="3751736" y="1073426"/>
            <a:ext cx="1220639" cy="1182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Pin on product management">
            <a:extLst>
              <a:ext uri="{FF2B5EF4-FFF2-40B4-BE49-F238E27FC236}">
                <a16:creationId xmlns:a16="http://schemas.microsoft.com/office/drawing/2014/main" id="{B0697F48-C4B9-411E-A758-0AAC2BBD1F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9394" y="1542637"/>
            <a:ext cx="1028285" cy="1028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Shocked Smiley | Symbols &amp; Emoticons">
            <a:extLst>
              <a:ext uri="{FF2B5EF4-FFF2-40B4-BE49-F238E27FC236}">
                <a16:creationId xmlns:a16="http://schemas.microsoft.com/office/drawing/2014/main" id="{FF67F587-CA34-42AF-8F24-F56E2CD8C4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9409" y="4383156"/>
            <a:ext cx="1071987" cy="1071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12&quot; Shocked Emoji Wall Decal!! Funny Blue Eyes OMG iPhone Emoticon Apple  Icon Removable Sticker Graphic Decal Kids Game Room Decor Art Cling New - -  Amazon.com">
            <a:extLst>
              <a:ext uri="{FF2B5EF4-FFF2-40B4-BE49-F238E27FC236}">
                <a16:creationId xmlns:a16="http://schemas.microsoft.com/office/drawing/2014/main" id="{D9B47AA5-0C41-4FF0-BD9C-B9481658F8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9409" y="3024584"/>
            <a:ext cx="977988" cy="977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2" name="Picture 10" descr="Shocked Emoji PNG Clipart | PNG Mart">
            <a:extLst>
              <a:ext uri="{FF2B5EF4-FFF2-40B4-BE49-F238E27FC236}">
                <a16:creationId xmlns:a16="http://schemas.microsoft.com/office/drawing/2014/main" id="{9972E73F-51D3-4BE9-829D-4585E34E34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308" y="2869096"/>
            <a:ext cx="1071563" cy="1071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4" name="Picture 12" descr="Scared Emoji Images, Stock Photos &amp; Vectors | Shutterstock">
            <a:extLst>
              <a:ext uri="{FF2B5EF4-FFF2-40B4-BE49-F238E27FC236}">
                <a16:creationId xmlns:a16="http://schemas.microsoft.com/office/drawing/2014/main" id="{2DAB3316-1F41-43B4-A0E3-45553623EC0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07"/>
          <a:stretch/>
        </p:blipFill>
        <p:spPr bwMode="auto">
          <a:xfrm>
            <a:off x="447398" y="4481827"/>
            <a:ext cx="871924" cy="874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6" name="Picture 14" descr="Angry Face Emoji (U+1F620)">
            <a:extLst>
              <a:ext uri="{FF2B5EF4-FFF2-40B4-BE49-F238E27FC236}">
                <a16:creationId xmlns:a16="http://schemas.microsoft.com/office/drawing/2014/main" id="{165878B7-B282-427D-9B3D-C112DFBECB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1010" y="1542637"/>
            <a:ext cx="962233" cy="962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8" name="Picture 16" descr="Angry Emoticon Pointing An Accusing Finger Royalty Free Cliparts, Vectors,  And Stock Illustration. Image 12955648.">
            <a:extLst>
              <a:ext uri="{FF2B5EF4-FFF2-40B4-BE49-F238E27FC236}">
                <a16:creationId xmlns:a16="http://schemas.microsoft.com/office/drawing/2014/main" id="{5F816063-F2F7-43FA-8B39-560DD56256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0139" y="5814805"/>
            <a:ext cx="995867" cy="749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10" name="Picture 18" descr="Emoji angry face model - TurboSquid 1400945">
            <a:extLst>
              <a:ext uri="{FF2B5EF4-FFF2-40B4-BE49-F238E27FC236}">
                <a16:creationId xmlns:a16="http://schemas.microsoft.com/office/drawing/2014/main" id="{31BB5867-9CF3-4CE7-95D7-BF6FEA386AD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96" t="15585" r="13980" b="13768"/>
          <a:stretch/>
        </p:blipFill>
        <p:spPr bwMode="auto">
          <a:xfrm>
            <a:off x="1602281" y="5741814"/>
            <a:ext cx="904335" cy="895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12" name="Picture 20" descr="Smileys! App with 1000+ smileys for Facebook, WhatsApp or any other  messenger. | Angry emoji, Emoticons emojis, Funny emoji">
            <a:extLst>
              <a:ext uri="{FF2B5EF4-FFF2-40B4-BE49-F238E27FC236}">
                <a16:creationId xmlns:a16="http://schemas.microsoft.com/office/drawing/2014/main" id="{F9F48496-8FBD-4728-AFF3-3D9D7ACF48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3988" y="1729122"/>
            <a:ext cx="904335" cy="904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14" name="Picture 22" descr="Wonder female emoticon. Vector emoticon design of a wonder female ,  #affiliate, #emoticon, #female, #design,… | Funny emoticons, Emoticons  emojis, Funny emoji faces">
            <a:extLst>
              <a:ext uri="{FF2B5EF4-FFF2-40B4-BE49-F238E27FC236}">
                <a16:creationId xmlns:a16="http://schemas.microsoft.com/office/drawing/2014/main" id="{4207F047-44D7-4C4B-8253-E3818035AE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946350" y="5741814"/>
            <a:ext cx="798357" cy="1060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16" name="Picture 24" descr="🤔 Thinking Face Emoji on WhatsApp 2.19.352">
            <a:extLst>
              <a:ext uri="{FF2B5EF4-FFF2-40B4-BE49-F238E27FC236}">
                <a16:creationId xmlns:a16="http://schemas.microsoft.com/office/drawing/2014/main" id="{135C5277-7A0C-4189-98DC-DA8C9093CC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5483" y="5802589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מזבח יהושע בהר עיבל - מזבח יהושע - הושבילים">
            <a:extLst>
              <a:ext uri="{FF2B5EF4-FFF2-40B4-BE49-F238E27FC236}">
                <a16:creationId xmlns:a16="http://schemas.microsoft.com/office/drawing/2014/main" id="{07B84741-56CE-4F4E-BF9C-29F0D7CE5CB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32"/>
          <a:stretch/>
        </p:blipFill>
        <p:spPr bwMode="auto">
          <a:xfrm>
            <a:off x="2029526" y="2999856"/>
            <a:ext cx="3833647" cy="2356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4828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2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2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20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2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2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8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2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82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2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8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2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82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820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8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82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82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820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8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82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82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82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8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82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82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82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8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82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82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82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8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1DFA7A74-928B-4E91-A283-A8C43243D6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45017" y="920649"/>
            <a:ext cx="4447829" cy="46353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e-IL" sz="3200" dirty="0">
                <a:solidFill>
                  <a:schemeClr val="bg2">
                    <a:lumMod val="10000"/>
                  </a:schemeClr>
                </a:solidFill>
                <a:latin typeface="David" panose="020E0502060401010101" pitchFamily="34" charset="-79"/>
                <a:ea typeface="+mj-ea"/>
                <a:cs typeface="David" panose="020E0502060401010101" pitchFamily="34" charset="-79"/>
              </a:rPr>
              <a:t>וַיֹּאמְרוּ אִישׁ אֶל רֵעֵהוּ:</a:t>
            </a:r>
          </a:p>
          <a:p>
            <a:pPr marL="0" indent="0">
              <a:buNone/>
            </a:pPr>
            <a:r>
              <a:rPr lang="he-IL" sz="3200" dirty="0">
                <a:solidFill>
                  <a:srgbClr val="FF0000"/>
                </a:solidFill>
                <a:latin typeface="David" panose="020E0502060401010101" pitchFamily="34" charset="-79"/>
                <a:ea typeface="+mj-ea"/>
                <a:cs typeface="David" panose="020E0502060401010101" pitchFamily="34" charset="-79"/>
              </a:rPr>
              <a:t>מִי עָשָׂה הַדָּבָר הַזֶּה?</a:t>
            </a:r>
          </a:p>
          <a:p>
            <a:pPr marL="0" indent="0">
              <a:buNone/>
            </a:pPr>
            <a:r>
              <a:rPr lang="he-IL" sz="3200" dirty="0">
                <a:solidFill>
                  <a:schemeClr val="bg2">
                    <a:lumMod val="10000"/>
                  </a:schemeClr>
                </a:solidFill>
                <a:latin typeface="David" panose="020E0502060401010101" pitchFamily="34" charset="-79"/>
                <a:ea typeface="+mj-ea"/>
                <a:cs typeface="David" panose="020E0502060401010101" pitchFamily="34" charset="-79"/>
              </a:rPr>
              <a:t>וַיִּדְרְשׁוּ וַיְבַקְשׁוּ וַיֹּאמְרוּ</a:t>
            </a:r>
          </a:p>
          <a:p>
            <a:pPr marL="0" indent="0">
              <a:buNone/>
            </a:pPr>
            <a:r>
              <a:rPr lang="he-IL" sz="3200" dirty="0">
                <a:solidFill>
                  <a:schemeClr val="bg2">
                    <a:lumMod val="10000"/>
                  </a:schemeClr>
                </a:solidFill>
                <a:latin typeface="David" panose="020E0502060401010101" pitchFamily="34" charset="-79"/>
                <a:ea typeface="+mj-ea"/>
                <a:cs typeface="David" panose="020E0502060401010101" pitchFamily="34" charset="-79"/>
              </a:rPr>
              <a:t>גִּדְעוֹן בֶּן יוֹאָשׁ עָשָׂה הַדָּבָר הַזֶּה!</a:t>
            </a:r>
          </a:p>
        </p:txBody>
      </p:sp>
      <p:pic>
        <p:nvPicPr>
          <p:cNvPr id="6146" name="Picture 2" descr="מזבח שבנה הורדוס ובית כנסת עתיק נחשפו בחפירות קיסריה">
            <a:extLst>
              <a:ext uri="{FF2B5EF4-FFF2-40B4-BE49-F238E27FC236}">
                <a16:creationId xmlns:a16="http://schemas.microsoft.com/office/drawing/2014/main" id="{79BA99C7-1213-4EC5-B102-166B494785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4736" y="2869096"/>
            <a:ext cx="4942943" cy="2768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Shocked face emoji icon Royalty Free Vector Image">
            <a:extLst>
              <a:ext uri="{FF2B5EF4-FFF2-40B4-BE49-F238E27FC236}">
                <a16:creationId xmlns:a16="http://schemas.microsoft.com/office/drawing/2014/main" id="{4DD9FE32-813D-45A8-8094-AF8B0C80EB8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173"/>
          <a:stretch/>
        </p:blipFill>
        <p:spPr bwMode="auto">
          <a:xfrm>
            <a:off x="3751736" y="1073426"/>
            <a:ext cx="1220639" cy="1182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Pin on product management">
            <a:extLst>
              <a:ext uri="{FF2B5EF4-FFF2-40B4-BE49-F238E27FC236}">
                <a16:creationId xmlns:a16="http://schemas.microsoft.com/office/drawing/2014/main" id="{B0697F48-C4B9-411E-A758-0AAC2BBD1F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9394" y="1542637"/>
            <a:ext cx="1028285" cy="1028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Shocked Smiley | Symbols &amp; Emoticons">
            <a:extLst>
              <a:ext uri="{FF2B5EF4-FFF2-40B4-BE49-F238E27FC236}">
                <a16:creationId xmlns:a16="http://schemas.microsoft.com/office/drawing/2014/main" id="{FF67F587-CA34-42AF-8F24-F56E2CD8C4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9409" y="4383156"/>
            <a:ext cx="1071987" cy="1071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12&quot; Shocked Emoji Wall Decal!! Funny Blue Eyes OMG iPhone Emoticon Apple  Icon Removable Sticker Graphic Decal Kids Game Room Decor Art Cling New - -  Amazon.com">
            <a:extLst>
              <a:ext uri="{FF2B5EF4-FFF2-40B4-BE49-F238E27FC236}">
                <a16:creationId xmlns:a16="http://schemas.microsoft.com/office/drawing/2014/main" id="{D9B47AA5-0C41-4FF0-BD9C-B9481658F8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9409" y="3024584"/>
            <a:ext cx="977988" cy="977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2" name="Picture 10" descr="Shocked Emoji PNG Clipart | PNG Mart">
            <a:extLst>
              <a:ext uri="{FF2B5EF4-FFF2-40B4-BE49-F238E27FC236}">
                <a16:creationId xmlns:a16="http://schemas.microsoft.com/office/drawing/2014/main" id="{9972E73F-51D3-4BE9-829D-4585E34E34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308" y="2869096"/>
            <a:ext cx="1071563" cy="1071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4" name="Picture 12" descr="Scared Emoji Images, Stock Photos &amp; Vectors | Shutterstock">
            <a:extLst>
              <a:ext uri="{FF2B5EF4-FFF2-40B4-BE49-F238E27FC236}">
                <a16:creationId xmlns:a16="http://schemas.microsoft.com/office/drawing/2014/main" id="{2DAB3316-1F41-43B4-A0E3-45553623EC0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07"/>
          <a:stretch/>
        </p:blipFill>
        <p:spPr bwMode="auto">
          <a:xfrm>
            <a:off x="447398" y="4481827"/>
            <a:ext cx="871924" cy="874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6" name="Picture 14" descr="Angry Face Emoji (U+1F620)">
            <a:extLst>
              <a:ext uri="{FF2B5EF4-FFF2-40B4-BE49-F238E27FC236}">
                <a16:creationId xmlns:a16="http://schemas.microsoft.com/office/drawing/2014/main" id="{165878B7-B282-427D-9B3D-C112DFBECB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1010" y="1542637"/>
            <a:ext cx="962233" cy="962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8" name="Picture 16" descr="Angry Emoticon Pointing An Accusing Finger Royalty Free Cliparts, Vectors,  And Stock Illustration. Image 12955648.">
            <a:extLst>
              <a:ext uri="{FF2B5EF4-FFF2-40B4-BE49-F238E27FC236}">
                <a16:creationId xmlns:a16="http://schemas.microsoft.com/office/drawing/2014/main" id="{5F816063-F2F7-43FA-8B39-560DD56256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0139" y="5814805"/>
            <a:ext cx="995867" cy="749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10" name="Picture 18" descr="Emoji angry face model - TurboSquid 1400945">
            <a:extLst>
              <a:ext uri="{FF2B5EF4-FFF2-40B4-BE49-F238E27FC236}">
                <a16:creationId xmlns:a16="http://schemas.microsoft.com/office/drawing/2014/main" id="{31BB5867-9CF3-4CE7-95D7-BF6FEA386AD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96" t="15585" r="13980" b="13768"/>
          <a:stretch/>
        </p:blipFill>
        <p:spPr bwMode="auto">
          <a:xfrm>
            <a:off x="1602281" y="5741814"/>
            <a:ext cx="904335" cy="895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12" name="Picture 20" descr="Smileys! App with 1000+ smileys for Facebook, WhatsApp or any other  messenger. | Angry emoji, Emoticons emojis, Funny emoji">
            <a:extLst>
              <a:ext uri="{FF2B5EF4-FFF2-40B4-BE49-F238E27FC236}">
                <a16:creationId xmlns:a16="http://schemas.microsoft.com/office/drawing/2014/main" id="{F9F48496-8FBD-4728-AFF3-3D9D7ACF48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3988" y="1729122"/>
            <a:ext cx="904335" cy="904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14" name="Picture 22" descr="Wonder female emoticon. Vector emoticon design of a wonder female ,  #affiliate, #emoticon, #female, #design,… | Funny emoticons, Emoticons  emojis, Funny emoji faces">
            <a:extLst>
              <a:ext uri="{FF2B5EF4-FFF2-40B4-BE49-F238E27FC236}">
                <a16:creationId xmlns:a16="http://schemas.microsoft.com/office/drawing/2014/main" id="{4207F047-44D7-4C4B-8253-E3818035AE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946350" y="5741814"/>
            <a:ext cx="798357" cy="1060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16" name="Picture 24" descr="🤔 Thinking Face Emoji on WhatsApp 2.19.352">
            <a:extLst>
              <a:ext uri="{FF2B5EF4-FFF2-40B4-BE49-F238E27FC236}">
                <a16:creationId xmlns:a16="http://schemas.microsoft.com/office/drawing/2014/main" id="{135C5277-7A0C-4189-98DC-DA8C9093CC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5483" y="5802589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970483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1DFA7A74-928B-4E91-A283-A8C43243D6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45017" y="920649"/>
            <a:ext cx="4447829" cy="46353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e-IL" sz="3200" dirty="0">
                <a:solidFill>
                  <a:schemeClr val="bg2">
                    <a:lumMod val="10000"/>
                  </a:schemeClr>
                </a:solidFill>
                <a:latin typeface="David" panose="020E0502060401010101" pitchFamily="34" charset="-79"/>
                <a:ea typeface="+mj-ea"/>
                <a:cs typeface="David" panose="020E0502060401010101" pitchFamily="34" charset="-79"/>
              </a:rPr>
              <a:t>וַיֹּאמְרוּ אִישׁ אֶל רֵעֵהוּ:</a:t>
            </a:r>
          </a:p>
          <a:p>
            <a:pPr marL="0" indent="0">
              <a:buNone/>
            </a:pPr>
            <a:r>
              <a:rPr lang="he-IL" sz="3200" dirty="0">
                <a:solidFill>
                  <a:schemeClr val="bg2">
                    <a:lumMod val="10000"/>
                  </a:schemeClr>
                </a:solidFill>
                <a:latin typeface="David" panose="020E0502060401010101" pitchFamily="34" charset="-79"/>
                <a:ea typeface="+mj-ea"/>
                <a:cs typeface="David" panose="020E0502060401010101" pitchFamily="34" charset="-79"/>
              </a:rPr>
              <a:t>מִי עָשָׂה הַדָּבָר הַזֶּה?</a:t>
            </a:r>
          </a:p>
          <a:p>
            <a:pPr marL="0" indent="0">
              <a:buNone/>
            </a:pPr>
            <a:r>
              <a:rPr lang="he-IL" sz="3200" dirty="0">
                <a:solidFill>
                  <a:schemeClr val="bg2">
                    <a:lumMod val="10000"/>
                  </a:schemeClr>
                </a:solidFill>
                <a:latin typeface="David" panose="020E0502060401010101" pitchFamily="34" charset="-79"/>
                <a:ea typeface="+mj-ea"/>
                <a:cs typeface="David" panose="020E0502060401010101" pitchFamily="34" charset="-79"/>
              </a:rPr>
              <a:t>וַיִּדְרְשׁוּ וַיְבַקְשׁוּ וַיֹּאמְרוּ</a:t>
            </a:r>
          </a:p>
          <a:p>
            <a:pPr marL="0" indent="0">
              <a:buNone/>
            </a:pPr>
            <a:r>
              <a:rPr lang="he-IL" sz="3200" dirty="0">
                <a:solidFill>
                  <a:srgbClr val="FF0000"/>
                </a:solidFill>
                <a:latin typeface="David" panose="020E0502060401010101" pitchFamily="34" charset="-79"/>
                <a:ea typeface="+mj-ea"/>
                <a:cs typeface="David" panose="020E0502060401010101" pitchFamily="34" charset="-79"/>
              </a:rPr>
              <a:t>גִּדְעוֹן בֶּן יוֹאָשׁ עָשָׂה הַדָּבָר הַזֶּה!</a:t>
            </a:r>
          </a:p>
        </p:txBody>
      </p:sp>
      <p:pic>
        <p:nvPicPr>
          <p:cNvPr id="6146" name="Picture 2" descr="מזבח שבנה הורדוס ובית כנסת עתיק נחשפו בחפירות קיסריה">
            <a:extLst>
              <a:ext uri="{FF2B5EF4-FFF2-40B4-BE49-F238E27FC236}">
                <a16:creationId xmlns:a16="http://schemas.microsoft.com/office/drawing/2014/main" id="{79BA99C7-1213-4EC5-B102-166B494785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4736" y="2869096"/>
            <a:ext cx="4942943" cy="2768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Shocked face emoji icon Royalty Free Vector Image">
            <a:extLst>
              <a:ext uri="{FF2B5EF4-FFF2-40B4-BE49-F238E27FC236}">
                <a16:creationId xmlns:a16="http://schemas.microsoft.com/office/drawing/2014/main" id="{4DD9FE32-813D-45A8-8094-AF8B0C80EB8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173"/>
          <a:stretch/>
        </p:blipFill>
        <p:spPr bwMode="auto">
          <a:xfrm>
            <a:off x="3751736" y="1073426"/>
            <a:ext cx="1220639" cy="1182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Pin on product management">
            <a:extLst>
              <a:ext uri="{FF2B5EF4-FFF2-40B4-BE49-F238E27FC236}">
                <a16:creationId xmlns:a16="http://schemas.microsoft.com/office/drawing/2014/main" id="{B0697F48-C4B9-411E-A758-0AAC2BBD1F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9394" y="1542637"/>
            <a:ext cx="1028285" cy="1028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Shocked Smiley | Symbols &amp; Emoticons">
            <a:extLst>
              <a:ext uri="{FF2B5EF4-FFF2-40B4-BE49-F238E27FC236}">
                <a16:creationId xmlns:a16="http://schemas.microsoft.com/office/drawing/2014/main" id="{FF67F587-CA34-42AF-8F24-F56E2CD8C4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9409" y="4383156"/>
            <a:ext cx="1071987" cy="1071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12&quot; Shocked Emoji Wall Decal!! Funny Blue Eyes OMG iPhone Emoticon Apple  Icon Removable Sticker Graphic Decal Kids Game Room Decor Art Cling New - -  Amazon.com">
            <a:extLst>
              <a:ext uri="{FF2B5EF4-FFF2-40B4-BE49-F238E27FC236}">
                <a16:creationId xmlns:a16="http://schemas.microsoft.com/office/drawing/2014/main" id="{D9B47AA5-0C41-4FF0-BD9C-B9481658F8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9409" y="3024584"/>
            <a:ext cx="977988" cy="977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2" name="Picture 10" descr="Shocked Emoji PNG Clipart | PNG Mart">
            <a:extLst>
              <a:ext uri="{FF2B5EF4-FFF2-40B4-BE49-F238E27FC236}">
                <a16:creationId xmlns:a16="http://schemas.microsoft.com/office/drawing/2014/main" id="{9972E73F-51D3-4BE9-829D-4585E34E34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308" y="2869096"/>
            <a:ext cx="1071563" cy="1071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4" name="Picture 12" descr="Scared Emoji Images, Stock Photos &amp; Vectors | Shutterstock">
            <a:extLst>
              <a:ext uri="{FF2B5EF4-FFF2-40B4-BE49-F238E27FC236}">
                <a16:creationId xmlns:a16="http://schemas.microsoft.com/office/drawing/2014/main" id="{2DAB3316-1F41-43B4-A0E3-45553623EC0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07"/>
          <a:stretch/>
        </p:blipFill>
        <p:spPr bwMode="auto">
          <a:xfrm>
            <a:off x="447398" y="4481827"/>
            <a:ext cx="871924" cy="874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6" name="Picture 14" descr="Angry Face Emoji (U+1F620)">
            <a:extLst>
              <a:ext uri="{FF2B5EF4-FFF2-40B4-BE49-F238E27FC236}">
                <a16:creationId xmlns:a16="http://schemas.microsoft.com/office/drawing/2014/main" id="{165878B7-B282-427D-9B3D-C112DFBECB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1010" y="1542637"/>
            <a:ext cx="962233" cy="962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8" name="Picture 16" descr="Angry Emoticon Pointing An Accusing Finger Royalty Free Cliparts, Vectors,  And Stock Illustration. Image 12955648.">
            <a:extLst>
              <a:ext uri="{FF2B5EF4-FFF2-40B4-BE49-F238E27FC236}">
                <a16:creationId xmlns:a16="http://schemas.microsoft.com/office/drawing/2014/main" id="{5F816063-F2F7-43FA-8B39-560DD56256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0139" y="5814805"/>
            <a:ext cx="995867" cy="749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10" name="Picture 18" descr="Emoji angry face model - TurboSquid 1400945">
            <a:extLst>
              <a:ext uri="{FF2B5EF4-FFF2-40B4-BE49-F238E27FC236}">
                <a16:creationId xmlns:a16="http://schemas.microsoft.com/office/drawing/2014/main" id="{31BB5867-9CF3-4CE7-95D7-BF6FEA386AD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96" t="15585" r="13980" b="13768"/>
          <a:stretch/>
        </p:blipFill>
        <p:spPr bwMode="auto">
          <a:xfrm>
            <a:off x="1602281" y="5741814"/>
            <a:ext cx="904335" cy="895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12" name="Picture 20" descr="Smileys! App with 1000+ smileys for Facebook, WhatsApp or any other  messenger. | Angry emoji, Emoticons emojis, Funny emoji">
            <a:extLst>
              <a:ext uri="{FF2B5EF4-FFF2-40B4-BE49-F238E27FC236}">
                <a16:creationId xmlns:a16="http://schemas.microsoft.com/office/drawing/2014/main" id="{F9F48496-8FBD-4728-AFF3-3D9D7ACF48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3988" y="1729122"/>
            <a:ext cx="904335" cy="904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14" name="Picture 22" descr="Wonder female emoticon. Vector emoticon design of a wonder female ,  #affiliate, #emoticon, #female, #design,… | Funny emoticons, Emoticons  emojis, Funny emoji faces">
            <a:extLst>
              <a:ext uri="{FF2B5EF4-FFF2-40B4-BE49-F238E27FC236}">
                <a16:creationId xmlns:a16="http://schemas.microsoft.com/office/drawing/2014/main" id="{4207F047-44D7-4C4B-8253-E3818035AE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946350" y="5741814"/>
            <a:ext cx="798357" cy="1060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16" name="Picture 24" descr="🤔 Thinking Face Emoji on WhatsApp 2.19.352">
            <a:extLst>
              <a:ext uri="{FF2B5EF4-FFF2-40B4-BE49-F238E27FC236}">
                <a16:creationId xmlns:a16="http://schemas.microsoft.com/office/drawing/2014/main" id="{135C5277-7A0C-4189-98DC-DA8C9093CC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5483" y="5802589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800181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1DFA7A74-928B-4E91-A283-A8C43243D6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40710" y="819819"/>
            <a:ext cx="4447829" cy="46353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e-IL" sz="4000" dirty="0">
                <a:solidFill>
                  <a:schemeClr val="bg2">
                    <a:lumMod val="10000"/>
                  </a:schemeClr>
                </a:solidFill>
                <a:latin typeface="David" panose="020E0502060401010101" pitchFamily="34" charset="-79"/>
                <a:ea typeface="+mj-ea"/>
                <a:cs typeface="David" panose="020E0502060401010101" pitchFamily="34" charset="-79"/>
              </a:rPr>
              <a:t>וַיֹּאמֶר יוֹאָשׁ לְכֹל אֲשֶׁר עָמְדוּ עָלָיו:</a:t>
            </a:r>
          </a:p>
          <a:p>
            <a:pPr marL="0" indent="0">
              <a:buNone/>
            </a:pPr>
            <a:r>
              <a:rPr lang="he-IL" sz="4000" dirty="0" err="1">
                <a:solidFill>
                  <a:schemeClr val="bg2">
                    <a:lumMod val="10000"/>
                  </a:schemeClr>
                </a:solidFill>
                <a:latin typeface="David" panose="020E0502060401010101" pitchFamily="34" charset="-79"/>
                <a:ea typeface="+mj-ea"/>
                <a:cs typeface="David" panose="020E0502060401010101" pitchFamily="34" charset="-79"/>
              </a:rPr>
              <a:t>הַאַתֶּם</a:t>
            </a:r>
            <a:r>
              <a:rPr lang="he-IL" sz="4000" dirty="0">
                <a:solidFill>
                  <a:schemeClr val="bg2">
                    <a:lumMod val="10000"/>
                  </a:schemeClr>
                </a:solidFill>
                <a:latin typeface="David" panose="020E0502060401010101" pitchFamily="34" charset="-79"/>
                <a:ea typeface="+mj-ea"/>
                <a:cs typeface="David" panose="020E0502060401010101" pitchFamily="34" charset="-79"/>
              </a:rPr>
              <a:t> </a:t>
            </a:r>
            <a:r>
              <a:rPr lang="he-IL" sz="4000" dirty="0" err="1">
                <a:solidFill>
                  <a:schemeClr val="bg2">
                    <a:lumMod val="10000"/>
                  </a:schemeClr>
                </a:solidFill>
                <a:latin typeface="David" panose="020E0502060401010101" pitchFamily="34" charset="-79"/>
                <a:ea typeface="+mj-ea"/>
                <a:cs typeface="David" panose="020E0502060401010101" pitchFamily="34" charset="-79"/>
              </a:rPr>
              <a:t>תְּרִיבוּן</a:t>
            </a:r>
            <a:r>
              <a:rPr lang="he-IL" sz="4000" dirty="0">
                <a:solidFill>
                  <a:schemeClr val="bg2">
                    <a:lumMod val="10000"/>
                  </a:schemeClr>
                </a:solidFill>
                <a:latin typeface="David" panose="020E0502060401010101" pitchFamily="34" charset="-79"/>
                <a:ea typeface="+mj-ea"/>
                <a:cs typeface="David" panose="020E0502060401010101" pitchFamily="34" charset="-79"/>
              </a:rPr>
              <a:t> לַבַּעַל? </a:t>
            </a:r>
          </a:p>
          <a:p>
            <a:pPr marL="0" indent="0">
              <a:buNone/>
            </a:pPr>
            <a:r>
              <a:rPr lang="he-IL" sz="4000" dirty="0">
                <a:solidFill>
                  <a:schemeClr val="bg2">
                    <a:lumMod val="10000"/>
                  </a:schemeClr>
                </a:solidFill>
                <a:latin typeface="David" panose="020E0502060401010101" pitchFamily="34" charset="-79"/>
                <a:ea typeface="+mj-ea"/>
                <a:cs typeface="David" panose="020E0502060401010101" pitchFamily="34" charset="-79"/>
              </a:rPr>
              <a:t>אִם אַתֶּם תּוֹשִׁיעוּן אוֹתוֹ?</a:t>
            </a:r>
          </a:p>
        </p:txBody>
      </p:sp>
      <p:pic>
        <p:nvPicPr>
          <p:cNvPr id="8194" name="Picture 2" descr="Shocked face emoji icon Royalty Free Vector Image">
            <a:extLst>
              <a:ext uri="{FF2B5EF4-FFF2-40B4-BE49-F238E27FC236}">
                <a16:creationId xmlns:a16="http://schemas.microsoft.com/office/drawing/2014/main" id="{4DD9FE32-813D-45A8-8094-AF8B0C80EB8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173"/>
          <a:stretch/>
        </p:blipFill>
        <p:spPr bwMode="auto">
          <a:xfrm>
            <a:off x="3751736" y="1073426"/>
            <a:ext cx="1220639" cy="1182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Pin on product management">
            <a:extLst>
              <a:ext uri="{FF2B5EF4-FFF2-40B4-BE49-F238E27FC236}">
                <a16:creationId xmlns:a16="http://schemas.microsoft.com/office/drawing/2014/main" id="{B0697F48-C4B9-411E-A758-0AAC2BBD1F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9394" y="1542637"/>
            <a:ext cx="1028285" cy="1028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Shocked Smiley | Symbols &amp; Emoticons">
            <a:extLst>
              <a:ext uri="{FF2B5EF4-FFF2-40B4-BE49-F238E27FC236}">
                <a16:creationId xmlns:a16="http://schemas.microsoft.com/office/drawing/2014/main" id="{FF67F587-CA34-42AF-8F24-F56E2CD8C4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9409" y="4383156"/>
            <a:ext cx="1071987" cy="1071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12&quot; Shocked Emoji Wall Decal!! Funny Blue Eyes OMG iPhone Emoticon Apple  Icon Removable Sticker Graphic Decal Kids Game Room Decor Art Cling New - -  Amazon.com">
            <a:extLst>
              <a:ext uri="{FF2B5EF4-FFF2-40B4-BE49-F238E27FC236}">
                <a16:creationId xmlns:a16="http://schemas.microsoft.com/office/drawing/2014/main" id="{D9B47AA5-0C41-4FF0-BD9C-B9481658F8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9409" y="3024584"/>
            <a:ext cx="977988" cy="977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2" name="Picture 10" descr="Shocked Emoji PNG Clipart | PNG Mart">
            <a:extLst>
              <a:ext uri="{FF2B5EF4-FFF2-40B4-BE49-F238E27FC236}">
                <a16:creationId xmlns:a16="http://schemas.microsoft.com/office/drawing/2014/main" id="{9972E73F-51D3-4BE9-829D-4585E34E34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308" y="2869096"/>
            <a:ext cx="1071563" cy="1071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4" name="Picture 12" descr="Scared Emoji Images, Stock Photos &amp; Vectors | Shutterstock">
            <a:extLst>
              <a:ext uri="{FF2B5EF4-FFF2-40B4-BE49-F238E27FC236}">
                <a16:creationId xmlns:a16="http://schemas.microsoft.com/office/drawing/2014/main" id="{2DAB3316-1F41-43B4-A0E3-45553623EC0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07"/>
          <a:stretch/>
        </p:blipFill>
        <p:spPr bwMode="auto">
          <a:xfrm>
            <a:off x="447398" y="4481827"/>
            <a:ext cx="871924" cy="874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6" name="Picture 14" descr="Angry Face Emoji (U+1F620)">
            <a:extLst>
              <a:ext uri="{FF2B5EF4-FFF2-40B4-BE49-F238E27FC236}">
                <a16:creationId xmlns:a16="http://schemas.microsoft.com/office/drawing/2014/main" id="{165878B7-B282-427D-9B3D-C112DFBECB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1010" y="1542637"/>
            <a:ext cx="962233" cy="962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8" name="Picture 16" descr="Angry Emoticon Pointing An Accusing Finger Royalty Free Cliparts, Vectors,  And Stock Illustration. Image 12955648.">
            <a:extLst>
              <a:ext uri="{FF2B5EF4-FFF2-40B4-BE49-F238E27FC236}">
                <a16:creationId xmlns:a16="http://schemas.microsoft.com/office/drawing/2014/main" id="{5F816063-F2F7-43FA-8B39-560DD56256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0139" y="5814805"/>
            <a:ext cx="995867" cy="749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10" name="Picture 18" descr="Emoji angry face model - TurboSquid 1400945">
            <a:extLst>
              <a:ext uri="{FF2B5EF4-FFF2-40B4-BE49-F238E27FC236}">
                <a16:creationId xmlns:a16="http://schemas.microsoft.com/office/drawing/2014/main" id="{31BB5867-9CF3-4CE7-95D7-BF6FEA386AD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96" t="15585" r="13980" b="13768"/>
          <a:stretch/>
        </p:blipFill>
        <p:spPr bwMode="auto">
          <a:xfrm>
            <a:off x="1602281" y="5741814"/>
            <a:ext cx="904335" cy="895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12" name="Picture 20" descr="Smileys! App with 1000+ smileys for Facebook, WhatsApp or any other  messenger. | Angry emoji, Emoticons emojis, Funny emoji">
            <a:extLst>
              <a:ext uri="{FF2B5EF4-FFF2-40B4-BE49-F238E27FC236}">
                <a16:creationId xmlns:a16="http://schemas.microsoft.com/office/drawing/2014/main" id="{F9F48496-8FBD-4728-AFF3-3D9D7ACF48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3988" y="1729122"/>
            <a:ext cx="904335" cy="904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14" name="Picture 22" descr="Wonder female emoticon. Vector emoticon design of a wonder female ,  #affiliate, #emoticon, #female, #design,… | Funny emoticons, Emoticons  emojis, Funny emoji faces">
            <a:extLst>
              <a:ext uri="{FF2B5EF4-FFF2-40B4-BE49-F238E27FC236}">
                <a16:creationId xmlns:a16="http://schemas.microsoft.com/office/drawing/2014/main" id="{4207F047-44D7-4C4B-8253-E3818035AE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946350" y="5741814"/>
            <a:ext cx="798357" cy="1060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16" name="Picture 24" descr="🤔 Thinking Face Emoji on WhatsApp 2.19.352">
            <a:extLst>
              <a:ext uri="{FF2B5EF4-FFF2-40B4-BE49-F238E27FC236}">
                <a16:creationId xmlns:a16="http://schemas.microsoft.com/office/drawing/2014/main" id="{135C5277-7A0C-4189-98DC-DA8C9093CC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5483" y="5802589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תיבת טקסט 1">
            <a:extLst>
              <a:ext uri="{FF2B5EF4-FFF2-40B4-BE49-F238E27FC236}">
                <a16:creationId xmlns:a16="http://schemas.microsoft.com/office/drawing/2014/main" id="{788BAF5C-427F-42A1-8678-9BD91EE64051}"/>
              </a:ext>
            </a:extLst>
          </p:cNvPr>
          <p:cNvSpPr txBox="1"/>
          <p:nvPr/>
        </p:nvSpPr>
        <p:spPr>
          <a:xfrm>
            <a:off x="1631666" y="2819834"/>
            <a:ext cx="4765398" cy="166199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Gisha" panose="020B0502040204020203" pitchFamily="34" charset="-79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Gisha" panose="020B0502040204020203" pitchFamily="34" charset="-79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6600" b="1" i="0" u="none" strike="noStrike" kern="1200" cap="none" spc="0" normalizeH="0" baseline="0" noProof="0" dirty="0">
                <a:ln>
                  <a:noFill/>
                </a:ln>
                <a:solidFill>
                  <a:srgbClr val="314B77"/>
                </a:solidFill>
                <a:effectLst/>
                <a:uLnTx/>
                <a:uFillTx/>
                <a:latin typeface="David" panose="020E0502060401010101" pitchFamily="34" charset="-79"/>
                <a:ea typeface="+mn-ea"/>
                <a:cs typeface="David" panose="020E0502060401010101" pitchFamily="34" charset="-79"/>
              </a:rPr>
              <a:t>גִּדְעוֹן = </a:t>
            </a:r>
            <a:r>
              <a:rPr kumimoji="0" lang="he-IL" sz="6600" b="1" i="0" u="none" strike="noStrike" kern="1200" cap="none" spc="0" normalizeH="0" baseline="0" noProof="0" dirty="0" err="1">
                <a:ln>
                  <a:noFill/>
                </a:ln>
                <a:solidFill>
                  <a:srgbClr val="314B77"/>
                </a:solidFill>
                <a:effectLst/>
                <a:uLnTx/>
                <a:uFillTx/>
                <a:latin typeface="David" panose="020E0502060401010101" pitchFamily="34" charset="-79"/>
                <a:ea typeface="+mn-ea"/>
                <a:cs typeface="David" panose="020E0502060401010101" pitchFamily="34" charset="-79"/>
              </a:rPr>
              <a:t>יְרֻבַּעַל</a:t>
            </a:r>
            <a:endParaRPr kumimoji="0" lang="he-IL" sz="6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Gisha" panose="020B05020402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65364216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מציין מיקום תוכן 3">
            <a:extLst>
              <a:ext uri="{FF2B5EF4-FFF2-40B4-BE49-F238E27FC236}">
                <a16:creationId xmlns:a16="http://schemas.microsoft.com/office/drawing/2014/main" id="{D3FE4E7A-6E4C-4A92-AD85-A0E7EB68968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153" t="19122" r="24591" b="24348"/>
          <a:stretch/>
        </p:blipFill>
        <p:spPr>
          <a:xfrm>
            <a:off x="904461" y="17220"/>
            <a:ext cx="11287539" cy="6868638"/>
          </a:xfrm>
          <a:prstGeom prst="rect">
            <a:avLst/>
          </a:prstGeom>
        </p:spPr>
      </p:pic>
      <p:sp>
        <p:nvSpPr>
          <p:cNvPr id="152" name="תיבת טקסט 151">
            <a:extLst>
              <a:ext uri="{FF2B5EF4-FFF2-40B4-BE49-F238E27FC236}">
                <a16:creationId xmlns:a16="http://schemas.microsoft.com/office/drawing/2014/main" id="{435BE72A-8AE5-489D-9F81-90D4F14CB72C}"/>
              </a:ext>
            </a:extLst>
          </p:cNvPr>
          <p:cNvSpPr txBox="1"/>
          <p:nvPr/>
        </p:nvSpPr>
        <p:spPr>
          <a:xfrm>
            <a:off x="6032306" y="215301"/>
            <a:ext cx="609765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ea typeface="+mn-ea"/>
                <a:cs typeface="David" panose="020E0502060401010101" pitchFamily="34" charset="-79"/>
              </a:rPr>
              <a:t>וְכָל מִדְיָן וַעֲמָלֵק וּבְנֵי קֶדֶם 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ea typeface="+mn-ea"/>
                <a:cs typeface="David" panose="020E0502060401010101" pitchFamily="34" charset="-79"/>
              </a:rPr>
              <a:t>נֶאֶסְפוּ יַחְדָּו וַיַּעַבְרוּ 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ea typeface="+mn-ea"/>
                <a:cs typeface="David" panose="020E0502060401010101" pitchFamily="34" charset="-79"/>
              </a:rPr>
              <a:t>וַיַּחֲנוּ בְּעֵמֶק יִזְרְעֶאל.</a:t>
            </a:r>
          </a:p>
        </p:txBody>
      </p:sp>
      <p:sp>
        <p:nvSpPr>
          <p:cNvPr id="2" name="אליפסה 1">
            <a:extLst>
              <a:ext uri="{FF2B5EF4-FFF2-40B4-BE49-F238E27FC236}">
                <a16:creationId xmlns:a16="http://schemas.microsoft.com/office/drawing/2014/main" id="{C6F8A762-BAB2-4DE1-B334-6C5B4388CF10}"/>
              </a:ext>
            </a:extLst>
          </p:cNvPr>
          <p:cNvSpPr/>
          <p:nvPr/>
        </p:nvSpPr>
        <p:spPr>
          <a:xfrm>
            <a:off x="4704626" y="3607904"/>
            <a:ext cx="1943347" cy="1798015"/>
          </a:xfrm>
          <a:prstGeom prst="ellipse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Gisha" panose="020B05020402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74541583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מציין מיקום תוכן 3">
            <a:extLst>
              <a:ext uri="{FF2B5EF4-FFF2-40B4-BE49-F238E27FC236}">
                <a16:creationId xmlns:a16="http://schemas.microsoft.com/office/drawing/2014/main" id="{D3FE4E7A-6E4C-4A92-AD85-A0E7EB68968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153" t="19122" r="24591" b="24348"/>
          <a:stretch/>
        </p:blipFill>
        <p:spPr>
          <a:xfrm>
            <a:off x="904461" y="17220"/>
            <a:ext cx="11287539" cy="6868638"/>
          </a:xfrm>
          <a:prstGeom prst="rect">
            <a:avLst/>
          </a:prstGeom>
        </p:spPr>
      </p:pic>
      <p:sp>
        <p:nvSpPr>
          <p:cNvPr id="152" name="תיבת טקסט 151">
            <a:extLst>
              <a:ext uri="{FF2B5EF4-FFF2-40B4-BE49-F238E27FC236}">
                <a16:creationId xmlns:a16="http://schemas.microsoft.com/office/drawing/2014/main" id="{435BE72A-8AE5-489D-9F81-90D4F14CB72C}"/>
              </a:ext>
            </a:extLst>
          </p:cNvPr>
          <p:cNvSpPr txBox="1"/>
          <p:nvPr/>
        </p:nvSpPr>
        <p:spPr>
          <a:xfrm>
            <a:off x="6032306" y="215301"/>
            <a:ext cx="609765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ea typeface="+mn-ea"/>
                <a:cs typeface="David" panose="020E0502060401010101" pitchFamily="34" charset="-79"/>
              </a:rPr>
              <a:t>וְכָל-מִדְיָן וַעֲמָלֵק וּבְנֵי קֶדֶם 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ea typeface="+mn-ea"/>
                <a:cs typeface="David" panose="020E0502060401010101" pitchFamily="34" charset="-79"/>
              </a:rPr>
              <a:t>נֶאֶסְפוּ יַחְדָּו וַיַּעַבְרוּ 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ea typeface="+mn-ea"/>
                <a:cs typeface="David" panose="020E0502060401010101" pitchFamily="34" charset="-79"/>
              </a:rPr>
              <a:t>וַיַּחֲנוּ בְּעֵמֶק יִזְרְעֶאל.</a:t>
            </a:r>
          </a:p>
        </p:txBody>
      </p:sp>
      <p:sp>
        <p:nvSpPr>
          <p:cNvPr id="2" name="אליפסה 1">
            <a:extLst>
              <a:ext uri="{FF2B5EF4-FFF2-40B4-BE49-F238E27FC236}">
                <a16:creationId xmlns:a16="http://schemas.microsoft.com/office/drawing/2014/main" id="{C6F8A762-BAB2-4DE1-B334-6C5B4388CF10}"/>
              </a:ext>
            </a:extLst>
          </p:cNvPr>
          <p:cNvSpPr/>
          <p:nvPr/>
        </p:nvSpPr>
        <p:spPr>
          <a:xfrm>
            <a:off x="4704626" y="3607904"/>
            <a:ext cx="1943347" cy="1798015"/>
          </a:xfrm>
          <a:prstGeom prst="ellipse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Gisha" panose="020B0502040204020203" pitchFamily="34" charset="-79"/>
            </a:endParaRPr>
          </a:p>
        </p:txBody>
      </p:sp>
      <p:sp>
        <p:nvSpPr>
          <p:cNvPr id="3" name="חץ: שמאלה 2">
            <a:extLst>
              <a:ext uri="{FF2B5EF4-FFF2-40B4-BE49-F238E27FC236}">
                <a16:creationId xmlns:a16="http://schemas.microsoft.com/office/drawing/2014/main" id="{377A1575-5485-4EA7-8726-438A5387B6D3}"/>
              </a:ext>
            </a:extLst>
          </p:cNvPr>
          <p:cNvSpPr/>
          <p:nvPr/>
        </p:nvSpPr>
        <p:spPr>
          <a:xfrm rot="5092997">
            <a:off x="9601198" y="6337183"/>
            <a:ext cx="576470" cy="397565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Gisha" panose="020B0502040204020203" pitchFamily="34" charset="-79"/>
            </a:endParaRPr>
          </a:p>
        </p:txBody>
      </p:sp>
      <p:sp>
        <p:nvSpPr>
          <p:cNvPr id="4" name="חץ: שמאלה 3">
            <a:extLst>
              <a:ext uri="{FF2B5EF4-FFF2-40B4-BE49-F238E27FC236}">
                <a16:creationId xmlns:a16="http://schemas.microsoft.com/office/drawing/2014/main" id="{E3C47C33-13BD-424B-A9ED-277B0256D83C}"/>
              </a:ext>
            </a:extLst>
          </p:cNvPr>
          <p:cNvSpPr/>
          <p:nvPr/>
        </p:nvSpPr>
        <p:spPr>
          <a:xfrm rot="4184707">
            <a:off x="9505120" y="5595061"/>
            <a:ext cx="576470" cy="397565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Gisha" panose="020B0502040204020203" pitchFamily="34" charset="-79"/>
            </a:endParaRPr>
          </a:p>
        </p:txBody>
      </p:sp>
      <p:sp>
        <p:nvSpPr>
          <p:cNvPr id="5" name="חץ: שמאלה 4">
            <a:extLst>
              <a:ext uri="{FF2B5EF4-FFF2-40B4-BE49-F238E27FC236}">
                <a16:creationId xmlns:a16="http://schemas.microsoft.com/office/drawing/2014/main" id="{2191F3EA-0AD6-418A-9947-707BE738D16A}"/>
              </a:ext>
            </a:extLst>
          </p:cNvPr>
          <p:cNvSpPr/>
          <p:nvPr/>
        </p:nvSpPr>
        <p:spPr>
          <a:xfrm rot="1908669">
            <a:off x="8895710" y="5071050"/>
            <a:ext cx="576470" cy="397565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Gisha" panose="020B0502040204020203" pitchFamily="34" charset="-79"/>
            </a:endParaRPr>
          </a:p>
        </p:txBody>
      </p:sp>
      <p:sp>
        <p:nvSpPr>
          <p:cNvPr id="7" name="חץ: שמאלה 6">
            <a:extLst>
              <a:ext uri="{FF2B5EF4-FFF2-40B4-BE49-F238E27FC236}">
                <a16:creationId xmlns:a16="http://schemas.microsoft.com/office/drawing/2014/main" id="{3A4D68F3-81C9-4ADE-AA33-3026B407CFE5}"/>
              </a:ext>
            </a:extLst>
          </p:cNvPr>
          <p:cNvSpPr/>
          <p:nvPr/>
        </p:nvSpPr>
        <p:spPr>
          <a:xfrm>
            <a:off x="8000023" y="4931189"/>
            <a:ext cx="576470" cy="397565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Gisha" panose="020B0502040204020203" pitchFamily="34" charset="-79"/>
            </a:endParaRPr>
          </a:p>
        </p:txBody>
      </p:sp>
      <p:sp>
        <p:nvSpPr>
          <p:cNvPr id="9" name="חץ: שמאלה 8">
            <a:extLst>
              <a:ext uri="{FF2B5EF4-FFF2-40B4-BE49-F238E27FC236}">
                <a16:creationId xmlns:a16="http://schemas.microsoft.com/office/drawing/2014/main" id="{EE8FD712-CECC-404F-A000-78CF19AB7592}"/>
              </a:ext>
            </a:extLst>
          </p:cNvPr>
          <p:cNvSpPr/>
          <p:nvPr/>
        </p:nvSpPr>
        <p:spPr>
          <a:xfrm rot="21442425">
            <a:off x="7285883" y="4964065"/>
            <a:ext cx="576470" cy="397565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Gisha" panose="020B0502040204020203" pitchFamily="34" charset="-79"/>
            </a:endParaRPr>
          </a:p>
        </p:txBody>
      </p:sp>
      <p:sp>
        <p:nvSpPr>
          <p:cNvPr id="11" name="חץ: שמאלה 10">
            <a:extLst>
              <a:ext uri="{FF2B5EF4-FFF2-40B4-BE49-F238E27FC236}">
                <a16:creationId xmlns:a16="http://schemas.microsoft.com/office/drawing/2014/main" id="{C9652CA4-C83C-436E-88F9-6923AD3AD618}"/>
              </a:ext>
            </a:extLst>
          </p:cNvPr>
          <p:cNvSpPr/>
          <p:nvPr/>
        </p:nvSpPr>
        <p:spPr>
          <a:xfrm rot="1361257">
            <a:off x="6618664" y="4835396"/>
            <a:ext cx="576470" cy="397565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Gisha" panose="020B05020402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49586147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מציין מיקום תוכן 3">
            <a:extLst>
              <a:ext uri="{FF2B5EF4-FFF2-40B4-BE49-F238E27FC236}">
                <a16:creationId xmlns:a16="http://schemas.microsoft.com/office/drawing/2014/main" id="{D3FE4E7A-6E4C-4A92-AD85-A0E7EB68968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153" t="19122" r="24591" b="24348"/>
          <a:stretch/>
        </p:blipFill>
        <p:spPr>
          <a:xfrm>
            <a:off x="904461" y="17220"/>
            <a:ext cx="11287539" cy="6868638"/>
          </a:xfrm>
          <a:prstGeom prst="rect">
            <a:avLst/>
          </a:prstGeom>
        </p:spPr>
      </p:pic>
      <p:pic>
        <p:nvPicPr>
          <p:cNvPr id="149" name="Picture 2" descr="Bible Adam And Eve Creation Myth God Judaism, PNG, 760x748px ...">
            <a:extLst>
              <a:ext uri="{FF2B5EF4-FFF2-40B4-BE49-F238E27FC236}">
                <a16:creationId xmlns:a16="http://schemas.microsoft.com/office/drawing/2014/main" id="{4446C815-A444-493A-B62E-3F6D2B790F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8197" y="3737871"/>
            <a:ext cx="391315" cy="463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2" name="תיבת טקסט 151">
            <a:extLst>
              <a:ext uri="{FF2B5EF4-FFF2-40B4-BE49-F238E27FC236}">
                <a16:creationId xmlns:a16="http://schemas.microsoft.com/office/drawing/2014/main" id="{435BE72A-8AE5-489D-9F81-90D4F14CB72C}"/>
              </a:ext>
            </a:extLst>
          </p:cNvPr>
          <p:cNvSpPr txBox="1"/>
          <p:nvPr/>
        </p:nvSpPr>
        <p:spPr>
          <a:xfrm>
            <a:off x="6032306" y="215301"/>
            <a:ext cx="609765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ea typeface="+mn-ea"/>
                <a:cs typeface="David" panose="020E0502060401010101" pitchFamily="34" charset="-79"/>
              </a:rPr>
              <a:t>וְכָל-מִדְיָן וַעֲמָלֵק וּבְנֵי קֶדֶם 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ea typeface="+mn-ea"/>
                <a:cs typeface="David" panose="020E0502060401010101" pitchFamily="34" charset="-79"/>
              </a:rPr>
              <a:t>נֶאֶסְפוּ יַחְדָּו וַיַּעַבְרוּ 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ea typeface="+mn-ea"/>
                <a:cs typeface="David" panose="020E0502060401010101" pitchFamily="34" charset="-79"/>
              </a:rPr>
              <a:t>וַיַּחֲנוּ בְּעֵמֶק יִזְרְעֶאל.</a:t>
            </a:r>
          </a:p>
        </p:txBody>
      </p:sp>
      <p:pic>
        <p:nvPicPr>
          <p:cNvPr id="2" name="Picture 2" descr="Camel Convoy Vector Images (34)">
            <a:extLst>
              <a:ext uri="{FF2B5EF4-FFF2-40B4-BE49-F238E27FC236}">
                <a16:creationId xmlns:a16="http://schemas.microsoft.com/office/drawing/2014/main" id="{9D320D13-2525-4AEF-86C6-340BA7BDCF1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5313002" y="3955157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Camel Convoy Vector Images (34)">
            <a:extLst>
              <a:ext uri="{FF2B5EF4-FFF2-40B4-BE49-F238E27FC236}">
                <a16:creationId xmlns:a16="http://schemas.microsoft.com/office/drawing/2014/main" id="{A216F5DD-6DDB-48E2-876F-C777773E8FD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5371751" y="4454919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Camel Convoy Vector Images (34)">
            <a:extLst>
              <a:ext uri="{FF2B5EF4-FFF2-40B4-BE49-F238E27FC236}">
                <a16:creationId xmlns:a16="http://schemas.microsoft.com/office/drawing/2014/main" id="{0A9706CA-C6B8-46F5-8531-AF7D8B215C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4903187" y="4795024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amel Convoy Vector Images (34)">
            <a:extLst>
              <a:ext uri="{FF2B5EF4-FFF2-40B4-BE49-F238E27FC236}">
                <a16:creationId xmlns:a16="http://schemas.microsoft.com/office/drawing/2014/main" id="{12D053A5-717F-4636-A68A-7D04F085487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7319860" y="4901595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amel Convoy Vector Images (34)">
            <a:extLst>
              <a:ext uri="{FF2B5EF4-FFF2-40B4-BE49-F238E27FC236}">
                <a16:creationId xmlns:a16="http://schemas.microsoft.com/office/drawing/2014/main" id="{A34B34C0-0654-48C3-A76D-97EA2A1F0D9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5525003" y="3525264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amel Convoy Vector Images (34)">
            <a:extLst>
              <a:ext uri="{FF2B5EF4-FFF2-40B4-BE49-F238E27FC236}">
                <a16:creationId xmlns:a16="http://schemas.microsoft.com/office/drawing/2014/main" id="{E5C05FEF-3887-4254-9CE5-9D4F5D5003B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6808448" y="4795024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Camel Convoy Vector Images (34)">
            <a:extLst>
              <a:ext uri="{FF2B5EF4-FFF2-40B4-BE49-F238E27FC236}">
                <a16:creationId xmlns:a16="http://schemas.microsoft.com/office/drawing/2014/main" id="{407CDBF2-BF4D-4AE2-BDBF-BE589DAF563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5704317" y="4330541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Camel Convoy Vector Images (34)">
            <a:extLst>
              <a:ext uri="{FF2B5EF4-FFF2-40B4-BE49-F238E27FC236}">
                <a16:creationId xmlns:a16="http://schemas.microsoft.com/office/drawing/2014/main" id="{6E7C2A97-8D76-4A4C-A645-DDCD06819E0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7953642" y="4976559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Camel Convoy Vector Images (34)">
            <a:extLst>
              <a:ext uri="{FF2B5EF4-FFF2-40B4-BE49-F238E27FC236}">
                <a16:creationId xmlns:a16="http://schemas.microsoft.com/office/drawing/2014/main" id="{344E9AC8-D5A7-4D8C-AA2E-D2F7B4CE2D1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5899759" y="4581333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Camel Convoy Vector Images (34)">
            <a:extLst>
              <a:ext uri="{FF2B5EF4-FFF2-40B4-BE49-F238E27FC236}">
                <a16:creationId xmlns:a16="http://schemas.microsoft.com/office/drawing/2014/main" id="{BD89EAA1-5243-4058-9E48-C5533E08E9B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6327594" y="4684042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Camel Convoy Vector Images (34)">
            <a:extLst>
              <a:ext uri="{FF2B5EF4-FFF2-40B4-BE49-F238E27FC236}">
                <a16:creationId xmlns:a16="http://schemas.microsoft.com/office/drawing/2014/main" id="{81129D74-FA4B-4426-B488-B65611ECEC3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9933186" y="5916911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Camel Convoy Vector Images (34)">
            <a:extLst>
              <a:ext uri="{FF2B5EF4-FFF2-40B4-BE49-F238E27FC236}">
                <a16:creationId xmlns:a16="http://schemas.microsoft.com/office/drawing/2014/main" id="{686900A3-1B58-4058-8EF8-BC1644298AD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8564775" y="4901595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Camel Convoy Vector Images (34)">
            <a:extLst>
              <a:ext uri="{FF2B5EF4-FFF2-40B4-BE49-F238E27FC236}">
                <a16:creationId xmlns:a16="http://schemas.microsoft.com/office/drawing/2014/main" id="{FCD35F1C-221F-44B1-A17F-0C1EA8F6C3A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9198557" y="4824155"/>
            <a:ext cx="450328" cy="514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 descr="Camel Convoy Vector Images (34)">
            <a:extLst>
              <a:ext uri="{FF2B5EF4-FFF2-40B4-BE49-F238E27FC236}">
                <a16:creationId xmlns:a16="http://schemas.microsoft.com/office/drawing/2014/main" id="{1EF0AA9A-E135-4938-AB88-11AA4AB11A9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9809690" y="5328977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 descr="Camel Convoy Vector Images (34)">
            <a:extLst>
              <a:ext uri="{FF2B5EF4-FFF2-40B4-BE49-F238E27FC236}">
                <a16:creationId xmlns:a16="http://schemas.microsoft.com/office/drawing/2014/main" id="{66278207-CADA-4365-85E7-5ADAE0E73EC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10260018" y="6416690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Camel Convoy Vector Images (34)">
            <a:extLst>
              <a:ext uri="{FF2B5EF4-FFF2-40B4-BE49-F238E27FC236}">
                <a16:creationId xmlns:a16="http://schemas.microsoft.com/office/drawing/2014/main" id="{9A83F011-0E91-40FB-9ED1-E903FB435EB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4451682" y="3786322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" descr="Camel Convoy Vector Images (34)">
            <a:extLst>
              <a:ext uri="{FF2B5EF4-FFF2-40B4-BE49-F238E27FC236}">
                <a16:creationId xmlns:a16="http://schemas.microsoft.com/office/drawing/2014/main" id="{61A8E8F1-6A53-4DCC-94BC-86AC540929E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4451682" y="4256660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2" descr="Camel Convoy Vector Images (34)">
            <a:extLst>
              <a:ext uri="{FF2B5EF4-FFF2-40B4-BE49-F238E27FC236}">
                <a16:creationId xmlns:a16="http://schemas.microsoft.com/office/drawing/2014/main" id="{F9179B40-B1FE-48F1-A7BE-D8C45F8D843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4832984" y="3844175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2" descr="Camel Convoy Vector Images (34)">
            <a:extLst>
              <a:ext uri="{FF2B5EF4-FFF2-40B4-BE49-F238E27FC236}">
                <a16:creationId xmlns:a16="http://schemas.microsoft.com/office/drawing/2014/main" id="{F3AF9F60-A93B-4DBE-9CBB-D063DE30FF6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4902010" y="4256660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2" descr="Camel Convoy Vector Images (34)">
            <a:extLst>
              <a:ext uri="{FF2B5EF4-FFF2-40B4-BE49-F238E27FC236}">
                <a16:creationId xmlns:a16="http://schemas.microsoft.com/office/drawing/2014/main" id="{35815D1D-6998-4996-8EAA-01F6D992C8C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5313002" y="3955157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2" descr="Camel Convoy Vector Images (34)">
            <a:extLst>
              <a:ext uri="{FF2B5EF4-FFF2-40B4-BE49-F238E27FC236}">
                <a16:creationId xmlns:a16="http://schemas.microsoft.com/office/drawing/2014/main" id="{5FA7A8D2-04DD-45C2-B41A-37E3A60B43A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5401473" y="4719327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2" descr="Camel Convoy Vector Images (34)">
            <a:extLst>
              <a:ext uri="{FF2B5EF4-FFF2-40B4-BE49-F238E27FC236}">
                <a16:creationId xmlns:a16="http://schemas.microsoft.com/office/drawing/2014/main" id="{9ECDEC4D-E676-4257-B1F0-739DC934201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5802666" y="3867665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2" descr="Camel Convoy Vector Images (34)">
            <a:extLst>
              <a:ext uri="{FF2B5EF4-FFF2-40B4-BE49-F238E27FC236}">
                <a16:creationId xmlns:a16="http://schemas.microsoft.com/office/drawing/2014/main" id="{A5EFD2AB-ED78-4160-A1CF-592F3299006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6101332" y="4581333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2" descr="Bible Adam And Eve Creation Myth God Judaism, PNG, 760x748px ...">
            <a:extLst>
              <a:ext uri="{FF2B5EF4-FFF2-40B4-BE49-F238E27FC236}">
                <a16:creationId xmlns:a16="http://schemas.microsoft.com/office/drawing/2014/main" id="{74969269-379C-4F67-AA05-2993450CB8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837" y="3332736"/>
            <a:ext cx="391315" cy="463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2" descr="Bible Adam And Eve Creation Myth God Judaism, PNG, 760x748px ...">
            <a:extLst>
              <a:ext uri="{FF2B5EF4-FFF2-40B4-BE49-F238E27FC236}">
                <a16:creationId xmlns:a16="http://schemas.microsoft.com/office/drawing/2014/main" id="{9C745165-2E7B-4710-9732-94CDF537CF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3116" y="4039266"/>
            <a:ext cx="391315" cy="463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2" descr="Bible Adam And Eve Creation Myth God Judaism, PNG, 760x748px ...">
            <a:extLst>
              <a:ext uri="{FF2B5EF4-FFF2-40B4-BE49-F238E27FC236}">
                <a16:creationId xmlns:a16="http://schemas.microsoft.com/office/drawing/2014/main" id="{B8F4A8D3-0071-4A78-BE60-2EEE1D584B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4215" y="4220744"/>
            <a:ext cx="391315" cy="463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2" descr="Bible Adam And Eve Creation Myth God Judaism, PNG, 760x748px ...">
            <a:extLst>
              <a:ext uri="{FF2B5EF4-FFF2-40B4-BE49-F238E27FC236}">
                <a16:creationId xmlns:a16="http://schemas.microsoft.com/office/drawing/2014/main" id="{CC22165A-F5DB-4E22-8B2C-624B5C1CB7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2894" y="4452393"/>
            <a:ext cx="391315" cy="463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2" descr="Bible Adam And Eve Creation Myth God Judaism, PNG, 760x748px ...">
            <a:extLst>
              <a:ext uri="{FF2B5EF4-FFF2-40B4-BE49-F238E27FC236}">
                <a16:creationId xmlns:a16="http://schemas.microsoft.com/office/drawing/2014/main" id="{FECF8471-3A90-4AA0-9CD9-D2DB54A5EB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4009" y="4665436"/>
            <a:ext cx="391315" cy="463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2" descr="Bible Adam And Eve Creation Myth God Judaism, PNG, 760x748px ...">
            <a:extLst>
              <a:ext uri="{FF2B5EF4-FFF2-40B4-BE49-F238E27FC236}">
                <a16:creationId xmlns:a16="http://schemas.microsoft.com/office/drawing/2014/main" id="{A19F7CD2-CD7E-4F03-A6AA-9CDE5EC911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0522" y="4486582"/>
            <a:ext cx="391315" cy="463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2" descr="Bible Adam And Eve Creation Myth God Judaism, PNG, 760x748px ...">
            <a:extLst>
              <a:ext uri="{FF2B5EF4-FFF2-40B4-BE49-F238E27FC236}">
                <a16:creationId xmlns:a16="http://schemas.microsoft.com/office/drawing/2014/main" id="{D9E03F3B-EAAF-4252-9815-4715DE92C3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1971" y="4905079"/>
            <a:ext cx="391315" cy="463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2" descr="Bible Adam And Eve Creation Myth God Judaism, PNG, 760x748px ...">
            <a:extLst>
              <a:ext uri="{FF2B5EF4-FFF2-40B4-BE49-F238E27FC236}">
                <a16:creationId xmlns:a16="http://schemas.microsoft.com/office/drawing/2014/main" id="{D792F57D-E250-4620-BF8D-A3ADFCCFE6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9581" y="3436041"/>
            <a:ext cx="391315" cy="463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2" descr="Bible Adam And Eve Creation Myth God Judaism, PNG, 760x748px ...">
            <a:extLst>
              <a:ext uri="{FF2B5EF4-FFF2-40B4-BE49-F238E27FC236}">
                <a16:creationId xmlns:a16="http://schemas.microsoft.com/office/drawing/2014/main" id="{9F4D479F-DB82-4EAD-94BB-85D4F765FF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4360" y="5061253"/>
            <a:ext cx="391315" cy="463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" name="Picture 2" descr="Bible Adam And Eve Creation Myth God Judaism, PNG, 760x748px ...">
            <a:extLst>
              <a:ext uri="{FF2B5EF4-FFF2-40B4-BE49-F238E27FC236}">
                <a16:creationId xmlns:a16="http://schemas.microsoft.com/office/drawing/2014/main" id="{625A6BFC-3DD9-4BA4-84B8-913B3E1DDA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2015" y="5015001"/>
            <a:ext cx="391315" cy="463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0" name="אליפסה 149">
            <a:extLst>
              <a:ext uri="{FF2B5EF4-FFF2-40B4-BE49-F238E27FC236}">
                <a16:creationId xmlns:a16="http://schemas.microsoft.com/office/drawing/2014/main" id="{3C2E0FFC-0652-44AB-8578-B481482E3EC8}"/>
              </a:ext>
            </a:extLst>
          </p:cNvPr>
          <p:cNvSpPr/>
          <p:nvPr/>
        </p:nvSpPr>
        <p:spPr>
          <a:xfrm>
            <a:off x="4804017" y="3699947"/>
            <a:ext cx="1943347" cy="1705972"/>
          </a:xfrm>
          <a:prstGeom prst="ellipse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Gisha" panose="020B0502040204020203" pitchFamily="34" charset="-79"/>
            </a:endParaRPr>
          </a:p>
        </p:txBody>
      </p:sp>
      <p:sp>
        <p:nvSpPr>
          <p:cNvPr id="6" name="חץ: מעוקל למעלה 5">
            <a:extLst>
              <a:ext uri="{FF2B5EF4-FFF2-40B4-BE49-F238E27FC236}">
                <a16:creationId xmlns:a16="http://schemas.microsoft.com/office/drawing/2014/main" id="{548AD162-7D4B-4D5D-A06C-409C82AEDFAA}"/>
              </a:ext>
            </a:extLst>
          </p:cNvPr>
          <p:cNvSpPr/>
          <p:nvPr/>
        </p:nvSpPr>
        <p:spPr>
          <a:xfrm rot="17446006">
            <a:off x="5291436" y="5828994"/>
            <a:ext cx="1191984" cy="721373"/>
          </a:xfrm>
          <a:prstGeom prst="curvedUp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Gisha" panose="020B05020402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051549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8CECCDB5-93A3-4108-A621-2145AEDB24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20927" y="1053548"/>
            <a:ext cx="6853099" cy="546652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e-IL" sz="2000" b="1" i="0" dirty="0">
                <a:solidFill>
                  <a:srgbClr val="00206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לו</a:t>
            </a:r>
            <a:r>
              <a:rPr lang="he-IL" sz="2000" b="0" i="0" dirty="0">
                <a:solidFill>
                  <a:srgbClr val="00206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sz="28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וַיֹּאמֶר גִּדְעוֹן אֶל </a:t>
            </a:r>
            <a:r>
              <a:rPr lang="he-IL" sz="2800" b="0" i="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הָאֱלֹהִים</a:t>
            </a:r>
            <a:r>
              <a:rPr lang="he-IL" sz="28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אִם </a:t>
            </a:r>
            <a:r>
              <a:rPr lang="he-IL" sz="2800" b="0" i="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יֶשְׁך</a:t>
            </a:r>
            <a:r>
              <a:rPr lang="he-IL" sz="28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ָ מוֹשִׁיעַ בְּיָדִי אֶת יִשְׂרָאֵל כַּאֲשֶׁר דִּבַּרְתָּ:  </a:t>
            </a:r>
          </a:p>
          <a:p>
            <a:pPr marL="0" indent="0">
              <a:buNone/>
            </a:pPr>
            <a:r>
              <a:rPr lang="he-IL" sz="2000" b="1" dirty="0" err="1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לז</a:t>
            </a:r>
            <a:r>
              <a:rPr lang="he-IL" sz="28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הִנֵּה אָנֹכִי מַצִּיג אֶת גִּזַּת הַצֶּמֶר בַּגֹּרֶן אִם טַל יִהְיֶה עַל הַגִּזָּה לְבַדָּהּ וְעַל כָּל הָאָרֶץ חֹרֶב וְיָדַעְתִּי כִּי תוֹשִׁיעַ בְּיָדִי אֶת יִשְׂרָאֵל כַּאֲשֶׁר דִּבַּרְתָּ.  </a:t>
            </a:r>
            <a:r>
              <a:rPr lang="he-IL" sz="2000" b="1" dirty="0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לח</a:t>
            </a:r>
            <a:r>
              <a:rPr lang="he-IL" sz="28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וַיְהִי כֵן </a:t>
            </a:r>
            <a:r>
              <a:rPr lang="he-IL" sz="2800" b="0" i="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וַיַּשְׁכֵּם</a:t>
            </a:r>
            <a:r>
              <a:rPr lang="he-IL" sz="28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מִמָּחֳרָת </a:t>
            </a:r>
            <a:r>
              <a:rPr lang="he-IL" sz="2800" b="0" i="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וַיָּזַר</a:t>
            </a:r>
            <a:r>
              <a:rPr lang="he-IL" sz="28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אֶת הַגִּזָּה </a:t>
            </a:r>
            <a:r>
              <a:rPr lang="he-IL" sz="2800" b="0" i="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וַיִּמֶץ</a:t>
            </a:r>
            <a:r>
              <a:rPr lang="he-IL" sz="28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טַל מִן הַגִּזָּה מְלוֹא הַסֵּפֶל מָיִם.  </a:t>
            </a:r>
          </a:p>
          <a:p>
            <a:pPr marL="0" indent="0">
              <a:buNone/>
            </a:pPr>
            <a:r>
              <a:rPr lang="he-IL" sz="2000" b="1" dirty="0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לט</a:t>
            </a:r>
            <a:r>
              <a:rPr lang="he-IL" sz="28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וַיֹּאמֶר גִּדְעוֹן </a:t>
            </a:r>
            <a:r>
              <a:rPr lang="he-IL" sz="2800" b="0" i="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אֶל-הָאֱלֹהִים</a:t>
            </a:r>
            <a:r>
              <a:rPr lang="he-IL" sz="28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2800" b="0" i="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אַל-יִחַר</a:t>
            </a:r>
            <a:r>
              <a:rPr lang="he-IL" sz="28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אַפְּךָ בִּי וַאֲדַבְּרָה אַךְ הַפָּעַם אֲנַסֶּה נָּא-רַק-הַפַּעַם בַּגִּזָּה יְהִי-נָא חֹרֶב אֶל-הַגִּזָּה לְבַדָּהּ וְעַל-כָּל-הָאָרֶץ יִהְיֶה-טָּל.  </a:t>
            </a:r>
            <a:r>
              <a:rPr lang="he-IL" sz="2000" b="1" dirty="0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מ</a:t>
            </a:r>
            <a:r>
              <a:rPr lang="he-IL" sz="28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וַיַּעַשׂ </a:t>
            </a:r>
            <a:r>
              <a:rPr lang="he-IL" sz="2800" b="0" i="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אֱלֹהִים</a:t>
            </a:r>
            <a:r>
              <a:rPr lang="he-IL" sz="28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כֵּן בַּלַּיְלָה הַהוּא וַיְהִי-חֹרֶב אֶל-הַגִּזָּה לְבַדָּהּ וְעַל-כָּל-הָאָרֶץ הָיָה טָל. </a:t>
            </a:r>
            <a:endParaRPr lang="he-IL" sz="2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F7CFA414-EC01-4CEF-9FB9-C84F969E2BA5}"/>
              </a:ext>
            </a:extLst>
          </p:cNvPr>
          <p:cNvSpPr txBox="1"/>
          <p:nvPr/>
        </p:nvSpPr>
        <p:spPr>
          <a:xfrm>
            <a:off x="7046912" y="198783"/>
            <a:ext cx="4827114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Gisha" panose="020B0502040204020203" pitchFamily="34" charset="-79"/>
              </a:rPr>
              <a:t>אות הגיזה</a:t>
            </a:r>
          </a:p>
        </p:txBody>
      </p:sp>
      <p:sp>
        <p:nvSpPr>
          <p:cNvPr id="5" name="7 צלעות 4">
            <a:extLst>
              <a:ext uri="{FF2B5EF4-FFF2-40B4-BE49-F238E27FC236}">
                <a16:creationId xmlns:a16="http://schemas.microsoft.com/office/drawing/2014/main" id="{AB19F6D2-74BA-4953-870E-F9A0CF6752DB}"/>
              </a:ext>
            </a:extLst>
          </p:cNvPr>
          <p:cNvSpPr/>
          <p:nvPr/>
        </p:nvSpPr>
        <p:spPr>
          <a:xfrm>
            <a:off x="11595730" y="2017642"/>
            <a:ext cx="556591" cy="606287"/>
          </a:xfrm>
          <a:prstGeom prst="hept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Gisha" panose="020B0502040204020203" pitchFamily="34" charset="-79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290915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8CECCDB5-93A3-4108-A621-2145AEDB24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20927" y="1053548"/>
            <a:ext cx="6853099" cy="546652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e-IL" sz="2000" b="1" i="0" dirty="0">
                <a:solidFill>
                  <a:srgbClr val="00206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לו</a:t>
            </a:r>
            <a:r>
              <a:rPr lang="he-IL" sz="2000" b="0" i="0" dirty="0">
                <a:solidFill>
                  <a:srgbClr val="00206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sz="28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וַיֹּאמֶר גִּדְעוֹן אֶל </a:t>
            </a:r>
            <a:r>
              <a:rPr lang="he-IL" sz="2800" b="0" i="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הָאֱלֹהִים</a:t>
            </a:r>
            <a:r>
              <a:rPr lang="he-IL" sz="28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אִם </a:t>
            </a:r>
            <a:r>
              <a:rPr lang="he-IL" sz="2800" b="0" i="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יֶשְׁך</a:t>
            </a:r>
            <a:r>
              <a:rPr lang="he-IL" sz="28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ָ מוֹשִׁיעַ בְּיָדִי אֶת יִשְׂרָאֵל כַּאֲשֶׁר דִּבַּרְתָּ:  </a:t>
            </a:r>
          </a:p>
          <a:p>
            <a:pPr marL="0" indent="0">
              <a:buNone/>
            </a:pPr>
            <a:r>
              <a:rPr lang="he-IL" sz="2000" b="1" dirty="0" err="1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לז</a:t>
            </a:r>
            <a:r>
              <a:rPr lang="he-IL" sz="28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הִנֵּה אָנֹכִי מַצִּיג </a:t>
            </a:r>
            <a:r>
              <a:rPr lang="he-IL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אֶת גִּזַּת הַצֶּמֶר </a:t>
            </a:r>
            <a:r>
              <a:rPr lang="he-IL" sz="28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בַּגֹּרֶן אִם </a:t>
            </a:r>
            <a:r>
              <a:rPr lang="he-IL" sz="2800" b="0" i="0" dirty="0">
                <a:solidFill>
                  <a:srgbClr val="FF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טַל יִהְיֶה עַל הַגִּזָּה לְבַדָּהּ</a:t>
            </a:r>
            <a:r>
              <a:rPr lang="he-IL" sz="28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וְעַל כָּל הָאָרֶץ חֹרֶב וְיָדַעְתִּי כִּי תוֹשִׁיעַ בְּיָדִי אֶת יִשְׂרָאֵל כַּאֲשֶׁר דִּבַּרְתָּ.  </a:t>
            </a:r>
            <a:r>
              <a:rPr lang="he-IL" sz="2000" b="1" dirty="0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לח</a:t>
            </a:r>
            <a:r>
              <a:rPr lang="he-IL" sz="28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וַיְהִי כֵן </a:t>
            </a:r>
            <a:r>
              <a:rPr lang="he-IL" sz="2800" b="0" i="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וַיַּשְׁכֵּם</a:t>
            </a:r>
            <a:r>
              <a:rPr lang="he-IL" sz="28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מִמָּחֳרָת </a:t>
            </a:r>
            <a:r>
              <a:rPr lang="he-IL" sz="2800" b="0" i="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וַיָּזַר</a:t>
            </a:r>
            <a:r>
              <a:rPr lang="he-IL" sz="28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אֶת הַגִּזָּה </a:t>
            </a:r>
            <a:r>
              <a:rPr lang="he-IL" sz="2800" b="0" i="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וַיִּמֶץ</a:t>
            </a:r>
            <a:r>
              <a:rPr lang="he-IL" sz="28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טַל מִן הַגִּזָּה מְלוֹא הַסֵּפֶל מָיִם.  </a:t>
            </a:r>
          </a:p>
          <a:p>
            <a:pPr marL="0" indent="0">
              <a:buNone/>
            </a:pPr>
            <a:r>
              <a:rPr lang="he-IL" sz="2000" b="1" dirty="0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לט</a:t>
            </a:r>
            <a:r>
              <a:rPr lang="he-IL" sz="28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וַיֹּאמֶר גִּדְעוֹן אֶל </a:t>
            </a:r>
            <a:r>
              <a:rPr lang="he-IL" sz="2800" b="0" i="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הָאֱלֹהִים</a:t>
            </a:r>
            <a:r>
              <a:rPr lang="he-IL" sz="28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אַל </a:t>
            </a:r>
            <a:r>
              <a:rPr lang="he-IL" sz="2800" b="0" i="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יִחַר</a:t>
            </a:r>
            <a:r>
              <a:rPr lang="he-IL" sz="28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אַפְּךָ בִּי וַאֲדַבְּרָה אַךְ הַפָּעַם אֲנַסֶּה נָּא רַק הַפַּעַם בַּגִּזָּה יְהִי נָא חֹרֶב אֶל הַגִּזָּה לְבַדָּהּ וְעַל-כָּל הָאָרֶץ יִהְיֶה טָּל.  </a:t>
            </a:r>
            <a:r>
              <a:rPr lang="he-IL" sz="2000" b="1" dirty="0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מ</a:t>
            </a:r>
            <a:r>
              <a:rPr lang="he-IL" sz="28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וַיַּעַשׂ </a:t>
            </a:r>
            <a:r>
              <a:rPr lang="he-IL" sz="2800" b="0" i="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אֱלֹהִים</a:t>
            </a:r>
            <a:r>
              <a:rPr lang="he-IL" sz="28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כֵּן בַּלַּיְלָה הַהוּא וַיְהִי-חֹרֶב אֶל-הַגִּזָּה לְבַדָּהּ וְעַל-כָּל-הָאָרֶץ הָיָה טָל. </a:t>
            </a:r>
            <a:endParaRPr lang="he-IL" sz="2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F7CFA414-EC01-4CEF-9FB9-C84F969E2BA5}"/>
              </a:ext>
            </a:extLst>
          </p:cNvPr>
          <p:cNvSpPr txBox="1"/>
          <p:nvPr/>
        </p:nvSpPr>
        <p:spPr>
          <a:xfrm>
            <a:off x="7046912" y="208722"/>
            <a:ext cx="4827114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Gisha" panose="020B0502040204020203" pitchFamily="34" charset="-79"/>
              </a:rPr>
              <a:t>אות הגיזה</a:t>
            </a:r>
          </a:p>
        </p:txBody>
      </p:sp>
      <p:sp>
        <p:nvSpPr>
          <p:cNvPr id="5" name="7 צלעות 4">
            <a:extLst>
              <a:ext uri="{FF2B5EF4-FFF2-40B4-BE49-F238E27FC236}">
                <a16:creationId xmlns:a16="http://schemas.microsoft.com/office/drawing/2014/main" id="{AB19F6D2-74BA-4953-870E-F9A0CF6752DB}"/>
              </a:ext>
            </a:extLst>
          </p:cNvPr>
          <p:cNvSpPr/>
          <p:nvPr/>
        </p:nvSpPr>
        <p:spPr>
          <a:xfrm>
            <a:off x="11595730" y="2017642"/>
            <a:ext cx="556591" cy="606287"/>
          </a:xfrm>
          <a:prstGeom prst="hept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Gisha" panose="020B0502040204020203" pitchFamily="34" charset="-79"/>
              </a:rPr>
              <a:t>1</a:t>
            </a:r>
          </a:p>
        </p:txBody>
      </p:sp>
      <p:pic>
        <p:nvPicPr>
          <p:cNvPr id="10244" name="Picture 4" descr="דור ההמשך על יד הרפת | כנס מדיה - קיבוצים, מושבים, אדמה">
            <a:extLst>
              <a:ext uri="{FF2B5EF4-FFF2-40B4-BE49-F238E27FC236}">
                <a16:creationId xmlns:a16="http://schemas.microsoft.com/office/drawing/2014/main" id="{87FDAC10-CD44-4942-BACA-222249F871B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280"/>
          <a:stretch/>
        </p:blipFill>
        <p:spPr bwMode="auto">
          <a:xfrm>
            <a:off x="558870" y="2201514"/>
            <a:ext cx="3773726" cy="2112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גוזם מס' 1 בארץ - YouTube">
            <a:extLst>
              <a:ext uri="{FF2B5EF4-FFF2-40B4-BE49-F238E27FC236}">
                <a16:creationId xmlns:a16="http://schemas.microsoft.com/office/drawing/2014/main" id="{81CCA8B2-028F-47C7-A1BA-C09C56DBEDF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530"/>
          <a:stretch/>
        </p:blipFill>
        <p:spPr bwMode="auto">
          <a:xfrm>
            <a:off x="1055826" y="3394419"/>
            <a:ext cx="2466975" cy="784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7911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8CECCDB5-93A3-4108-A621-2145AEDB24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20927" y="1053548"/>
            <a:ext cx="6853099" cy="546652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e-IL" sz="2000" b="1" i="0" dirty="0">
                <a:solidFill>
                  <a:srgbClr val="00206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לו</a:t>
            </a:r>
            <a:r>
              <a:rPr lang="he-IL" sz="2000" b="0" i="0" dirty="0">
                <a:solidFill>
                  <a:srgbClr val="00206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sz="28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וַיֹּאמֶר גִּדְעוֹן אֶל </a:t>
            </a:r>
            <a:r>
              <a:rPr lang="he-IL" sz="2800" b="0" i="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הָאֱלֹהִים</a:t>
            </a:r>
            <a:r>
              <a:rPr lang="he-IL" sz="28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אִם </a:t>
            </a:r>
            <a:r>
              <a:rPr lang="he-IL" sz="2800" b="0" i="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יֶשְׁך</a:t>
            </a:r>
            <a:r>
              <a:rPr lang="he-IL" sz="28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ָ מוֹשִׁיעַ בְּיָדִי אֶת יִשְׂרָאֵל כַּאֲשֶׁר דִּבַּרְתָּ:  </a:t>
            </a:r>
          </a:p>
          <a:p>
            <a:pPr marL="0" indent="0">
              <a:buNone/>
            </a:pPr>
            <a:r>
              <a:rPr lang="he-IL" sz="2000" b="1" dirty="0" err="1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לז</a:t>
            </a:r>
            <a:r>
              <a:rPr lang="he-IL" sz="28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הִנֵּה אָנֹכִי מַצִּיג </a:t>
            </a:r>
            <a:r>
              <a:rPr lang="he-IL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אֶת גִּזַּת הַצֶּמֶר בַּגֹּרֶן אִם טַל יִהְיֶה עַל הַגִּזָּה לְבַדָּהּ וְעַל כָּל הָאָרֶץ </a:t>
            </a:r>
            <a:r>
              <a:rPr lang="he-IL" sz="28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חֹרֶב וְיָדַעְתִּי כִּי תוֹשִׁיעַ בְּיָדִי אֶת יִשְׂרָאֵל כַּאֲשֶׁר דִּבַּרְתָּ.  </a:t>
            </a:r>
            <a:r>
              <a:rPr lang="he-IL" sz="2000" b="1" dirty="0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לח</a:t>
            </a:r>
            <a:r>
              <a:rPr lang="he-IL" sz="28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sz="2800" b="0" i="0" dirty="0">
                <a:solidFill>
                  <a:srgbClr val="FF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וַיְהִי כֵן </a:t>
            </a:r>
            <a:r>
              <a:rPr lang="he-IL" sz="2800" b="0" i="0" dirty="0" err="1">
                <a:solidFill>
                  <a:srgbClr val="FF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וַיַּשְׁכֵּם</a:t>
            </a:r>
            <a:r>
              <a:rPr lang="he-IL" sz="2800" b="0" i="0" dirty="0">
                <a:solidFill>
                  <a:srgbClr val="FF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מִמָּחֳרָת </a:t>
            </a:r>
            <a:r>
              <a:rPr lang="he-IL" sz="2800" b="0" i="0" dirty="0" err="1">
                <a:solidFill>
                  <a:srgbClr val="FF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וַיָּזַר</a:t>
            </a:r>
            <a:r>
              <a:rPr lang="he-IL" sz="2800" b="0" i="0" dirty="0">
                <a:solidFill>
                  <a:srgbClr val="FF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אֶת הַגִּזָּה </a:t>
            </a:r>
            <a:r>
              <a:rPr lang="he-IL" sz="2800" b="0" i="0" dirty="0" err="1">
                <a:solidFill>
                  <a:srgbClr val="FF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וַיִּמֶץ</a:t>
            </a:r>
            <a:r>
              <a:rPr lang="he-IL" sz="2800" b="0" i="0" dirty="0">
                <a:solidFill>
                  <a:srgbClr val="FF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טַל מִן הַגִּזָּה מְלוֹא הַסֵּפֶל מָיִם</a:t>
            </a:r>
            <a:r>
              <a:rPr lang="he-IL" sz="28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.  </a:t>
            </a:r>
          </a:p>
          <a:p>
            <a:pPr marL="0" indent="0">
              <a:buNone/>
            </a:pPr>
            <a:r>
              <a:rPr lang="he-IL" sz="2000" b="1" dirty="0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לט</a:t>
            </a:r>
            <a:r>
              <a:rPr lang="he-IL" sz="28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וַיֹּאמֶר גִּדְעוֹן אֶל </a:t>
            </a:r>
            <a:r>
              <a:rPr lang="he-IL" sz="2800" b="0" i="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הָאֱלֹהִים</a:t>
            </a:r>
            <a:r>
              <a:rPr lang="he-IL" sz="28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אַל </a:t>
            </a:r>
            <a:r>
              <a:rPr lang="he-IL" sz="2800" b="0" i="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יִחַר</a:t>
            </a:r>
            <a:r>
              <a:rPr lang="he-IL" sz="28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אַפְּךָ בִּי וַאֲדַבְּרָה אַךְ הַפָּעַם אֲנַסֶּה נָּא רַק הַפַּעַם בַּגִּזָּה יְהִי נָא חֹרֶב אֶל הַגִּזָּה לְבַדָּהּ וְעַל-כָּל הָאָרֶץ יִהְיֶה טָּל.  </a:t>
            </a:r>
            <a:r>
              <a:rPr lang="he-IL" sz="2000" b="1" dirty="0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מ</a:t>
            </a:r>
            <a:r>
              <a:rPr lang="he-IL" sz="28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וַיַּעַשׂ </a:t>
            </a:r>
            <a:r>
              <a:rPr lang="he-IL" sz="2800" b="0" i="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אֱלֹהִים</a:t>
            </a:r>
            <a:r>
              <a:rPr lang="he-IL" sz="28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כֵּן בַּלַּיְלָה הַהוּא וַיְהִי-חֹרֶב אֶל-הַגִּזָּה לְבַדָּהּ וְעַל-כָּל-הָאָרֶץ הָיָה טָל. </a:t>
            </a:r>
            <a:endParaRPr lang="he-IL" sz="2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F7CFA414-EC01-4CEF-9FB9-C84F969E2BA5}"/>
              </a:ext>
            </a:extLst>
          </p:cNvPr>
          <p:cNvSpPr txBox="1"/>
          <p:nvPr/>
        </p:nvSpPr>
        <p:spPr>
          <a:xfrm>
            <a:off x="7046912" y="198783"/>
            <a:ext cx="4827114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Gisha" panose="020B0502040204020203" pitchFamily="34" charset="-79"/>
              </a:rPr>
              <a:t>אות הגיזה</a:t>
            </a:r>
          </a:p>
        </p:txBody>
      </p:sp>
      <p:sp>
        <p:nvSpPr>
          <p:cNvPr id="5" name="7 צלעות 4">
            <a:extLst>
              <a:ext uri="{FF2B5EF4-FFF2-40B4-BE49-F238E27FC236}">
                <a16:creationId xmlns:a16="http://schemas.microsoft.com/office/drawing/2014/main" id="{AB19F6D2-74BA-4953-870E-F9A0CF6752DB}"/>
              </a:ext>
            </a:extLst>
          </p:cNvPr>
          <p:cNvSpPr/>
          <p:nvPr/>
        </p:nvSpPr>
        <p:spPr>
          <a:xfrm>
            <a:off x="11595730" y="2017642"/>
            <a:ext cx="556591" cy="606287"/>
          </a:xfrm>
          <a:prstGeom prst="hept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Gisha" panose="020B0502040204020203" pitchFamily="34" charset="-79"/>
              </a:rPr>
              <a:t>1</a:t>
            </a:r>
          </a:p>
        </p:txBody>
      </p:sp>
      <p:pic>
        <p:nvPicPr>
          <p:cNvPr id="10244" name="Picture 4" descr="דור ההמשך על יד הרפת | כנס מדיה - קיבוצים, מושבים, אדמה">
            <a:extLst>
              <a:ext uri="{FF2B5EF4-FFF2-40B4-BE49-F238E27FC236}">
                <a16:creationId xmlns:a16="http://schemas.microsoft.com/office/drawing/2014/main" id="{87FDAC10-CD44-4942-BACA-222249F871B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280"/>
          <a:stretch/>
        </p:blipFill>
        <p:spPr bwMode="auto">
          <a:xfrm>
            <a:off x="558870" y="2201514"/>
            <a:ext cx="3773726" cy="2112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גוזם מס' 1 בארץ - YouTube">
            <a:extLst>
              <a:ext uri="{FF2B5EF4-FFF2-40B4-BE49-F238E27FC236}">
                <a16:creationId xmlns:a16="http://schemas.microsoft.com/office/drawing/2014/main" id="{81CCA8B2-028F-47C7-A1BA-C09C56DBEDF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530"/>
          <a:stretch/>
        </p:blipFill>
        <p:spPr bwMode="auto">
          <a:xfrm>
            <a:off x="1055826" y="3394419"/>
            <a:ext cx="2466975" cy="784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8" name="Picture 8" descr="כוס מים | ARTMO">
            <a:extLst>
              <a:ext uri="{FF2B5EF4-FFF2-40B4-BE49-F238E27FC236}">
                <a16:creationId xmlns:a16="http://schemas.microsoft.com/office/drawing/2014/main" id="{7AF64502-2CC1-42DC-8861-A7D7CE974E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709" y="4313581"/>
            <a:ext cx="904922" cy="1223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944495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8CECCDB5-93A3-4108-A621-2145AEDB24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20927" y="1053548"/>
            <a:ext cx="6853099" cy="546652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e-IL" sz="2000" b="1" i="0" dirty="0">
                <a:solidFill>
                  <a:srgbClr val="00206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לו</a:t>
            </a:r>
            <a:r>
              <a:rPr lang="he-IL" sz="2000" b="0" i="0" dirty="0">
                <a:solidFill>
                  <a:srgbClr val="00206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sz="28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וַיֹּאמֶר גִּדְעוֹן אֶל </a:t>
            </a:r>
            <a:r>
              <a:rPr lang="he-IL" sz="2800" b="0" i="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הָאֱלֹהִים</a:t>
            </a:r>
            <a:r>
              <a:rPr lang="he-IL" sz="28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אִם </a:t>
            </a:r>
            <a:r>
              <a:rPr lang="he-IL" sz="2800" b="0" i="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יֶשְׁך</a:t>
            </a:r>
            <a:r>
              <a:rPr lang="he-IL" sz="28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ָ מוֹשִׁיעַ בְּיָדִי אֶת יִשְׂרָאֵל כַּאֲשֶׁר דִּבַּרְתָּ:  </a:t>
            </a:r>
          </a:p>
          <a:p>
            <a:pPr marL="0" indent="0">
              <a:buNone/>
            </a:pPr>
            <a:r>
              <a:rPr lang="he-IL" sz="2000" b="1" dirty="0" err="1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לז</a:t>
            </a:r>
            <a:r>
              <a:rPr lang="he-IL" sz="28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הִנֵּה אָנֹכִי מַצִּיג </a:t>
            </a:r>
            <a:r>
              <a:rPr lang="he-IL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אֶת גִּזַּת הַצֶּמֶר בַּגֹּרֶן אִם טַל יִהְיֶה עַל הַגִּזָּה לְבַדָּהּ וְעַל כָּל הָאָרֶץ </a:t>
            </a:r>
            <a:r>
              <a:rPr lang="he-IL" sz="28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חֹרֶב וְיָדַעְתִּי כִּי תוֹשִׁיעַ בְּיָדִי אֶת יִשְׂרָאֵל כַּאֲשֶׁר דִּבַּרְתָּ.  </a:t>
            </a:r>
            <a:r>
              <a:rPr lang="he-IL" sz="2000" b="1" dirty="0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לח</a:t>
            </a:r>
            <a:r>
              <a:rPr lang="he-IL" sz="28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וַיְהִי כֵן </a:t>
            </a:r>
            <a:r>
              <a:rPr lang="he-IL" sz="2800" b="0" i="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וַיַּשְׁכֵּם</a:t>
            </a:r>
            <a:r>
              <a:rPr lang="he-IL" sz="28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מִמָּחֳרָת </a:t>
            </a:r>
            <a:r>
              <a:rPr lang="he-IL" sz="2800" b="0" i="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וַיָּזַר</a:t>
            </a:r>
            <a:r>
              <a:rPr lang="he-IL" sz="28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אֶת הַגִּזָּה </a:t>
            </a:r>
            <a:r>
              <a:rPr lang="he-IL" sz="2800" b="0" i="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וַיִּמֶץ</a:t>
            </a:r>
            <a:r>
              <a:rPr lang="he-IL" sz="28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טַל מִן הַגִּזָּה מְלוֹא הַסֵּפֶל מָיִם.  </a:t>
            </a:r>
          </a:p>
          <a:p>
            <a:pPr marL="0" indent="0">
              <a:buNone/>
            </a:pPr>
            <a:r>
              <a:rPr lang="he-IL" sz="2000" b="1" dirty="0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לט</a:t>
            </a:r>
            <a:r>
              <a:rPr lang="he-IL" sz="28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וַיֹּאמֶר גִּדְעוֹן אֶל </a:t>
            </a:r>
            <a:r>
              <a:rPr lang="he-IL" sz="2800" b="0" i="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הָאֱלֹהִים</a:t>
            </a:r>
            <a:r>
              <a:rPr lang="he-IL" sz="28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אַל </a:t>
            </a:r>
            <a:r>
              <a:rPr lang="he-IL" sz="2800" b="0" i="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יִחַר</a:t>
            </a:r>
            <a:r>
              <a:rPr lang="he-IL" sz="28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אַפְּךָ בִּי וַאֲדַבְּרָה אַךְ הַפָּעַם אֲנַסֶּה נָּא רַק הַפַּעַם בַּגִּזָּה </a:t>
            </a:r>
            <a:r>
              <a:rPr lang="he-IL" sz="2800" b="0" i="0" dirty="0">
                <a:solidFill>
                  <a:srgbClr val="FF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יְהִי נָא חֹרֶב אֶל הַגִּזָּה לְבַדָּהּ וְעַל כָּל הָאָרֶץ יִהְיֶה טָּל</a:t>
            </a:r>
            <a:r>
              <a:rPr lang="he-IL" sz="28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.  </a:t>
            </a:r>
            <a:r>
              <a:rPr lang="he-IL" sz="2000" b="1" dirty="0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מ</a:t>
            </a:r>
            <a:r>
              <a:rPr lang="he-IL" sz="28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וַיַּעַשׂ </a:t>
            </a:r>
            <a:r>
              <a:rPr lang="he-IL" sz="2800" b="0" i="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אֱלֹהִים</a:t>
            </a:r>
            <a:r>
              <a:rPr lang="he-IL" sz="28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כֵּן בַּלַּיְלָה הַהוּא וַיְהִי-חֹרֶב אֶל-הַגִּזָּה לְבַדָּהּ וְעַל-כָּל-הָאָרֶץ הָיָה טָל. </a:t>
            </a:r>
            <a:endParaRPr lang="he-IL" sz="2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F7CFA414-EC01-4CEF-9FB9-C84F969E2BA5}"/>
              </a:ext>
            </a:extLst>
          </p:cNvPr>
          <p:cNvSpPr txBox="1"/>
          <p:nvPr/>
        </p:nvSpPr>
        <p:spPr>
          <a:xfrm>
            <a:off x="7046912" y="198783"/>
            <a:ext cx="4827114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Gisha" panose="020B0502040204020203" pitchFamily="34" charset="-79"/>
              </a:rPr>
              <a:t>אות הגיזה</a:t>
            </a:r>
          </a:p>
        </p:txBody>
      </p:sp>
      <p:sp>
        <p:nvSpPr>
          <p:cNvPr id="5" name="7 צלעות 4">
            <a:extLst>
              <a:ext uri="{FF2B5EF4-FFF2-40B4-BE49-F238E27FC236}">
                <a16:creationId xmlns:a16="http://schemas.microsoft.com/office/drawing/2014/main" id="{AB19F6D2-74BA-4953-870E-F9A0CF6752DB}"/>
              </a:ext>
            </a:extLst>
          </p:cNvPr>
          <p:cNvSpPr/>
          <p:nvPr/>
        </p:nvSpPr>
        <p:spPr>
          <a:xfrm>
            <a:off x="11486399" y="3786807"/>
            <a:ext cx="556591" cy="606287"/>
          </a:xfrm>
          <a:prstGeom prst="hept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Gisha" panose="020B0502040204020203" pitchFamily="34" charset="-79"/>
              </a:rPr>
              <a:t>2</a:t>
            </a:r>
          </a:p>
        </p:txBody>
      </p:sp>
      <p:pic>
        <p:nvPicPr>
          <p:cNvPr id="10244" name="Picture 4" descr="דור ההמשך על יד הרפת | כנס מדיה - קיבוצים, מושבים, אדמה">
            <a:extLst>
              <a:ext uri="{FF2B5EF4-FFF2-40B4-BE49-F238E27FC236}">
                <a16:creationId xmlns:a16="http://schemas.microsoft.com/office/drawing/2014/main" id="{87FDAC10-CD44-4942-BACA-222249F871B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280"/>
          <a:stretch/>
        </p:blipFill>
        <p:spPr bwMode="auto">
          <a:xfrm>
            <a:off x="558870" y="2201514"/>
            <a:ext cx="3773726" cy="2112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גוזם מס' 1 בארץ - YouTube">
            <a:extLst>
              <a:ext uri="{FF2B5EF4-FFF2-40B4-BE49-F238E27FC236}">
                <a16:creationId xmlns:a16="http://schemas.microsoft.com/office/drawing/2014/main" id="{81CCA8B2-028F-47C7-A1BA-C09C56DBEDF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974" t="63704"/>
          <a:stretch/>
        </p:blipFill>
        <p:spPr bwMode="auto">
          <a:xfrm>
            <a:off x="1967948" y="3508513"/>
            <a:ext cx="1554853" cy="670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מלבן 1">
            <a:extLst>
              <a:ext uri="{FF2B5EF4-FFF2-40B4-BE49-F238E27FC236}">
                <a16:creationId xmlns:a16="http://schemas.microsoft.com/office/drawing/2014/main" id="{F1DC9C8D-AC2C-499F-B8A9-50C8108CC433}"/>
              </a:ext>
            </a:extLst>
          </p:cNvPr>
          <p:cNvSpPr/>
          <p:nvPr/>
        </p:nvSpPr>
        <p:spPr>
          <a:xfrm>
            <a:off x="1918252" y="3508512"/>
            <a:ext cx="1620078" cy="675861"/>
          </a:xfrm>
          <a:prstGeom prst="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Gisha" panose="020B0502040204020203" pitchFamily="34" charset="-79"/>
            </a:endParaRPr>
          </a:p>
        </p:txBody>
      </p:sp>
      <p:sp>
        <p:nvSpPr>
          <p:cNvPr id="6" name="תיבת טקסט 5">
            <a:extLst>
              <a:ext uri="{FF2B5EF4-FFF2-40B4-BE49-F238E27FC236}">
                <a16:creationId xmlns:a16="http://schemas.microsoft.com/office/drawing/2014/main" id="{558B6C53-7A2A-4A83-9247-595A5B9A0716}"/>
              </a:ext>
            </a:extLst>
          </p:cNvPr>
          <p:cNvSpPr txBox="1"/>
          <p:nvPr/>
        </p:nvSpPr>
        <p:spPr>
          <a:xfrm>
            <a:off x="2077279" y="3615907"/>
            <a:ext cx="934279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2400" b="1" i="0" u="none" strike="noStrike" kern="1200" cap="none" spc="0" normalizeH="0" baseline="0" noProof="0" dirty="0">
                <a:ln>
                  <a:noFill/>
                </a:ln>
                <a:solidFill>
                  <a:srgbClr val="E3EACF">
                    <a:lumMod val="10000"/>
                  </a:srgb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Gisha" panose="020B0502040204020203" pitchFamily="34" charset="-79"/>
              </a:rPr>
              <a:t>יבש</a:t>
            </a:r>
          </a:p>
        </p:txBody>
      </p:sp>
      <p:sp>
        <p:nvSpPr>
          <p:cNvPr id="30" name="תיבת טקסט 29">
            <a:extLst>
              <a:ext uri="{FF2B5EF4-FFF2-40B4-BE49-F238E27FC236}">
                <a16:creationId xmlns:a16="http://schemas.microsoft.com/office/drawing/2014/main" id="{33571CDB-3091-47BD-AEE8-B081917CD254}"/>
              </a:ext>
            </a:extLst>
          </p:cNvPr>
          <p:cNvSpPr txBox="1"/>
          <p:nvPr/>
        </p:nvSpPr>
        <p:spPr>
          <a:xfrm>
            <a:off x="843169" y="3582244"/>
            <a:ext cx="89452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Gisha" panose="020B0502040204020203" pitchFamily="34" charset="-79"/>
              </a:rPr>
              <a:t>טל</a:t>
            </a:r>
          </a:p>
        </p:txBody>
      </p:sp>
      <p:sp>
        <p:nvSpPr>
          <p:cNvPr id="35" name="תיבת טקסט 34">
            <a:extLst>
              <a:ext uri="{FF2B5EF4-FFF2-40B4-BE49-F238E27FC236}">
                <a16:creationId xmlns:a16="http://schemas.microsoft.com/office/drawing/2014/main" id="{7A7D6200-C424-4643-AFEE-C298BFCE7E45}"/>
              </a:ext>
            </a:extLst>
          </p:cNvPr>
          <p:cNvSpPr txBox="1"/>
          <p:nvPr/>
        </p:nvSpPr>
        <p:spPr>
          <a:xfrm>
            <a:off x="3113875" y="2998243"/>
            <a:ext cx="89452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Gisha" panose="020B0502040204020203" pitchFamily="34" charset="-79"/>
              </a:rPr>
              <a:t>טל</a:t>
            </a:r>
          </a:p>
        </p:txBody>
      </p:sp>
      <p:sp>
        <p:nvSpPr>
          <p:cNvPr id="36" name="תיבת טקסט 35">
            <a:extLst>
              <a:ext uri="{FF2B5EF4-FFF2-40B4-BE49-F238E27FC236}">
                <a16:creationId xmlns:a16="http://schemas.microsoft.com/office/drawing/2014/main" id="{937E3859-C0AB-43D7-A5FA-212D35DA5B90}"/>
              </a:ext>
            </a:extLst>
          </p:cNvPr>
          <p:cNvSpPr txBox="1"/>
          <p:nvPr/>
        </p:nvSpPr>
        <p:spPr>
          <a:xfrm>
            <a:off x="3522557" y="3645723"/>
            <a:ext cx="89452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Gisha" panose="020B0502040204020203" pitchFamily="34" charset="-79"/>
              </a:rPr>
              <a:t>טל</a:t>
            </a:r>
          </a:p>
        </p:txBody>
      </p:sp>
      <p:sp>
        <p:nvSpPr>
          <p:cNvPr id="37" name="תיבת טקסט 36">
            <a:extLst>
              <a:ext uri="{FF2B5EF4-FFF2-40B4-BE49-F238E27FC236}">
                <a16:creationId xmlns:a16="http://schemas.microsoft.com/office/drawing/2014/main" id="{AF53F0C1-3713-4E80-B6CD-59BE8A9F80F3}"/>
              </a:ext>
            </a:extLst>
          </p:cNvPr>
          <p:cNvSpPr txBox="1"/>
          <p:nvPr/>
        </p:nvSpPr>
        <p:spPr>
          <a:xfrm>
            <a:off x="1470991" y="2957400"/>
            <a:ext cx="89452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Gisha" panose="020B0502040204020203" pitchFamily="34" charset="-79"/>
              </a:rPr>
              <a:t>טל</a:t>
            </a:r>
          </a:p>
        </p:txBody>
      </p:sp>
    </p:spTree>
    <p:extLst>
      <p:ext uri="{BB962C8B-B14F-4D97-AF65-F5344CB8AC3E}">
        <p14:creationId xmlns:p14="http://schemas.microsoft.com/office/powerpoint/2010/main" val="1900293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animBg="1"/>
      <p:bldP spid="6" grpId="0"/>
      <p:bldP spid="30" grpId="0"/>
      <p:bldP spid="35" grpId="0"/>
      <p:bldP spid="36" grpId="0"/>
      <p:bldP spid="37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8CECCDB5-93A3-4108-A621-2145AEDB24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20927" y="1053548"/>
            <a:ext cx="6853099" cy="546652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e-IL" sz="2000" b="1" i="0" dirty="0">
                <a:solidFill>
                  <a:srgbClr val="00206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לו</a:t>
            </a:r>
            <a:r>
              <a:rPr lang="he-IL" sz="2000" b="0" i="0" dirty="0">
                <a:solidFill>
                  <a:srgbClr val="00206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sz="28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וַיֹּאמֶר גִּדְעוֹן אֶל </a:t>
            </a:r>
            <a:r>
              <a:rPr lang="he-IL" sz="2800" b="0" i="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הָאֱלֹהִים</a:t>
            </a:r>
            <a:r>
              <a:rPr lang="he-IL" sz="28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אִם </a:t>
            </a:r>
            <a:r>
              <a:rPr lang="he-IL" sz="2800" b="0" i="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יֶשְׁך</a:t>
            </a:r>
            <a:r>
              <a:rPr lang="he-IL" sz="28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ָ מוֹשִׁיעַ בְּיָדִי אֶת יִשְׂרָאֵל כַּאֲשֶׁר דִּבַּרְתָּ:  </a:t>
            </a:r>
          </a:p>
          <a:p>
            <a:pPr marL="0" indent="0">
              <a:buNone/>
            </a:pPr>
            <a:r>
              <a:rPr lang="he-IL" sz="2000" b="1" dirty="0" err="1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לז</a:t>
            </a:r>
            <a:r>
              <a:rPr lang="he-IL" sz="28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הִנֵּה אָנֹכִי מַצִּיג </a:t>
            </a:r>
            <a:r>
              <a:rPr lang="he-IL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אֶת גִּזַּת הַצֶּמֶר בַּגֹּרֶן אִם טַל יִהְיֶה עַל הַגִּזָּה לְבַדָּהּ וְעַל כָּל הָאָרֶץ </a:t>
            </a:r>
            <a:r>
              <a:rPr lang="he-IL" sz="28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חֹרֶב וְיָדַעְתִּי כִּי תוֹשִׁיעַ בְּיָדִי אֶת יִשְׂרָאֵל כַּאֲשֶׁר דִּבַּרְתָּ.  </a:t>
            </a:r>
            <a:r>
              <a:rPr lang="he-IL" sz="2000" b="1" dirty="0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לח</a:t>
            </a:r>
            <a:r>
              <a:rPr lang="he-IL" sz="28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וַיְהִי כֵן </a:t>
            </a:r>
            <a:r>
              <a:rPr lang="he-IL" sz="2800" b="0" i="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וַיַּשְׁכֵּם</a:t>
            </a:r>
            <a:r>
              <a:rPr lang="he-IL" sz="28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מִמָּחֳרָת </a:t>
            </a:r>
            <a:r>
              <a:rPr lang="he-IL" sz="2800" b="0" i="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וַיָּזַר</a:t>
            </a:r>
            <a:r>
              <a:rPr lang="he-IL" sz="28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אֶת הַגִּזָּה </a:t>
            </a:r>
            <a:r>
              <a:rPr lang="he-IL" sz="2800" b="0" i="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וַיִּמֶץ</a:t>
            </a:r>
            <a:r>
              <a:rPr lang="he-IL" sz="28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טַל מִן הַגִּזָּה מְלוֹא הַסֵּפֶל מָיִם.  </a:t>
            </a:r>
          </a:p>
          <a:p>
            <a:pPr marL="0" indent="0">
              <a:buNone/>
            </a:pPr>
            <a:r>
              <a:rPr lang="he-IL" sz="2000" b="1" dirty="0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לט</a:t>
            </a:r>
            <a:r>
              <a:rPr lang="he-IL" sz="28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וַיֹּאמֶר גִּדְעוֹן אֶל </a:t>
            </a:r>
            <a:r>
              <a:rPr lang="he-IL" sz="2800" b="0" i="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הָאֱלֹהִים</a:t>
            </a:r>
            <a:r>
              <a:rPr lang="he-IL" sz="28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אַל </a:t>
            </a:r>
            <a:r>
              <a:rPr lang="he-IL" sz="2800" b="0" i="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יִחַר</a:t>
            </a:r>
            <a:r>
              <a:rPr lang="he-IL" sz="28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אַפְּךָ בִּי וַאֲדַבְּרָה אַךְ הַפָּעַם אֲנַסֶּה נָּא רַק הַפַּעַם בַּגִּזָּה יְהִי נָא חֹרֶב אֶל הַגִּזָּה לְבַדָּהּ וְעַל כָּל הָאָרֶץ יִהְיֶה טָּל.  </a:t>
            </a:r>
            <a:r>
              <a:rPr lang="he-IL" sz="2000" b="1" dirty="0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מ</a:t>
            </a:r>
            <a:r>
              <a:rPr lang="he-IL" sz="28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sz="2800" b="0" i="0" dirty="0">
                <a:solidFill>
                  <a:srgbClr val="FF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וַיַּעַשׂ </a:t>
            </a:r>
            <a:r>
              <a:rPr lang="he-IL" sz="2800" b="0" i="0" dirty="0" err="1">
                <a:solidFill>
                  <a:srgbClr val="FF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אֱלֹהִים</a:t>
            </a:r>
            <a:r>
              <a:rPr lang="he-IL" sz="2800" b="0" i="0" dirty="0">
                <a:solidFill>
                  <a:srgbClr val="FF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כֵּן בַּלַּיְלָה הַהוּא וַיְהִי חֹרֶב אֶל הַגִּזָּה לְבַדָּהּ וְעַל כָּל הָאָרֶץ הָיָה טָל. </a:t>
            </a:r>
            <a:endParaRPr lang="he-IL" sz="2800" dirty="0">
              <a:solidFill>
                <a:srgbClr val="FF0000"/>
              </a:solidFill>
            </a:endParaRPr>
          </a:p>
        </p:txBody>
      </p:sp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F7CFA414-EC01-4CEF-9FB9-C84F969E2BA5}"/>
              </a:ext>
            </a:extLst>
          </p:cNvPr>
          <p:cNvSpPr txBox="1"/>
          <p:nvPr/>
        </p:nvSpPr>
        <p:spPr>
          <a:xfrm>
            <a:off x="7046912" y="198783"/>
            <a:ext cx="4827114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Gisha" panose="020B0502040204020203" pitchFamily="34" charset="-79"/>
              </a:rPr>
              <a:t>אות הגיזה</a:t>
            </a:r>
          </a:p>
        </p:txBody>
      </p:sp>
      <p:sp>
        <p:nvSpPr>
          <p:cNvPr id="5" name="7 צלעות 4">
            <a:extLst>
              <a:ext uri="{FF2B5EF4-FFF2-40B4-BE49-F238E27FC236}">
                <a16:creationId xmlns:a16="http://schemas.microsoft.com/office/drawing/2014/main" id="{AB19F6D2-74BA-4953-870E-F9A0CF6752DB}"/>
              </a:ext>
            </a:extLst>
          </p:cNvPr>
          <p:cNvSpPr/>
          <p:nvPr/>
        </p:nvSpPr>
        <p:spPr>
          <a:xfrm>
            <a:off x="11486399" y="3786807"/>
            <a:ext cx="556591" cy="606287"/>
          </a:xfrm>
          <a:prstGeom prst="hept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Gisha" panose="020B0502040204020203" pitchFamily="34" charset="-79"/>
              </a:rPr>
              <a:t>2</a:t>
            </a:r>
          </a:p>
        </p:txBody>
      </p:sp>
      <p:pic>
        <p:nvPicPr>
          <p:cNvPr id="10244" name="Picture 4" descr="דור ההמשך על יד הרפת | כנס מדיה - קיבוצים, מושבים, אדמה">
            <a:extLst>
              <a:ext uri="{FF2B5EF4-FFF2-40B4-BE49-F238E27FC236}">
                <a16:creationId xmlns:a16="http://schemas.microsoft.com/office/drawing/2014/main" id="{87FDAC10-CD44-4942-BACA-222249F871B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280"/>
          <a:stretch/>
        </p:blipFill>
        <p:spPr bwMode="auto">
          <a:xfrm>
            <a:off x="558870" y="2201514"/>
            <a:ext cx="3773726" cy="2112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גוזם מס' 1 בארץ - YouTube">
            <a:extLst>
              <a:ext uri="{FF2B5EF4-FFF2-40B4-BE49-F238E27FC236}">
                <a16:creationId xmlns:a16="http://schemas.microsoft.com/office/drawing/2014/main" id="{81CCA8B2-028F-47C7-A1BA-C09C56DBEDF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974" t="63704"/>
          <a:stretch/>
        </p:blipFill>
        <p:spPr bwMode="auto">
          <a:xfrm>
            <a:off x="1967948" y="3508513"/>
            <a:ext cx="1554853" cy="670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מלבן 1">
            <a:extLst>
              <a:ext uri="{FF2B5EF4-FFF2-40B4-BE49-F238E27FC236}">
                <a16:creationId xmlns:a16="http://schemas.microsoft.com/office/drawing/2014/main" id="{F1DC9C8D-AC2C-499F-B8A9-50C8108CC433}"/>
              </a:ext>
            </a:extLst>
          </p:cNvPr>
          <p:cNvSpPr/>
          <p:nvPr/>
        </p:nvSpPr>
        <p:spPr>
          <a:xfrm>
            <a:off x="1918252" y="3508512"/>
            <a:ext cx="1620078" cy="675861"/>
          </a:xfrm>
          <a:prstGeom prst="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Gisha" panose="020B0502040204020203" pitchFamily="34" charset="-79"/>
            </a:endParaRPr>
          </a:p>
        </p:txBody>
      </p:sp>
      <p:sp>
        <p:nvSpPr>
          <p:cNvPr id="6" name="תיבת טקסט 5">
            <a:extLst>
              <a:ext uri="{FF2B5EF4-FFF2-40B4-BE49-F238E27FC236}">
                <a16:creationId xmlns:a16="http://schemas.microsoft.com/office/drawing/2014/main" id="{558B6C53-7A2A-4A83-9247-595A5B9A0716}"/>
              </a:ext>
            </a:extLst>
          </p:cNvPr>
          <p:cNvSpPr txBox="1"/>
          <p:nvPr/>
        </p:nvSpPr>
        <p:spPr>
          <a:xfrm>
            <a:off x="2077279" y="3615907"/>
            <a:ext cx="934279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2400" b="1" i="0" u="none" strike="noStrike" kern="1200" cap="none" spc="0" normalizeH="0" baseline="0" noProof="0" dirty="0">
                <a:ln>
                  <a:noFill/>
                </a:ln>
                <a:solidFill>
                  <a:srgbClr val="E3EACF">
                    <a:lumMod val="10000"/>
                  </a:srgb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Gisha" panose="020B0502040204020203" pitchFamily="34" charset="-79"/>
              </a:rPr>
              <a:t>יבש</a:t>
            </a:r>
          </a:p>
        </p:txBody>
      </p:sp>
      <p:sp>
        <p:nvSpPr>
          <p:cNvPr id="30" name="תיבת טקסט 29">
            <a:extLst>
              <a:ext uri="{FF2B5EF4-FFF2-40B4-BE49-F238E27FC236}">
                <a16:creationId xmlns:a16="http://schemas.microsoft.com/office/drawing/2014/main" id="{33571CDB-3091-47BD-AEE8-B081917CD254}"/>
              </a:ext>
            </a:extLst>
          </p:cNvPr>
          <p:cNvSpPr txBox="1"/>
          <p:nvPr/>
        </p:nvSpPr>
        <p:spPr>
          <a:xfrm>
            <a:off x="2177406" y="2980115"/>
            <a:ext cx="89452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Gisha" panose="020B0502040204020203" pitchFamily="34" charset="-79"/>
              </a:rPr>
              <a:t>טל</a:t>
            </a:r>
          </a:p>
        </p:txBody>
      </p:sp>
      <p:sp>
        <p:nvSpPr>
          <p:cNvPr id="34" name="תיבת טקסט 33">
            <a:extLst>
              <a:ext uri="{FF2B5EF4-FFF2-40B4-BE49-F238E27FC236}">
                <a16:creationId xmlns:a16="http://schemas.microsoft.com/office/drawing/2014/main" id="{122B793A-FF57-4BC7-A9DF-5EC02660C02C}"/>
              </a:ext>
            </a:extLst>
          </p:cNvPr>
          <p:cNvSpPr txBox="1"/>
          <p:nvPr/>
        </p:nvSpPr>
        <p:spPr>
          <a:xfrm>
            <a:off x="601319" y="3519157"/>
            <a:ext cx="89452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Gisha" panose="020B0502040204020203" pitchFamily="34" charset="-79"/>
              </a:rPr>
              <a:t>טל</a:t>
            </a:r>
          </a:p>
        </p:txBody>
      </p:sp>
      <p:sp>
        <p:nvSpPr>
          <p:cNvPr id="36" name="תיבת טקסט 35">
            <a:extLst>
              <a:ext uri="{FF2B5EF4-FFF2-40B4-BE49-F238E27FC236}">
                <a16:creationId xmlns:a16="http://schemas.microsoft.com/office/drawing/2014/main" id="{937E3859-C0AB-43D7-A5FA-212D35DA5B90}"/>
              </a:ext>
            </a:extLst>
          </p:cNvPr>
          <p:cNvSpPr txBox="1"/>
          <p:nvPr/>
        </p:nvSpPr>
        <p:spPr>
          <a:xfrm>
            <a:off x="3445839" y="3257547"/>
            <a:ext cx="89452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Gisha" panose="020B0502040204020203" pitchFamily="34" charset="-79"/>
              </a:rPr>
              <a:t>טל</a:t>
            </a:r>
          </a:p>
        </p:txBody>
      </p:sp>
      <p:sp>
        <p:nvSpPr>
          <p:cNvPr id="20" name="תיבת טקסט 19">
            <a:extLst>
              <a:ext uri="{FF2B5EF4-FFF2-40B4-BE49-F238E27FC236}">
                <a16:creationId xmlns:a16="http://schemas.microsoft.com/office/drawing/2014/main" id="{E3D808F8-C3DD-4DC6-9F3F-EA54DDA3D02D}"/>
              </a:ext>
            </a:extLst>
          </p:cNvPr>
          <p:cNvSpPr txBox="1"/>
          <p:nvPr/>
        </p:nvSpPr>
        <p:spPr>
          <a:xfrm>
            <a:off x="911768" y="3010637"/>
            <a:ext cx="89452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Gisha" panose="020B0502040204020203" pitchFamily="34" charset="-79"/>
              </a:rPr>
              <a:t>טל</a:t>
            </a:r>
          </a:p>
        </p:txBody>
      </p:sp>
    </p:spTree>
    <p:extLst>
      <p:ext uri="{BB962C8B-B14F-4D97-AF65-F5344CB8AC3E}">
        <p14:creationId xmlns:p14="http://schemas.microsoft.com/office/powerpoint/2010/main" val="2615273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4" grpId="0"/>
      <p:bldP spid="36" grpId="0"/>
      <p:bldP spid="20" grpId="0"/>
    </p:bldLst>
  </p:timing>
</p:sld>
</file>

<file path=ppt/theme/theme1.xml><?xml version="1.0" encoding="utf-8"?>
<a:theme xmlns:a="http://schemas.openxmlformats.org/drawingml/2006/main" name="עשן מתפתל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843</TotalTime>
  <Words>2014</Words>
  <Application>Microsoft Office PowerPoint</Application>
  <PresentationFormat>מסך רחב</PresentationFormat>
  <Paragraphs>178</Paragraphs>
  <Slides>48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4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48</vt:i4>
      </vt:variant>
    </vt:vector>
  </HeadingPairs>
  <TitlesOfParts>
    <vt:vector size="53" baseType="lpstr">
      <vt:lpstr>Arial</vt:lpstr>
      <vt:lpstr>Century Gothic</vt:lpstr>
      <vt:lpstr>David</vt:lpstr>
      <vt:lpstr>Wingdings 3</vt:lpstr>
      <vt:lpstr>עשן מתפתל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ג וְהָיָה אִם זָרַע יִשְׂרָאֵל וְעָלָה מִדְיָן וַעֲמָלֵק וּבְנֵי קֶדֶם, וְעָלוּ עָלָיו:  ד וַיַּחֲנוּ עֲלֵיהֶם וַיַּשְׁחִיתוּ אֶת יְבוּל הָאָרֶץ עַד בּוֹאֲךָ עַזָּה וְלֹא יַשְׁאִירוּ מִחְיָה בְּיִשְׂרָאֵל, וְשֶׂה וָשׁוֹר וַחֲמוֹר:  ה כִּי הֵם וּמִקְנֵיהֶם יַעֲלוּ וְאָהֳלֵיהֶם וּבָאוּ כְדֵי אַרְבֶּה לָרֹב וְלָהֶם וְלִגְמַלֵּיהֶם אֵין מִסְפָּר וַיָּבֹאוּ בָאָרֶץ לְשַׁחֲתָהּ</vt:lpstr>
      <vt:lpstr>ג וְהָיָה אִם זָרַע יִשְׂרָאֵל וְעָלָה מִדְיָן וַעֲמָלֵק וּבְנֵי קֶדֶם, וְעָלוּ עָלָיו:  ד וַיַּחֲנוּ עֲלֵיהֶם וַיַּשְׁחִיתוּ אֶת יְבוּל הָאָרֶץ עַד בּוֹאֲךָ עַזָּה וְלֹא יַשְׁאִירוּ מִחְיָה בְּיִשְׂרָאֵל, וְשֶׂה וָשׁוֹר וַחֲמוֹר:  ה כִּי הֵם וּמִקְנֵיהֶם יַעֲלוּ וְאָהֳלֵיהֶם וּבָאוּ כְדֵי אַרְבֶּה לָרֹב וְלָהֶם וְלִגְמַלֵּיהֶם אֵין מִסְפָּר וַיָּבֹאוּ בָאָרֶץ לְשַׁחֲתָהּ</vt:lpstr>
      <vt:lpstr>ג וְהָיָה אִם זָרַע יִשְׂרָאֵל וְעָלָה מִדְיָן וַעֲמָלֵק וּבְנֵי קֶדֶם, וְעָלוּ עָלָיו:  ד וַיַּחֲנוּ עֲלֵיהֶם, וַיַּשְׁחִיתוּ אֶת יְבוּל הָאָרֶץ, עַד בּוֹאֲךָ עַזָּה וְלֹא יַשְׁאִירוּ מִחְיָה בְּיִשְׂרָאֵל, וְשֶׂה וָשׁוֹר וַחֲמוֹר:  ה כִּי הֵם וּמִקְנֵיהֶם יַעֲלוּ וְאָהֳלֵיהֶם וּבָאוּ כְדֵי אַרְבֶּה לָרֹב וְלָהֶם וְלִגְמַלֵּיהֶם אֵין מִסְפָּר וַיָּבֹאוּ בָאָרֶץ לְשַׁחֲתָהּ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ג וְהָיָה אִם זָרַע יִשְׂרָאֵל וְעָלָה מִדְיָן וַעֲמָלֵק וּבְנֵי קֶדֶם, וְעָלוּ עָלָיו:  ד וַיַּחֲנוּ עֲלֵיהֶם, וַיַּשְׁחִיתוּ אֶת יְבוּל הָאָרֶץ, עַד בּוֹאֲךָ עַזָּה וְלֹא יַשְׁאִירוּ מִחְיָה בְּיִשְׂרָאֵל, וְשֶׂה וָשׁוֹר וַחֲמוֹר:  ה כִּי הֵם וּמִקְנֵיהֶם יַעֲלוּ וְאָהֳלֵיהֶם וּבָאוּ כְדֵי אַרְבֶּה לָרֹב וְלָהֶם וְלִגְמַלֵּיהֶם אֵין מִסְפָּר וַיָּבֹאוּ בָאָרֶץ לְשַׁחֲתָהּ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owner</dc:creator>
  <cp:lastModifiedBy>yaur l</cp:lastModifiedBy>
  <cp:revision>58</cp:revision>
  <dcterms:created xsi:type="dcterms:W3CDTF">2020-09-13T11:30:41Z</dcterms:created>
  <dcterms:modified xsi:type="dcterms:W3CDTF">2021-01-16T20:16:38Z</dcterms:modified>
</cp:coreProperties>
</file>