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1" r:id="rId6"/>
    <p:sldId id="262" r:id="rId7"/>
    <p:sldId id="263" r:id="rId8"/>
    <p:sldId id="265" r:id="rId9"/>
    <p:sldId id="266" r:id="rId10"/>
    <p:sldId id="274" r:id="rId11"/>
    <p:sldId id="275" r:id="rId12"/>
    <p:sldId id="276" r:id="rId13"/>
    <p:sldId id="268" r:id="rId14"/>
    <p:sldId id="269" r:id="rId15"/>
    <p:sldId id="270" r:id="rId16"/>
    <p:sldId id="271" r:id="rId17"/>
    <p:sldId id="259" r:id="rId18"/>
    <p:sldId id="260" r:id="rId1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79AF6EC-E537-73BF-E83B-C5F42178E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D8BC3AA-7690-6DB7-BC88-FCC9465C9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F925277-E96A-C051-0A85-EDA0ADADA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85BBED0-97EA-C218-8E52-E222B127B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DF7DDE1-BF62-64BF-7065-FB17D8246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3519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B077D52-90AE-AE41-CAE2-5AC5EF3DC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427CF2F-AC3A-68BE-C5E3-4645389B0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12045C1-8C9D-133D-3990-9CD7C8B72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FDE6C01-8909-AE0D-5208-A88B7B115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C74A35B-0712-92E8-42A0-5058BED2F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2913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C728E5-42D7-F908-A530-DCC0D7B93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5552F75-2F3B-2011-825D-6147605E5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F6811E8-D116-CACF-8524-0F2C3EC15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C927D06-2C3F-4F29-30D7-19C064ED4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4D396D5-F3B6-D8E0-246D-3B8CC3982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526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A0A0C14-3E05-B72E-F4C4-805A55C5C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31D0FCF-3EE6-761F-9C20-5E9A88D735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F9B361D-36BD-48CA-E6C5-78AAB5EFA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927A3C-E85F-9E90-A9A2-7CD48A657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688D042-CC85-1D01-0F60-F23F610DC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93BE999-7949-E913-3C02-96EE673C1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3937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E78B53-00A3-8FD1-A219-F02076ACD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1CF8CC0-6E34-94F0-1742-251EC84C0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99A06569-E61F-86FD-7986-53BA2E41A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294D985F-A3ED-0886-BEEB-79371DD3CA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6A415F20-C22F-E0FE-1B42-1964086ED8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B85FD2F3-547B-C859-60B9-1E5324949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FE1B353-8990-1453-1130-7EA398F9E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E012D439-F225-92AD-CDE6-2CFA93F44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8091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E92BAF-B575-D9C0-229D-42AD9AA70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A77B8A76-B660-210E-025E-ED4AB5087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A7ADB66-62AD-DBBE-B609-DE80DA73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26F2B064-8FB3-F9E7-61F7-7AB99DC9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666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DE56BE7F-7491-20C2-19A7-710E26900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67E6BD2-9AE5-21C2-5237-C16C2C266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439D488-B792-8687-61D9-C1F7F3B91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173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55DA3EB-59A4-9A02-CDE0-2870B9EEB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F52C43C-25EB-F8F7-BEEE-69D9AE215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62ECA8D-C205-105E-A4C8-2CE508474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EA70F4C-1118-719B-536B-2BF6A5C69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3058AB5-9917-2434-D8B6-C9A9909D5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3AE574E-489D-17A4-F35A-9BA1B44EB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0359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21D9356-649C-8F66-3E31-70F43CEA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38E28DD1-70CC-838F-74C6-6DD3C3D337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9824D60-672C-7451-8CC6-A33711461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D1045BA-97C5-2AA4-8E0F-00677535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9BCB7EB-004A-6D0C-98E6-237B3A417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FBCB4B6-D524-D8F2-EB55-57BBE76C1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4626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D165736-5FAC-0478-0B44-694C449A2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31F049C-9C29-85F2-BBDC-8AEA9B9F6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4122AD3-96AE-D731-0317-ABDB4D6B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33255F1-D288-F926-2CA2-A19093B0D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92DAC77-59B9-3044-EDC1-A166BC653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7911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185F926F-7C74-9187-6BA4-2CAC06C6E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5E1BA45-57F4-7CDA-F072-B2604898F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B6C01C-C846-EDEE-6EED-A4A3F462A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4E15D8-5ACF-6E00-FB12-29BF83AE6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45DC52-CA3C-E82A-01CA-7F744DED2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327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48EC77A9-C83F-D91A-E901-F44D5BDCF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80B4393-8A79-19C3-AD95-0DDFAF7E7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22B7EEB-1545-5CE0-3B57-C1E48C6E80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AD691-91D5-437B-9CC8-A414DC367740}" type="datetimeFigureOut">
              <a:rPr lang="he-IL" smtClean="0"/>
              <a:t>י"ט/סיון/תשפ"ב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DCB4F6F-A115-9A85-6D8A-3D7595833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85DD12F-84BC-DC2D-586E-843E70A4EA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6F090-79AD-4852-BBB3-7CE6BACAE6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2086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כותרת 1">
            <a:extLst>
              <a:ext uri="{FF2B5EF4-FFF2-40B4-BE49-F238E27FC236}">
                <a16:creationId xmlns:a16="http://schemas.microsoft.com/office/drawing/2014/main" id="{A749EC19-3B85-F6CA-5D93-ABD10919D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he-IL" sz="5200">
                <a:solidFill>
                  <a:schemeClr val="tx2"/>
                </a:solidFill>
              </a:rPr>
              <a:t>פילגש בגבעה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8CD18FD-FB4B-6C39-8E6F-821777E0F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>
            <a:normAutofit/>
          </a:bodyPr>
          <a:lstStyle/>
          <a:p>
            <a:r>
              <a:rPr lang="he-IL">
                <a:solidFill>
                  <a:schemeClr val="tx2"/>
                </a:solidFill>
              </a:rPr>
              <a:t>שופטים פרקים יט - כא</a:t>
            </a:r>
          </a:p>
        </p:txBody>
      </p:sp>
    </p:spTree>
    <p:extLst>
      <p:ext uri="{BB962C8B-B14F-4D97-AF65-F5344CB8AC3E}">
        <p14:creationId xmlns:p14="http://schemas.microsoft.com/office/powerpoint/2010/main" val="317079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B871CA09-66FF-DB69-3C58-508E8F0FF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pPr algn="ctr"/>
            <a:r>
              <a:rPr lang="he-IL" sz="4000" dirty="0"/>
              <a:t>עמי כנען – כרטיס מידע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11C65C8B-7EDB-72D3-4C17-D564E98630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8528440"/>
              </p:ext>
            </p:extLst>
          </p:nvPr>
        </p:nvGraphicFramePr>
        <p:xfrm>
          <a:off x="838200" y="2819813"/>
          <a:ext cx="10506456" cy="2370519"/>
        </p:xfrm>
        <a:graphic>
          <a:graphicData uri="http://schemas.openxmlformats.org/drawingml/2006/table">
            <a:tbl>
              <a:tblPr/>
              <a:tblGrid>
                <a:gridCol w="10506456">
                  <a:extLst>
                    <a:ext uri="{9D8B030D-6E8A-4147-A177-3AD203B41FA5}">
                      <a16:colId xmlns:a16="http://schemas.microsoft.com/office/drawing/2014/main" val="608805644"/>
                    </a:ext>
                  </a:extLst>
                </a:gridCol>
              </a:tblGrid>
              <a:tr h="2370519">
                <a:tc>
                  <a:txBody>
                    <a:bodyPr/>
                    <a:lstStyle/>
                    <a:p>
                      <a:pPr algn="r" rtl="1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e-IL" sz="25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לעמי כנען היו מעשים מושחתים מאוד, לכן </a:t>
                      </a:r>
                      <a:r>
                        <a:rPr lang="he-IL" sz="2500" b="0" i="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ציוה</a:t>
                      </a:r>
                      <a:r>
                        <a:rPr lang="he-IL" sz="25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אותנו ה' "כמעשה ארץ כנען אשר אני מביא אתכם שמה לא תעשו..." (ויקרא </a:t>
                      </a:r>
                      <a:r>
                        <a:rPr lang="he-IL" sz="2500" b="0" i="0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יח</a:t>
                      </a:r>
                      <a:r>
                        <a:rPr lang="he-IL" sz="2500" b="0" i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ג) אחד המעשים המושחתים שהיו נפוצים היה האיסור לארח אורחים בתחום העיר. אם קרה שהגיעו אורחים לעיר, היו אנשי העיר מתעללים בהם כאוות נפשם. כך קרה בסדום, וכך מסופר גם בפרקנו.</a:t>
                      </a:r>
                      <a:endParaRPr lang="he-IL" sz="3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6973" marR="236973" marT="1974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60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590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9490F89-00F6-5B26-1C3C-E305A6A01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4645" y="2561248"/>
            <a:ext cx="4761621" cy="1325563"/>
          </a:xfrm>
        </p:spPr>
        <p:txBody>
          <a:bodyPr>
            <a:normAutofit fontScale="90000"/>
          </a:bodyPr>
          <a:lstStyle/>
          <a:p>
            <a:r>
              <a:rPr lang="he-IL" dirty="0"/>
              <a:t>דרכו של הלוי מבית לחם לירכתי אפרים, דרך גבעה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0DC1D1D-845E-4FE3-75E7-09E6C682D0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38" t="21786" r="37857" b="14735"/>
          <a:stretch/>
        </p:blipFill>
        <p:spPr>
          <a:xfrm>
            <a:off x="1208952" y="0"/>
            <a:ext cx="4761621" cy="696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88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712385"/>
              </p:ext>
            </p:extLst>
          </p:nvPr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419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760981"/>
              </p:ext>
            </p:extLst>
          </p:nvPr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217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814591"/>
              </p:ext>
            </p:extLst>
          </p:nvPr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"יהודה יעלה"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5645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345816"/>
              </p:ext>
            </p:extLst>
          </p:nvPr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"יהודה יעלה"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583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124586"/>
              </p:ext>
            </p:extLst>
          </p:nvPr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"יהודה יעלה"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22,000 מישראל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46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032730"/>
              </p:ext>
            </p:extLst>
          </p:nvPr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לגשת למלחמה עם בני בנימין אחי"?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"יהודה יעלה"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22,000 מישראל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1979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662869"/>
              </p:ext>
            </p:extLst>
          </p:nvPr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לגשת למלחמה עם בני בנימין אחי"?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"יהודה יעלה"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"עלו אליו"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22,000 מישראל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486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019587"/>
              </p:ext>
            </p:extLst>
          </p:nvPr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לגשת למלחמה עם בני בנימין אחי"?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"יהודה יעלה"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"עלו אליו"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22,000 מישראל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899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/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לגשת למלחמה עם בני בנימין אחי"?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"יהודה יעלה"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"עלו אליו"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22,000 מישראל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18,000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098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932672"/>
              </p:ext>
            </p:extLst>
          </p:nvPr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לגשת למלחמה עם בני בנימין אחי"?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עוד לצאת למלחמה עם בני בנימין אחי, אם אחדל"?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"יהודה יעלה"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"עלו אליו"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22,000 מישראל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18,000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434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634626"/>
              </p:ext>
            </p:extLst>
          </p:nvPr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לגשת למלחמה עם בני בנימין אחי"?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עוד לצאת למלחמה עם בני בנימין אחי, אם אחדל"?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"יהודה יעלה"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"עלו אליו"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"עלו, כי מחר אתננו בידך"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22,000 מישראל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18,000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2594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114264"/>
              </p:ext>
            </p:extLst>
          </p:nvPr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לגשת למלחמה עם בני בנימין אחי"?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עוד לצאת למלחמה עם בני בנימין אחי, אם אחדל"?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"יהודה יעלה"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"עלו אליו"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"עלו, כי מחר אתננו בידך"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22,000 מישראל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18,000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53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028122-0376-1B47-FA6D-ECCDFEB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/>
          </a:bodyPr>
          <a:lstStyle/>
          <a:p>
            <a:r>
              <a:rPr lang="he-IL" sz="5200"/>
              <a:t>סיכום מערכות המלחמה מול בנימין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18DE2CB-73DA-22CE-6DC6-6140436DD2B0}"/>
              </a:ext>
            </a:extLst>
          </p:cNvPr>
          <p:cNvGraphicFramePr>
            <a:graphicFrameLocks noGrp="1"/>
          </p:cNvGraphicFramePr>
          <p:nvPr/>
        </p:nvGraphicFramePr>
        <p:xfrm>
          <a:off x="1814789" y="1845426"/>
          <a:ext cx="8559367" cy="44503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887729">
                  <a:extLst>
                    <a:ext uri="{9D8B030D-6E8A-4147-A177-3AD203B41FA5}">
                      <a16:colId xmlns:a16="http://schemas.microsoft.com/office/drawing/2014/main" val="916262095"/>
                    </a:ext>
                  </a:extLst>
                </a:gridCol>
                <a:gridCol w="2269649">
                  <a:extLst>
                    <a:ext uri="{9D8B030D-6E8A-4147-A177-3AD203B41FA5}">
                      <a16:colId xmlns:a16="http://schemas.microsoft.com/office/drawing/2014/main" val="2446165294"/>
                    </a:ext>
                  </a:extLst>
                </a:gridCol>
                <a:gridCol w="2221337">
                  <a:extLst>
                    <a:ext uri="{9D8B030D-6E8A-4147-A177-3AD203B41FA5}">
                      <a16:colId xmlns:a16="http://schemas.microsoft.com/office/drawing/2014/main" val="3224541156"/>
                    </a:ext>
                  </a:extLst>
                </a:gridCol>
                <a:gridCol w="2180652">
                  <a:extLst>
                    <a:ext uri="{9D8B030D-6E8A-4147-A177-3AD203B41FA5}">
                      <a16:colId xmlns:a16="http://schemas.microsoft.com/office/drawing/2014/main" val="3918961855"/>
                    </a:ext>
                  </a:extLst>
                </a:gridCol>
              </a:tblGrid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ראשונה (יח – כא)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שניה (כב – כה)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מערכה שלישית (כט – מח)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1043199659"/>
                  </a:ext>
                </a:extLst>
              </a:tr>
              <a:tr h="176883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שאלו בה'?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"מי יעלה לנו בתחילה למלחמה עם בני בנימין"?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לגשת למלחמה עם בני בנימין אחי"?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"האוסיף עוד לצאת למלחמה עם בני בנימין אחי, אם אחדל"?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51195923"/>
                  </a:ext>
                </a:extLst>
              </a:tr>
              <a:tr h="890061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מה התשובה?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"יהודה יעלה"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"עלו אליו"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"עלו, כי מחר אתננו בידך"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878010452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מי ניצח?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בנימין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200727548"/>
                  </a:ext>
                </a:extLst>
              </a:tr>
              <a:tr h="450676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כמה נהרגו?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22,000 מישראל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>
                          <a:effectLst/>
                        </a:rPr>
                        <a:t>18,000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he-IL" sz="1900" dirty="0">
                          <a:effectLst/>
                        </a:rPr>
                        <a:t>25,100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9846" marR="109846" marT="0" marB="0"/>
                </a:tc>
                <a:extLst>
                  <a:ext uri="{0D108BD9-81ED-4DB2-BD59-A6C34878D82A}">
                    <a16:rowId xmlns:a16="http://schemas.microsoft.com/office/drawing/2014/main" val="67864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5656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28D4207B-AEE6-CD31-DBD2-AFBA56D0C0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38" t="21110" r="36905" b="14904"/>
          <a:stretch/>
        </p:blipFill>
        <p:spPr>
          <a:xfrm rot="16200000">
            <a:off x="2957814" y="-1100432"/>
            <a:ext cx="7552735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6F42F8F6-9D4D-1FD7-2BE9-B79BB0D031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76" t="21320" r="19524" b="14692"/>
          <a:stretch/>
        </p:blipFill>
        <p:spPr>
          <a:xfrm>
            <a:off x="478302" y="267287"/>
            <a:ext cx="11429441" cy="657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1311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989</Words>
  <Application>Microsoft Office PowerPoint</Application>
  <PresentationFormat>מסך רחב</PresentationFormat>
  <Paragraphs>200</Paragraphs>
  <Slides>18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ערכת נושא Office</vt:lpstr>
      <vt:lpstr>פילגש בגבעה</vt:lpstr>
      <vt:lpstr>עמי כנען – כרטיס מידע</vt:lpstr>
      <vt:lpstr>דרכו של הלוי מבית לחם לירכתי אפרים, דרך גבעה</vt:lpstr>
      <vt:lpstr>סיכום מערכות המלחמה מול בנימין</vt:lpstr>
      <vt:lpstr>סיכום מערכות המלחמה מול בנימין</vt:lpstr>
      <vt:lpstr>סיכום מערכות המלחמה מול בנימין</vt:lpstr>
      <vt:lpstr>סיכום מערכות המלחמה מול בנימין</vt:lpstr>
      <vt:lpstr>סיכום מערכות המלחמה מול בנימין</vt:lpstr>
      <vt:lpstr>סיכום מערכות המלחמה מול בנימין</vt:lpstr>
      <vt:lpstr>סיכום מערכות המלחמה מול בנימין</vt:lpstr>
      <vt:lpstr>סיכום מערכות המלחמה מול בנימין</vt:lpstr>
      <vt:lpstr>סיכום מערכות המלחמה מול בנימין</vt:lpstr>
      <vt:lpstr>סיכום מערכות המלחמה מול בנימין</vt:lpstr>
      <vt:lpstr>סיכום מערכות המלחמה מול בנימין</vt:lpstr>
      <vt:lpstr>סיכום מערכות המלחמה מול בנימין</vt:lpstr>
      <vt:lpstr>סיכום מערכות המלחמה מול בנימין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פילגש בגבעה</dc:title>
  <dc:creator>יעל דאר</dc:creator>
  <cp:lastModifiedBy>יעל דאר</cp:lastModifiedBy>
  <cp:revision>4</cp:revision>
  <dcterms:created xsi:type="dcterms:W3CDTF">2022-06-18T19:16:53Z</dcterms:created>
  <dcterms:modified xsi:type="dcterms:W3CDTF">2022-06-19T17:29:25Z</dcterms:modified>
</cp:coreProperties>
</file>