
<file path=[Content_Types].xml><?xml version="1.0" encoding="utf-8"?>
<Types xmlns="http://schemas.openxmlformats.org/package/2006/content-types">
  <Default ContentType="application/vnd.openxmlformats-officedocument.vmlDrawing" Extension="vml"/>
  <Default ContentType="image/gif" Extension="gif"/>
  <Default ContentType="application/xml" Extension="xml"/>
  <Default ContentType="image/png" Extension="png"/>
  <Default ContentType="image/jpeg" Extension="jpeg"/>
  <Default ContentType="application/vnd.openxmlformats-package.relationships+xml" Extension="rels"/>
  <Default ContentType="image/x-emf" Extension="emf"/>
  <Default ContentType="application/vnd.openxmlformats-officedocument.wordprocessingml.document" Extension="docx"/>
  <Override ContentType="application/vnd.openxmlformats-officedocument.presentationml.notesSlide+xml" PartName="/ppt/notesSlides/notesSlide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88150" cy="10020300"/>
  <p:defaultTextStyle>
    <a:defPPr lvl="0">
      <a:defRPr lang="he-IL"/>
    </a:defPPr>
    <a:lvl1pPr defTabSz="914400" eaLnBrk="1" hangingPunct="1" latinLnBrk="0" lvl="0" marL="0" rtl="1" algn="r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1" algn="r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1" algn="r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1" algn="r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1" algn="r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1" algn="r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1" algn="r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1" algn="r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1" algn="r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903292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95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1"/>
          <a:lstStyle>
            <a:lvl1pPr algn="l">
              <a:defRPr sz="1300"/>
            </a:lvl1pPr>
          </a:lstStyle>
          <a:p>
            <a:fld id="{453AF7D1-C95F-4B75-91DC-B16A3CEB1FDA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903292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95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1" anchor="b"/>
          <a:lstStyle>
            <a:lvl1pPr algn="l">
              <a:defRPr sz="1300"/>
            </a:lvl1pPr>
          </a:lstStyle>
          <a:p>
            <a:fld id="{0DA4A5C3-6A52-4BDA-908E-12E389812F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9894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A4A5C3-6A52-4BDA-908E-12E389812F5A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757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21F26C0-CE26-4318-9AD3-4794A2CD7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EA42939-B881-4B3E-B427-60D69F6C1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C21334B-E89C-4AFC-BADB-C9BE1593A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A01868A-9F4B-4A97-8BF5-D4787B47F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BFB334B-B657-43DB-A560-2F16ACA3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2699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D75BB40-4BFE-4E52-84A6-8C740D3F3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834612A-9AD9-4E18-9349-50C46ECEC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A428542-7DA3-460E-A36D-D2B4C1FC1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239DC6B-0D26-4E8B-873F-A3FD839A8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245F18E-9966-4B13-B593-8CC59A66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1298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B3814C0-2EEC-48B9-A981-B1F550516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99212C8-9708-44E3-B53D-CCC00F6E4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74D208B-3F29-49D1-90FF-5C97C5570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3A3AD29-B5D7-401C-BC17-FCEDD96D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F2B993C-20E7-4F5A-BB6E-FBF15D6CB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494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F48265F-2F20-4E9E-908C-6927902A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22D1D06-E45C-48AF-A7D7-6F6E941EE5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549D2F3-2D0A-4356-ABF1-199F57C7C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F3F33AE-37D8-4FA7-8E3B-6F48B4725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DF9D4A4-F790-4ECE-A6C3-05C0B7FC8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931276A-CB4F-47F7-AE7A-579732330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8890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F37EC-BF9F-4D36-AB28-C7C239AF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10C57F-A81D-4F51-BAA6-A875881A9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F9B8EAD-80BE-4F1D-BE49-EEFB9387F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D0B2F123-1CE1-41E2-8862-F8A9E6CE93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5E50F73-560A-4BC4-81D3-6809BA8BAA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514CA979-FBD2-43FD-9E9F-BC6230916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6395655-7A2D-4ACA-9EA9-0D4027EE2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9A67939C-303C-4FC8-9EF9-86C205ACD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647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B13221-04C0-402C-A487-E83B30324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3B8AEFB3-ADD8-4A61-9789-427AD8308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AEB6D5EE-590A-49A7-AD23-370036BAA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CD2B920-DBBC-4737-ACB4-21821B14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7372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CE917EC7-7B7B-4256-BC7F-B091DA7D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BBBC61C9-409F-49F3-93C3-4227D651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305250E-22E5-4BC4-9BF6-71E9E04E8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460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D11FA4D-BA80-42A2-82E6-808064289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8F66521-8AE5-4F12-B9C7-AB4DBD16F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BE69BF9-7C0E-4DC4-8726-6E508E013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85B69C8-63A3-4C86-A56A-61476F4EA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72EC461-4B2E-4BC0-9A19-376909204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8D6FAF7-4C65-4BD4-B581-6B9D8CEA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053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7C3C7C4-FF20-4D94-832E-D87D22978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A202D8F5-B053-4297-93AC-44D1965AD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0E8F358-7D0B-4767-860D-AEF2CB23A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7ED3994-AD3B-4BA6-8F41-AB02CD9BD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28F94ED-63D0-4145-9309-2D72B4797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D2364ED-FF5F-4599-8E6F-CD99E5944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507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940763E-32AB-433D-AA52-BE0EA2238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977D264-D8BC-4F45-8C99-659077069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7C017FA-807D-4B26-8327-C9C2823A1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F6CF112-4155-4571-A0D7-013837EC5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FC5069E-B3DA-41F4-A914-C1EB26BD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5748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90FCDBCF-D72C-40ED-ACD8-9A326C4C9A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1E8F48FC-92E4-4828-9D04-AFEAD0732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3C3C2B8-B678-498D-8C5E-073C7B396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1BAAA1C-22EF-497D-B60E-25D3F5327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215B2A-DF3B-49D0-9A54-3E517B8B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02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CEB58A35-6283-4BE1-A357-8F408BF43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58A525-1037-4AFE-857C-2AF0E156D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7B31B0C-8292-4625-9D15-D4C70AAF57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3BCA1-B316-49B4-BFF3-5CA8BE857A04}" type="datetimeFigureOut">
              <a:rPr lang="he-IL" smtClean="0"/>
              <a:t>ח'/אלול/תשע"ט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20BF55B-8E2D-48AB-A9BC-7AD21122E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4FD0E14-CFD8-429D-BED4-EF735D409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9B89D-D110-4FE4-9A15-E0CB73DD70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514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3968D5D6-679A-40D8-A6F5-0E840C949772}"/>
              </a:ext>
            </a:extLst>
          </p:cNvPr>
          <p:cNvGrpSpPr/>
          <p:nvPr/>
        </p:nvGrpSpPr>
        <p:grpSpPr>
          <a:xfrm>
            <a:off x="2615565" y="49824"/>
            <a:ext cx="6960870" cy="6693626"/>
            <a:chOff x="0" y="0"/>
            <a:chExt cx="6961238" cy="6843251"/>
          </a:xfrm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73A51163-BC57-42D1-A557-DC52410C9038}"/>
                </a:ext>
              </a:extLst>
            </p:cNvPr>
            <p:cNvSpPr/>
            <p:nvPr/>
          </p:nvSpPr>
          <p:spPr>
            <a:xfrm>
              <a:off x="0" y="0"/>
              <a:ext cx="6961238" cy="684325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e-IL"/>
            </a:p>
          </p:txBody>
        </p:sp>
        <p:sp>
          <p:nvSpPr>
            <p:cNvPr id="6" name="תיבת טקסט 2">
              <a:extLst>
                <a:ext uri="{FF2B5EF4-FFF2-40B4-BE49-F238E27FC236}">
                  <a16:creationId xmlns:a16="http://schemas.microsoft.com/office/drawing/2014/main" id="{D84D3647-A417-48A9-80C2-52E380989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859199" y="554764"/>
              <a:ext cx="5134978" cy="1353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he-IL" sz="8000" b="1" dirty="0">
                  <a:effectLst/>
                  <a:latin typeface="Abraham" panose="00000500000000000000" pitchFamily="2" charset="-79"/>
                  <a:ea typeface="Times New Roman" panose="02020603050405020304" pitchFamily="18" charset="0"/>
                  <a:cs typeface="Abraham" panose="00000500000000000000" pitchFamily="2" charset="-79"/>
                </a:rPr>
                <a:t>חטא</a:t>
              </a:r>
              <a:endParaRPr lang="en-US" sz="1200" dirty="0">
                <a:effectLst/>
                <a:latin typeface="Abraham" panose="00000500000000000000" pitchFamily="2" charset="-79"/>
                <a:ea typeface="Times New Roman" panose="02020603050405020304" pitchFamily="18" charset="0"/>
                <a:cs typeface="Abraham" panose="00000500000000000000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165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3968D5D6-679A-40D8-A6F5-0E840C949772}"/>
              </a:ext>
            </a:extLst>
          </p:cNvPr>
          <p:cNvGrpSpPr/>
          <p:nvPr/>
        </p:nvGrpSpPr>
        <p:grpSpPr>
          <a:xfrm>
            <a:off x="2615565" y="49824"/>
            <a:ext cx="6960870" cy="6693626"/>
            <a:chOff x="0" y="0"/>
            <a:chExt cx="6961238" cy="6843251"/>
          </a:xfrm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73A51163-BC57-42D1-A557-DC52410C9038}"/>
                </a:ext>
              </a:extLst>
            </p:cNvPr>
            <p:cNvSpPr/>
            <p:nvPr/>
          </p:nvSpPr>
          <p:spPr>
            <a:xfrm>
              <a:off x="0" y="0"/>
              <a:ext cx="6961238" cy="684325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e-IL"/>
            </a:p>
          </p:txBody>
        </p:sp>
        <p:sp>
          <p:nvSpPr>
            <p:cNvPr id="6" name="תיבת טקסט 2">
              <a:extLst>
                <a:ext uri="{FF2B5EF4-FFF2-40B4-BE49-F238E27FC236}">
                  <a16:creationId xmlns:a16="http://schemas.microsoft.com/office/drawing/2014/main" id="{D84D3647-A417-48A9-80C2-52E380989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859199" y="554764"/>
              <a:ext cx="5134978" cy="1353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he-IL" sz="8000" b="1" dirty="0">
                  <a:effectLst/>
                  <a:latin typeface="Abraham" panose="00000500000000000000" pitchFamily="2" charset="-79"/>
                  <a:ea typeface="Times New Roman" panose="02020603050405020304" pitchFamily="18" charset="0"/>
                  <a:cs typeface="Abraham" panose="00000500000000000000" pitchFamily="2" charset="-79"/>
                </a:rPr>
                <a:t>עונש</a:t>
              </a:r>
              <a:endParaRPr lang="en-US" sz="1200" dirty="0">
                <a:effectLst/>
                <a:latin typeface="Abraham" panose="00000500000000000000" pitchFamily="2" charset="-79"/>
                <a:ea typeface="Times New Roman" panose="02020603050405020304" pitchFamily="18" charset="0"/>
                <a:cs typeface="Abraham" panose="00000500000000000000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2928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3968D5D6-679A-40D8-A6F5-0E840C949772}"/>
              </a:ext>
            </a:extLst>
          </p:cNvPr>
          <p:cNvGrpSpPr/>
          <p:nvPr/>
        </p:nvGrpSpPr>
        <p:grpSpPr>
          <a:xfrm>
            <a:off x="2615565" y="49824"/>
            <a:ext cx="6960870" cy="6693626"/>
            <a:chOff x="0" y="0"/>
            <a:chExt cx="6961238" cy="6843251"/>
          </a:xfrm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73A51163-BC57-42D1-A557-DC52410C9038}"/>
                </a:ext>
              </a:extLst>
            </p:cNvPr>
            <p:cNvSpPr/>
            <p:nvPr/>
          </p:nvSpPr>
          <p:spPr>
            <a:xfrm>
              <a:off x="0" y="0"/>
              <a:ext cx="6961238" cy="684325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e-IL"/>
            </a:p>
          </p:txBody>
        </p:sp>
        <p:sp>
          <p:nvSpPr>
            <p:cNvPr id="6" name="תיבת טקסט 2">
              <a:extLst>
                <a:ext uri="{FF2B5EF4-FFF2-40B4-BE49-F238E27FC236}">
                  <a16:creationId xmlns:a16="http://schemas.microsoft.com/office/drawing/2014/main" id="{D84D3647-A417-48A9-80C2-52E380989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859199" y="554764"/>
              <a:ext cx="5134978" cy="1353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he-IL" sz="8000" b="1" dirty="0">
                  <a:effectLst/>
                  <a:latin typeface="Abraham" panose="00000500000000000000" pitchFamily="2" charset="-79"/>
                  <a:ea typeface="Times New Roman" panose="02020603050405020304" pitchFamily="18" charset="0"/>
                  <a:cs typeface="Abraham" panose="00000500000000000000" pitchFamily="2" charset="-79"/>
                </a:rPr>
                <a:t>זעקה</a:t>
              </a:r>
              <a:endParaRPr lang="en-US" sz="1200" dirty="0">
                <a:effectLst/>
                <a:latin typeface="Abraham" panose="00000500000000000000" pitchFamily="2" charset="-79"/>
                <a:ea typeface="Times New Roman" panose="02020603050405020304" pitchFamily="18" charset="0"/>
                <a:cs typeface="Abraham" panose="00000500000000000000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208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3968D5D6-679A-40D8-A6F5-0E840C949772}"/>
              </a:ext>
            </a:extLst>
          </p:cNvPr>
          <p:cNvGrpSpPr/>
          <p:nvPr/>
        </p:nvGrpSpPr>
        <p:grpSpPr>
          <a:xfrm>
            <a:off x="2615565" y="49824"/>
            <a:ext cx="6960870" cy="6693626"/>
            <a:chOff x="0" y="0"/>
            <a:chExt cx="6961238" cy="6843251"/>
          </a:xfrm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73A51163-BC57-42D1-A557-DC52410C9038}"/>
                </a:ext>
              </a:extLst>
            </p:cNvPr>
            <p:cNvSpPr/>
            <p:nvPr/>
          </p:nvSpPr>
          <p:spPr>
            <a:xfrm>
              <a:off x="0" y="0"/>
              <a:ext cx="6961238" cy="684325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e-IL"/>
            </a:p>
          </p:txBody>
        </p:sp>
        <p:sp>
          <p:nvSpPr>
            <p:cNvPr id="6" name="תיבת טקסט 2">
              <a:extLst>
                <a:ext uri="{FF2B5EF4-FFF2-40B4-BE49-F238E27FC236}">
                  <a16:creationId xmlns:a16="http://schemas.microsoft.com/office/drawing/2014/main" id="{D84D3647-A417-48A9-80C2-52E380989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859199" y="554764"/>
              <a:ext cx="5134978" cy="1353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he-IL" sz="8000" b="1" dirty="0">
                  <a:effectLst/>
                  <a:latin typeface="Abraham" panose="00000500000000000000" pitchFamily="2" charset="-79"/>
                  <a:ea typeface="Times New Roman" panose="02020603050405020304" pitchFamily="18" charset="0"/>
                  <a:cs typeface="Abraham" panose="00000500000000000000" pitchFamily="2" charset="-79"/>
                </a:rPr>
                <a:t>ישועה</a:t>
              </a:r>
              <a:endParaRPr lang="en-US" sz="1200" dirty="0">
                <a:effectLst/>
                <a:latin typeface="Abraham" panose="00000500000000000000" pitchFamily="2" charset="-79"/>
                <a:ea typeface="Times New Roman" panose="02020603050405020304" pitchFamily="18" charset="0"/>
                <a:cs typeface="Abraham" panose="00000500000000000000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3952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3968D5D6-679A-40D8-A6F5-0E840C949772}"/>
              </a:ext>
            </a:extLst>
          </p:cNvPr>
          <p:cNvGrpSpPr/>
          <p:nvPr/>
        </p:nvGrpSpPr>
        <p:grpSpPr>
          <a:xfrm>
            <a:off x="2615565" y="49824"/>
            <a:ext cx="6960870" cy="6693626"/>
            <a:chOff x="0" y="0"/>
            <a:chExt cx="6961238" cy="6843251"/>
          </a:xfrm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73A51163-BC57-42D1-A557-DC52410C9038}"/>
                </a:ext>
              </a:extLst>
            </p:cNvPr>
            <p:cNvSpPr/>
            <p:nvPr/>
          </p:nvSpPr>
          <p:spPr>
            <a:xfrm>
              <a:off x="0" y="0"/>
              <a:ext cx="6961238" cy="684325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1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he-IL"/>
            </a:p>
          </p:txBody>
        </p:sp>
        <p:sp>
          <p:nvSpPr>
            <p:cNvPr id="6" name="תיבת טקסט 2">
              <a:extLst>
                <a:ext uri="{FF2B5EF4-FFF2-40B4-BE49-F238E27FC236}">
                  <a16:creationId xmlns:a16="http://schemas.microsoft.com/office/drawing/2014/main" id="{D84D3647-A417-48A9-80C2-52E380989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01153" y="583529"/>
              <a:ext cx="6358931" cy="2611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he-IL" sz="8000" b="1" dirty="0">
                  <a:effectLst/>
                  <a:latin typeface="Abraham" panose="00000500000000000000" pitchFamily="2" charset="-79"/>
                  <a:ea typeface="Times New Roman" panose="02020603050405020304" pitchFamily="18" charset="0"/>
                  <a:cs typeface="Abraham" panose="00000500000000000000" pitchFamily="2" charset="-79"/>
                </a:rPr>
                <a:t>שקט בארץ</a:t>
              </a:r>
              <a:br>
                <a:rPr lang="en-US" sz="8000" b="1" dirty="0">
                  <a:effectLst/>
                  <a:latin typeface="Abraham" panose="00000500000000000000" pitchFamily="2" charset="-79"/>
                  <a:ea typeface="Times New Roman" panose="02020603050405020304" pitchFamily="18" charset="0"/>
                  <a:cs typeface="Abraham" panose="00000500000000000000" pitchFamily="2" charset="-79"/>
                </a:rPr>
              </a:br>
              <a:r>
                <a:rPr lang="he-IL" sz="8000" b="1" dirty="0">
                  <a:effectLst/>
                  <a:latin typeface="Abraham" panose="00000500000000000000" pitchFamily="2" charset="-79"/>
                  <a:ea typeface="Times New Roman" panose="02020603050405020304" pitchFamily="18" charset="0"/>
                  <a:cs typeface="Abraham" panose="00000500000000000000" pitchFamily="2" charset="-79"/>
                </a:rPr>
                <a:t>עד מות השופט</a:t>
              </a:r>
              <a:endParaRPr lang="en-US" sz="1200" dirty="0">
                <a:effectLst/>
                <a:latin typeface="Abraham" panose="00000500000000000000" pitchFamily="2" charset="-79"/>
                <a:ea typeface="Times New Roman" panose="02020603050405020304" pitchFamily="18" charset="0"/>
                <a:cs typeface="Abraham" panose="00000500000000000000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108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8">
            <a:extLst>
              <a:ext uri="{FF2B5EF4-FFF2-40B4-BE49-F238E27FC236}">
                <a16:creationId xmlns:a16="http://schemas.microsoft.com/office/drawing/2014/main" id="{058CA013-E301-4495-9FF0-5032ECC561F9}"/>
              </a:ext>
            </a:extLst>
          </p:cNvPr>
          <p:cNvSpPr/>
          <p:nvPr/>
        </p:nvSpPr>
        <p:spPr>
          <a:xfrm>
            <a:off x="733067" y="313752"/>
            <a:ext cx="1085743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e-IL" sz="5400" dirty="0">
                <a:latin typeface="Keter YG" pitchFamily="2" charset="-79"/>
                <a:cs typeface="Keter YG" pitchFamily="2" charset="-79"/>
              </a:rPr>
              <a:t>"וַיַּעֲשׂוּ בְנֵי יִשְׂרָאֵל אֶת הָרַע בְּעֵינֵי ה' "</a:t>
            </a: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404A012D-2C61-418F-AE2A-9014BFD62858}"/>
              </a:ext>
            </a:extLst>
          </p:cNvPr>
          <p:cNvSpPr/>
          <p:nvPr/>
        </p:nvSpPr>
        <p:spPr>
          <a:xfrm>
            <a:off x="44681" y="1534286"/>
            <a:ext cx="1209352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e-IL" sz="5400" dirty="0">
                <a:latin typeface="Keter YG" pitchFamily="2" charset="-79"/>
                <a:cs typeface="Keter YG" pitchFamily="2" charset="-79"/>
              </a:rPr>
              <a:t>"</a:t>
            </a:r>
            <a:r>
              <a:rPr lang="he-IL" sz="5400" dirty="0" err="1">
                <a:latin typeface="Keter YG" pitchFamily="2" charset="-79"/>
                <a:cs typeface="Keter YG" pitchFamily="2" charset="-79"/>
              </a:rPr>
              <a:t>וַיִּחַר</a:t>
            </a:r>
            <a:r>
              <a:rPr lang="he-IL" sz="5400" dirty="0">
                <a:latin typeface="Keter YG" pitchFamily="2" charset="-79"/>
                <a:cs typeface="Keter YG" pitchFamily="2" charset="-79"/>
              </a:rPr>
              <a:t> אַף ה' בְּיִשְׂרָאֵל ... וַיִּמְכְּרֵם בְּיַד אוֹיְבֵיהֶם"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5431D609-9C7A-4057-AE23-D5AAF6D1A97C}"/>
              </a:ext>
            </a:extLst>
          </p:cNvPr>
          <p:cNvSpPr/>
          <p:nvPr/>
        </p:nvSpPr>
        <p:spPr>
          <a:xfrm>
            <a:off x="2260304" y="2884326"/>
            <a:ext cx="7802961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e-IL" sz="5400" dirty="0">
                <a:latin typeface="Keter YG" pitchFamily="2" charset="-79"/>
                <a:cs typeface="Keter YG" pitchFamily="2" charset="-79"/>
              </a:rPr>
              <a:t>"וַיִּזְעֲקוּ בְנֵי יִשְׂרָאֵל אֶל ה' "</a:t>
            </a: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2EAB85D9-F63B-4B36-9556-7EC797043ACB}"/>
              </a:ext>
            </a:extLst>
          </p:cNvPr>
          <p:cNvSpPr/>
          <p:nvPr/>
        </p:nvSpPr>
        <p:spPr>
          <a:xfrm>
            <a:off x="1611810" y="4137835"/>
            <a:ext cx="909994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e-IL" sz="5400" dirty="0">
                <a:latin typeface="Keter YG" pitchFamily="2" charset="-79"/>
                <a:cs typeface="Keter YG" pitchFamily="2" charset="-79"/>
              </a:rPr>
              <a:t>"</a:t>
            </a:r>
            <a:r>
              <a:rPr lang="he-IL" sz="5400" dirty="0" err="1">
                <a:latin typeface="Keter YG" pitchFamily="2" charset="-79"/>
                <a:cs typeface="Keter YG" pitchFamily="2" charset="-79"/>
              </a:rPr>
              <a:t>וַיָּקֶם</a:t>
            </a:r>
            <a:r>
              <a:rPr lang="he-IL" sz="5400" dirty="0">
                <a:latin typeface="Keter YG" pitchFamily="2" charset="-79"/>
                <a:cs typeface="Keter YG" pitchFamily="2" charset="-79"/>
              </a:rPr>
              <a:t> יְהוָה מוֹשִׁיעַ לִבְנֵי יִשְׂרָאֵל"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11F5732A-D15A-4A63-95BB-26EBD41EA381}"/>
              </a:ext>
            </a:extLst>
          </p:cNvPr>
          <p:cNvSpPr/>
          <p:nvPr/>
        </p:nvSpPr>
        <p:spPr>
          <a:xfrm>
            <a:off x="3830657" y="5487875"/>
            <a:ext cx="466225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e-IL" sz="5400" dirty="0">
                <a:latin typeface="Keter YG" pitchFamily="2" charset="-79"/>
                <a:cs typeface="Keter YG" pitchFamily="2" charset="-79"/>
              </a:rPr>
              <a:t>"</a:t>
            </a:r>
            <a:r>
              <a:rPr lang="he-IL" sz="5400" dirty="0" err="1">
                <a:latin typeface="Keter YG" pitchFamily="2" charset="-79"/>
                <a:cs typeface="Keter YG" pitchFamily="2" charset="-79"/>
              </a:rPr>
              <a:t>וַתִּשְׁקֹט</a:t>
            </a:r>
            <a:r>
              <a:rPr lang="he-IL" sz="5400" dirty="0">
                <a:latin typeface="Keter YG" pitchFamily="2" charset="-79"/>
                <a:cs typeface="Keter YG" pitchFamily="2" charset="-79"/>
              </a:rPr>
              <a:t> הָאָרֶץ"</a:t>
            </a:r>
          </a:p>
        </p:txBody>
      </p:sp>
    </p:spTree>
    <p:extLst>
      <p:ext uri="{BB962C8B-B14F-4D97-AF65-F5344CB8AC3E}">
        <p14:creationId xmlns:p14="http://schemas.microsoft.com/office/powerpoint/2010/main" val="3051679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×ª××¦××ª ×ª××× × ×¢×××¨ ××¥ ××¢×××">
            <a:extLst>
              <a:ext uri="{FF2B5EF4-FFF2-40B4-BE49-F238E27FC236}">
                <a16:creationId xmlns:a16="http://schemas.microsoft.com/office/drawing/2014/main" id="{8FD8EDCD-2DF0-4A14-8DC7-74022D65156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85316" y="1282503"/>
            <a:ext cx="6541479" cy="460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תמונה 2" descr="×ª××¦××ª ×ª××× × ×¢×××¨ ××¥ ××¢×××">
            <a:extLst>
              <a:ext uri="{FF2B5EF4-FFF2-40B4-BE49-F238E27FC236}">
                <a16:creationId xmlns:a16="http://schemas.microsoft.com/office/drawing/2014/main" id="{8E8EAC3F-A495-4093-9FA8-50EAF6C73FA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74722" y="1282504"/>
            <a:ext cx="6541479" cy="460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תמונה 3" descr="×ª××¦××ª ×ª××× × ×¢×××¨ ××¥ ××¢×××">
            <a:extLst>
              <a:ext uri="{FF2B5EF4-FFF2-40B4-BE49-F238E27FC236}">
                <a16:creationId xmlns:a16="http://schemas.microsoft.com/office/drawing/2014/main" id="{05CFECB9-D9BC-42D5-ADD3-D35A35D7478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77484" y="1124242"/>
            <a:ext cx="6541479" cy="46095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3135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×ª××¦××ª ×ª××× × ×¢×××¨ ××¥ ××¢×××">
            <a:extLst>
              <a:ext uri="{FF2B5EF4-FFF2-40B4-BE49-F238E27FC236}">
                <a16:creationId xmlns:a16="http://schemas.microsoft.com/office/drawing/2014/main" id="{8FD8EDCD-2DF0-4A14-8DC7-74022D65156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85316" y="1282503"/>
            <a:ext cx="6541479" cy="460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תמונה 2" descr="×ª××¦××ª ×ª××× × ×¢×××¨ ××¥ ××¢×××">
            <a:extLst>
              <a:ext uri="{FF2B5EF4-FFF2-40B4-BE49-F238E27FC236}">
                <a16:creationId xmlns:a16="http://schemas.microsoft.com/office/drawing/2014/main" id="{8E8EAC3F-A495-4093-9FA8-50EAF6C73FA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74722" y="1282504"/>
            <a:ext cx="6541479" cy="460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תמונה 3" descr="×ª××¦××ª ×ª××× × ×¢×××¨ ××¥ ××¢×××">
            <a:extLst>
              <a:ext uri="{FF2B5EF4-FFF2-40B4-BE49-F238E27FC236}">
                <a16:creationId xmlns:a16="http://schemas.microsoft.com/office/drawing/2014/main" id="{05CFECB9-D9BC-42D5-ADD3-D35A35D7478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77484" y="1124242"/>
            <a:ext cx="6541479" cy="46095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833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C527F0E4-54F8-4104-87FF-1107E9E5F46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19753" y="-2719754"/>
            <a:ext cx="6752492" cy="121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933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D4BA9F9-E14D-495C-A99D-46E14BA2A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55478" y="-2678523"/>
            <a:ext cx="6881047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539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אובייקט 2">
            <a:extLst>
              <a:ext uri="{FF2B5EF4-FFF2-40B4-BE49-F238E27FC236}">
                <a16:creationId xmlns:a16="http://schemas.microsoft.com/office/drawing/2014/main" id="{78B4F794-5FB8-418E-892C-E65B66F0BD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635457"/>
              </p:ext>
            </p:extLst>
          </p:nvPr>
        </p:nvGraphicFramePr>
        <p:xfrm>
          <a:off x="0" y="1279525"/>
          <a:ext cx="12099925" cy="330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3" imgW="10108807" imgH="2723303" progId="Word.Document.12">
                  <p:embed/>
                </p:oleObj>
              </mc:Choice>
              <mc:Fallback>
                <p:oleObj name="Document" r:id="rId3" imgW="10108807" imgH="27233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279525"/>
                        <a:ext cx="12099925" cy="330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תיבת טקסט 2">
            <a:extLst>
              <a:ext uri="{FF2B5EF4-FFF2-40B4-BE49-F238E27FC236}">
                <a16:creationId xmlns:a16="http://schemas.microsoft.com/office/drawing/2014/main" id="{1B2BE34B-6E74-4374-B7BE-1DC1B5EFF31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67286" y="620594"/>
            <a:ext cx="116199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 rtl="1">
              <a:spcAft>
                <a:spcPts val="0"/>
              </a:spcAft>
            </a:pPr>
            <a:r>
              <a:rPr lang="he-IL" sz="8000" b="1" dirty="0">
                <a:effectLst/>
                <a:latin typeface="Abraham" panose="00000500000000000000" pitchFamily="2" charset="-79"/>
                <a:ea typeface="Times New Roman" panose="02020603050405020304" pitchFamily="18" charset="0"/>
                <a:cs typeface="Abraham" panose="00000500000000000000" pitchFamily="2" charset="-79"/>
              </a:rPr>
              <a:t>ציר זמן השופטים</a:t>
            </a:r>
            <a:endParaRPr lang="en-US" sz="1200" dirty="0">
              <a:effectLst/>
              <a:latin typeface="Abraham" panose="00000500000000000000" pitchFamily="2" charset="-79"/>
              <a:ea typeface="Times New Roman" panose="02020603050405020304" pitchFamily="18" charset="0"/>
              <a:cs typeface="Abraham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1056497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