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4C57867-5939-41F4-AF71-6A86DBB3E8FA}">
  <a:tblStyle styleId="{E4C57867-5939-41F4-AF71-6A86DBB3E8FA}" styleName="Table_0">
    <a:wholeTbl>
      <a:tcTxStyle b="off" i="off">
        <a:font>
          <a:latin typeface="Corbel"/>
          <a:ea typeface="Corbel"/>
          <a:cs typeface="Corbe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F1FB"/>
          </a:solidFill>
        </a:fill>
      </a:tcStyle>
    </a:wholeTbl>
    <a:band1H>
      <a:tcTxStyle b="off" i="off"/>
      <a:tcStyle>
        <a:fill>
          <a:solidFill>
            <a:srgbClr val="CCE2F8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CE2F8"/>
          </a:solidFill>
        </a:fill>
      </a:tcStyle>
    </a:band1V>
    <a:band2V>
      <a:tcTxStyle b="off" i="off"/>
    </a:band2V>
    <a:lastCol>
      <a:tcTxStyle b="on" i="off">
        <a:font>
          <a:latin typeface="Corbel"/>
          <a:ea typeface="Corbel"/>
          <a:cs typeface="Corbe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orbel"/>
          <a:ea typeface="Corbel"/>
          <a:cs typeface="Corbe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orbel"/>
          <a:ea typeface="Corbel"/>
          <a:cs typeface="Corbe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oogle Shape;19;p2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0" name="Google Shape;20;p2"/>
            <p:cNvSpPr/>
            <p:nvPr/>
          </p:nvSpPr>
          <p:spPr>
            <a:xfrm>
              <a:off x="3367088" y="-4763"/>
              <a:ext cx="1063625" cy="2782888"/>
            </a:xfrm>
            <a:custGeom>
              <a:rect b="b" l="l" r="r" t="t"/>
              <a:pathLst>
                <a:path extrusionOk="0" h="1753" w="670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1" name="Google Shape;21;p2"/>
            <p:cNvSpPr/>
            <p:nvPr/>
          </p:nvSpPr>
          <p:spPr>
            <a:xfrm>
              <a:off x="2928938" y="-4763"/>
              <a:ext cx="1035050" cy="2673350"/>
            </a:xfrm>
            <a:custGeom>
              <a:rect b="b" l="l" r="r" t="t"/>
              <a:pathLst>
                <a:path extrusionOk="0" h="1684" w="652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2" name="Google Shape;22;p2"/>
            <p:cNvSpPr/>
            <p:nvPr/>
          </p:nvSpPr>
          <p:spPr>
            <a:xfrm>
              <a:off x="2928938" y="2582862"/>
              <a:ext cx="2693987" cy="4275138"/>
            </a:xfrm>
            <a:custGeom>
              <a:rect b="b" l="l" r="r" t="t"/>
              <a:pathLst>
                <a:path extrusionOk="0" h="2693" w="1697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3" name="Google Shape;23;p2"/>
            <p:cNvSpPr/>
            <p:nvPr/>
          </p:nvSpPr>
          <p:spPr>
            <a:xfrm>
              <a:off x="3371850" y="2692400"/>
              <a:ext cx="3332162" cy="4165600"/>
            </a:xfrm>
            <a:custGeom>
              <a:rect b="b" l="l" r="r" t="t"/>
              <a:pathLst>
                <a:path extrusionOk="0" h="2624" w="2099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rgbClr val="0B5982"/>
            </a:solidFill>
            <a:ln>
              <a:noFill/>
            </a:ln>
          </p:spPr>
        </p:sp>
        <p:sp>
          <p:nvSpPr>
            <p:cNvPr id="24" name="Google Shape;24;p2"/>
            <p:cNvSpPr/>
            <p:nvPr/>
          </p:nvSpPr>
          <p:spPr>
            <a:xfrm>
              <a:off x="3367088" y="2687637"/>
              <a:ext cx="4576762" cy="4170363"/>
            </a:xfrm>
            <a:custGeom>
              <a:rect b="b" l="l" r="r" t="t"/>
              <a:pathLst>
                <a:path extrusionOk="0" h="2627" w="2883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86C3"/>
            </a:solidFill>
            <a:ln>
              <a:noFill/>
            </a:ln>
          </p:spPr>
        </p:sp>
        <p:sp>
          <p:nvSpPr>
            <p:cNvPr id="25" name="Google Shape;25;p2"/>
            <p:cNvSpPr/>
            <p:nvPr/>
          </p:nvSpPr>
          <p:spPr>
            <a:xfrm>
              <a:off x="2928938" y="2578100"/>
              <a:ext cx="3584575" cy="4279900"/>
            </a:xfrm>
            <a:custGeom>
              <a:rect b="b" l="l" r="r" t="t"/>
              <a:pathLst>
                <a:path extrusionOk="0" h="2696" w="2258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</p:sp>
      </p:grpSp>
      <p:sp>
        <p:nvSpPr>
          <p:cNvPr id="26" name="Google Shape;26;p2"/>
          <p:cNvSpPr txBox="1"/>
          <p:nvPr>
            <p:ph type="ctrTitle"/>
          </p:nvPr>
        </p:nvSpPr>
        <p:spPr>
          <a:xfrm>
            <a:off x="2928401" y="1380068"/>
            <a:ext cx="8574622" cy="26161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rbel"/>
              <a:buNone/>
              <a:defRPr sz="6000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"/>
          <p:cNvSpPr txBox="1"/>
          <p:nvPr>
            <p:ph idx="1" type="subTitle"/>
          </p:nvPr>
        </p:nvSpPr>
        <p:spPr>
          <a:xfrm>
            <a:off x="4515377" y="3996267"/>
            <a:ext cx="6987645" cy="13885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3045"/>
              <a:buNone/>
              <a:defRPr sz="2100">
                <a:solidFill>
                  <a:schemeClr val="dk1"/>
                </a:solidFill>
              </a:defRPr>
            </a:lvl1pPr>
            <a:lvl2pPr lvl="1" rt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9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3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2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"/>
          <p:cNvSpPr txBox="1"/>
          <p:nvPr>
            <p:ph idx="11" type="ftr"/>
          </p:nvPr>
        </p:nvSpPr>
        <p:spPr>
          <a:xfrm>
            <a:off x="5332412" y="5883275"/>
            <a:ext cx="432404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"/>
          <p:cNvSpPr txBox="1"/>
          <p:nvPr>
            <p:ph idx="12" type="sldNum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 txBox="1"/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"/>
          <p:cNvSpPr txBox="1"/>
          <p:nvPr>
            <p:ph idx="1" type="body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94335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Char char="•"/>
              <a:defRPr/>
            </a:lvl1pPr>
            <a:lvl2pPr indent="-394335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indent="-394335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indent="-394335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indent="-394335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indent="-394335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5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5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34" name="Google Shape;34;p3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"/>
          <p:cNvSpPr txBox="1"/>
          <p:nvPr>
            <p:ph idx="11" type="ftr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"/>
          <p:cNvSpPr txBox="1"/>
          <p:nvPr>
            <p:ph idx="12" type="sldNum"/>
          </p:nvPr>
        </p:nvSpPr>
        <p:spPr>
          <a:xfrm>
            <a:off x="10951856" y="5867131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/>
          <p:nvPr>
            <p:ph type="title"/>
          </p:nvPr>
        </p:nvSpPr>
        <p:spPr>
          <a:xfrm>
            <a:off x="2572279" y="2666999"/>
            <a:ext cx="8930747" cy="211038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 b="0" sz="40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1" type="body"/>
          </p:nvPr>
        </p:nvSpPr>
        <p:spPr>
          <a:xfrm>
            <a:off x="2572278" y="4777381"/>
            <a:ext cx="893074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" name="Google Shape;40;p4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"/>
          <p:cNvSpPr txBox="1"/>
          <p:nvPr>
            <p:ph idx="11" type="ftr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"/>
          <p:cNvSpPr txBox="1"/>
          <p:nvPr>
            <p:ph idx="12" type="sldNum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/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1" type="body"/>
          </p:nvPr>
        </p:nvSpPr>
        <p:spPr>
          <a:xfrm>
            <a:off x="1484312" y="2666999"/>
            <a:ext cx="4895055" cy="3124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94335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indent="-375920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indent="-357505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indent="-339090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indent="-339090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indent="-339090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indent="-339090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indent="-339090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indent="-339090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/>
        </p:txBody>
      </p:sp>
      <p:sp>
        <p:nvSpPr>
          <p:cNvPr id="46" name="Google Shape;46;p5"/>
          <p:cNvSpPr txBox="1"/>
          <p:nvPr>
            <p:ph idx="2" type="body"/>
          </p:nvPr>
        </p:nvSpPr>
        <p:spPr>
          <a:xfrm>
            <a:off x="6607967" y="2667000"/>
            <a:ext cx="4895056" cy="31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94335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indent="-375920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indent="-357505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indent="-339090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indent="-339090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indent="-339090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indent="-339090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indent="-339090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indent="-339090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/>
        </p:txBody>
      </p:sp>
      <p:sp>
        <p:nvSpPr>
          <p:cNvPr id="47" name="Google Shape;47;p5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"/>
          <p:cNvSpPr txBox="1"/>
          <p:nvPr>
            <p:ph idx="11" type="ftr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5"/>
          <p:cNvSpPr txBox="1"/>
          <p:nvPr>
            <p:ph idx="12" type="sldNum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"/>
          <p:cNvSpPr txBox="1"/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"/>
          <p:cNvSpPr txBox="1"/>
          <p:nvPr>
            <p:ph idx="1" type="body"/>
          </p:nvPr>
        </p:nvSpPr>
        <p:spPr>
          <a:xfrm>
            <a:off x="1772179" y="2658533"/>
            <a:ext cx="460718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4060"/>
              <a:buNone/>
              <a:defRPr b="0" sz="2800">
                <a:solidFill>
                  <a:srgbClr val="1186C3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9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5pPr>
            <a:lvl6pPr indent="-228600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6pPr>
            <a:lvl7pPr indent="-228600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7pPr>
            <a:lvl8pPr indent="-228600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8pPr>
            <a:lvl9pPr indent="-228600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320"/>
              <a:buNone/>
              <a:defRPr b="1" sz="1600"/>
            </a:lvl9pPr>
          </a:lstStyle>
          <a:p/>
        </p:txBody>
      </p:sp>
      <p:sp>
        <p:nvSpPr>
          <p:cNvPr id="53" name="Google Shape;53;p6"/>
          <p:cNvSpPr txBox="1"/>
          <p:nvPr>
            <p:ph idx="2" type="body"/>
          </p:nvPr>
        </p:nvSpPr>
        <p:spPr>
          <a:xfrm>
            <a:off x="1484311" y="3335337"/>
            <a:ext cx="4895056" cy="2455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4335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indent="-375920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indent="-357505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indent="-339090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indent="-339090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indent="-339090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indent="-339090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indent="-339090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indent="-339090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/>
        </p:txBody>
      </p:sp>
      <p:sp>
        <p:nvSpPr>
          <p:cNvPr id="54" name="Google Shape;54;p6"/>
          <p:cNvSpPr txBox="1"/>
          <p:nvPr>
            <p:ph idx="3" type="body"/>
          </p:nvPr>
        </p:nvSpPr>
        <p:spPr>
          <a:xfrm>
            <a:off x="6880487" y="2667000"/>
            <a:ext cx="4622537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4060"/>
              <a:buNone/>
              <a:defRPr b="0" sz="2800">
                <a:solidFill>
                  <a:srgbClr val="1186C3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9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5pPr>
            <a:lvl6pPr indent="-228600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6pPr>
            <a:lvl7pPr indent="-228600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7pPr>
            <a:lvl8pPr indent="-228600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8pPr>
            <a:lvl9pPr indent="-228600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320"/>
              <a:buNone/>
              <a:defRPr b="1" sz="1600"/>
            </a:lvl9pPr>
          </a:lstStyle>
          <a:p/>
        </p:txBody>
      </p:sp>
      <p:sp>
        <p:nvSpPr>
          <p:cNvPr id="55" name="Google Shape;55;p6"/>
          <p:cNvSpPr txBox="1"/>
          <p:nvPr>
            <p:ph idx="4" type="body"/>
          </p:nvPr>
        </p:nvSpPr>
        <p:spPr>
          <a:xfrm>
            <a:off x="6607967" y="3335337"/>
            <a:ext cx="4895056" cy="2455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4335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indent="-375920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indent="-357505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indent="-339090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indent="-339090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indent="-339090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indent="-339090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indent="-339090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indent="-339090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/>
        </p:txBody>
      </p:sp>
      <p:sp>
        <p:nvSpPr>
          <p:cNvPr id="56" name="Google Shape;56;p6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"/>
          <p:cNvSpPr txBox="1"/>
          <p:nvPr>
            <p:ph idx="11" type="ftr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12" type="sldNum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/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11" type="ftr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12" type="sldNum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8"/>
          <p:cNvSpPr txBox="1"/>
          <p:nvPr>
            <p:ph idx="11" type="ftr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>
            <p:ph idx="12" type="sldNum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/>
          <p:nvPr>
            <p:ph type="title"/>
          </p:nvPr>
        </p:nvSpPr>
        <p:spPr>
          <a:xfrm>
            <a:off x="1484312" y="1600200"/>
            <a:ext cx="3549121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  <a:defRPr b="0" sz="2400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" type="body"/>
          </p:nvPr>
        </p:nvSpPr>
        <p:spPr>
          <a:xfrm>
            <a:off x="5262033" y="685799"/>
            <a:ext cx="6240990" cy="5105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2750" lvl="0" marL="4572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900"/>
              <a:buChar char="•"/>
              <a:defRPr sz="2000"/>
            </a:lvl1pPr>
            <a:lvl2pPr indent="-394335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 sz="1800"/>
            </a:lvl2pPr>
            <a:lvl3pPr indent="-375920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3pPr>
            <a:lvl4pPr indent="-357505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4pPr>
            <a:lvl5pPr indent="-357505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5pPr>
            <a:lvl6pPr indent="-357505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6pPr>
            <a:lvl7pPr indent="-357505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7pPr>
            <a:lvl8pPr indent="-357505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8pPr>
            <a:lvl9pPr indent="-357505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30"/>
              <a:buChar char="•"/>
              <a:defRPr sz="1400"/>
            </a:lvl9pPr>
          </a:lstStyle>
          <a:p/>
        </p:txBody>
      </p:sp>
      <p:sp>
        <p:nvSpPr>
          <p:cNvPr id="71" name="Google Shape;71;p9"/>
          <p:cNvSpPr txBox="1"/>
          <p:nvPr>
            <p:ph idx="2" type="body"/>
          </p:nvPr>
        </p:nvSpPr>
        <p:spPr>
          <a:xfrm>
            <a:off x="1484312" y="2971800"/>
            <a:ext cx="3549121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320"/>
              <a:buNone/>
              <a:defRPr sz="1600"/>
            </a:lvl1pPr>
            <a:lvl2pPr indent="-228600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None/>
              <a:defRPr sz="1200"/>
            </a:lvl2pPr>
            <a:lvl3pPr indent="-228600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50"/>
              <a:buNone/>
              <a:defRPr sz="1000"/>
            </a:lvl3pPr>
            <a:lvl4pPr indent="-228600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4pPr>
            <a:lvl5pPr indent="-228600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5pPr>
            <a:lvl6pPr indent="-228600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6pPr>
            <a:lvl7pPr indent="-228600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7pPr>
            <a:lvl8pPr indent="-228600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8pPr>
            <a:lvl9pPr indent="-228600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305"/>
              <a:buNone/>
              <a:defRPr sz="900"/>
            </a:lvl9pPr>
          </a:lstStyle>
          <a:p/>
        </p:txBody>
      </p:sp>
      <p:sp>
        <p:nvSpPr>
          <p:cNvPr id="72" name="Google Shape;72;p9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11" type="ftr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idx="12" type="sldNum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/>
          <p:nvPr>
            <p:ph type="title"/>
          </p:nvPr>
        </p:nvSpPr>
        <p:spPr>
          <a:xfrm>
            <a:off x="1482724" y="1752599"/>
            <a:ext cx="5426158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bel"/>
              <a:buNone/>
              <a:defRPr b="0" sz="2800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/>
          <p:nvPr>
            <p:ph idx="2" type="pic"/>
          </p:nvPr>
        </p:nvSpPr>
        <p:spPr>
          <a:xfrm>
            <a:off x="7594682" y="914400"/>
            <a:ext cx="3280974" cy="4572000"/>
          </a:xfrm>
          <a:prstGeom prst="roundRect">
            <a:avLst>
              <a:gd fmla="val 4280" name="adj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78" name="Google Shape;78;p10"/>
          <p:cNvSpPr txBox="1"/>
          <p:nvPr>
            <p:ph idx="1" type="body"/>
          </p:nvPr>
        </p:nvSpPr>
        <p:spPr>
          <a:xfrm>
            <a:off x="1482724" y="3124199"/>
            <a:ext cx="5426158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None/>
              <a:defRPr sz="1800"/>
            </a:lvl1pPr>
            <a:lvl2pPr indent="-228600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None/>
              <a:defRPr sz="1200"/>
            </a:lvl2pPr>
            <a:lvl3pPr indent="-228600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50"/>
              <a:buNone/>
              <a:defRPr sz="1000"/>
            </a:lvl3pPr>
            <a:lvl4pPr indent="-228600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4pPr>
            <a:lvl5pPr indent="-228600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5pPr>
            <a:lvl6pPr indent="-228600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6pPr>
            <a:lvl7pPr indent="-228600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7pPr>
            <a:lvl8pPr indent="-228600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8pPr>
            <a:lvl9pPr indent="-228600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305"/>
              <a:buNone/>
              <a:defRPr sz="900"/>
            </a:lvl9pPr>
          </a:lstStyle>
          <a:p/>
        </p:txBody>
      </p:sp>
      <p:sp>
        <p:nvSpPr>
          <p:cNvPr id="79" name="Google Shape;79;p10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0"/>
          <p:cNvSpPr txBox="1"/>
          <p:nvPr>
            <p:ph idx="11" type="ftr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0"/>
          <p:cNvSpPr txBox="1"/>
          <p:nvPr>
            <p:ph idx="12" type="sldNum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פנורמית עם כיתוב">
  <p:cSld name="תמונה פנורמית עם כיתוב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"/>
          <p:cNvSpPr txBox="1"/>
          <p:nvPr>
            <p:ph type="title"/>
          </p:nvPr>
        </p:nvSpPr>
        <p:spPr>
          <a:xfrm>
            <a:off x="1484311" y="4732865"/>
            <a:ext cx="10018711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  <a:defRPr b="0" sz="2400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1"/>
          <p:cNvSpPr/>
          <p:nvPr>
            <p:ph idx="2" type="pic"/>
          </p:nvPr>
        </p:nvSpPr>
        <p:spPr>
          <a:xfrm>
            <a:off x="2386012" y="932112"/>
            <a:ext cx="8225944" cy="3164976"/>
          </a:xfrm>
          <a:prstGeom prst="roundRect">
            <a:avLst>
              <a:gd fmla="val 4380" name="adj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186C3"/>
              </a:buClr>
              <a:buSzPts val="232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85" name="Google Shape;85;p11"/>
          <p:cNvSpPr txBox="1"/>
          <p:nvPr>
            <p:ph idx="1" type="body"/>
          </p:nvPr>
        </p:nvSpPr>
        <p:spPr>
          <a:xfrm>
            <a:off x="1484311" y="5299603"/>
            <a:ext cx="10018711" cy="493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2030"/>
              <a:buNone/>
              <a:defRPr sz="1400"/>
            </a:lvl1pPr>
            <a:lvl2pPr indent="-228600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40"/>
              <a:buNone/>
              <a:defRPr sz="1200"/>
            </a:lvl2pPr>
            <a:lvl3pPr indent="-228600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50"/>
              <a:buNone/>
              <a:defRPr sz="1000"/>
            </a:lvl3pPr>
            <a:lvl4pPr indent="-228600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4pPr>
            <a:lvl5pPr indent="-228600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5pPr>
            <a:lvl6pPr indent="-228600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6pPr>
            <a:lvl7pPr indent="-228600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7pPr>
            <a:lvl8pPr indent="-228600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8pPr>
            <a:lvl9pPr indent="-228600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305"/>
              <a:buNone/>
              <a:defRPr sz="900"/>
            </a:lvl9pPr>
          </a:lstStyle>
          <a:p/>
        </p:txBody>
      </p:sp>
      <p:sp>
        <p:nvSpPr>
          <p:cNvPr id="86" name="Google Shape;86;p11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1"/>
          <p:cNvSpPr txBox="1"/>
          <p:nvPr>
            <p:ph idx="11" type="ftr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1"/>
          <p:cNvSpPr txBox="1"/>
          <p:nvPr>
            <p:ph idx="12" type="sldNum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>
  <p:cSld name="כותרת וכיתוב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 txBox="1"/>
          <p:nvPr>
            <p:ph type="title"/>
          </p:nvPr>
        </p:nvSpPr>
        <p:spPr>
          <a:xfrm>
            <a:off x="1484312" y="685800"/>
            <a:ext cx="10018711" cy="30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b="0" sz="32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2"/>
          <p:cNvSpPr txBox="1"/>
          <p:nvPr>
            <p:ph idx="1" type="body"/>
          </p:nvPr>
        </p:nvSpPr>
        <p:spPr>
          <a:xfrm>
            <a:off x="1484312" y="4343400"/>
            <a:ext cx="10018713" cy="14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2" name="Google Shape;92;p12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2"/>
          <p:cNvSpPr txBox="1"/>
          <p:nvPr>
            <p:ph idx="11" type="ftr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2" type="sldNum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>
  <p:cSld name="ציטוט עם כיתוב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b="0" i="0" lang="iw-IL" sz="8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b="0" i="0" lang="iw-IL" sz="8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3"/>
          <p:cNvSpPr txBox="1"/>
          <p:nvPr>
            <p:ph type="title"/>
          </p:nvPr>
        </p:nvSpPr>
        <p:spPr>
          <a:xfrm>
            <a:off x="2208212" y="685800"/>
            <a:ext cx="8990012" cy="2743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b="0" sz="3200" cap="none">
                <a:solidFill>
                  <a:schemeClr val="dk1"/>
                </a:solidFill>
              </a:defRPr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3"/>
          <p:cNvSpPr txBox="1"/>
          <p:nvPr>
            <p:ph idx="1" type="body"/>
          </p:nvPr>
        </p:nvSpPr>
        <p:spPr>
          <a:xfrm>
            <a:off x="2436811" y="3428999"/>
            <a:ext cx="8532815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Font typeface="Corbel"/>
              <a:buNone/>
              <a:defRPr sz="1800"/>
            </a:lvl1pPr>
            <a:lvl2pPr indent="-228600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900"/>
              <a:buFont typeface="Corbel"/>
              <a:buNone/>
              <a:defRPr/>
            </a:lvl2pPr>
            <a:lvl3pPr indent="-228600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Font typeface="Corbel"/>
              <a:buNone/>
              <a:defRPr/>
            </a:lvl3pPr>
            <a:lvl4pPr indent="-228600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Font typeface="Corbel"/>
              <a:buNone/>
              <a:defRPr/>
            </a:lvl4pPr>
            <a:lvl5pPr indent="-228600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Font typeface="Corbel"/>
              <a:buNone/>
              <a:defRPr/>
            </a:lvl5pPr>
            <a:lvl6pPr indent="-394335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5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5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100" name="Google Shape;100;p13"/>
          <p:cNvSpPr txBox="1"/>
          <p:nvPr>
            <p:ph idx="2" type="body"/>
          </p:nvPr>
        </p:nvSpPr>
        <p:spPr>
          <a:xfrm>
            <a:off x="1484311" y="4343400"/>
            <a:ext cx="10018711" cy="14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p13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3"/>
          <p:cNvSpPr txBox="1"/>
          <p:nvPr>
            <p:ph idx="11" type="ftr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3"/>
          <p:cNvSpPr txBox="1"/>
          <p:nvPr>
            <p:ph idx="12" type="sldNum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>
  <p:cSld name="כרטיס שם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>
            <p:ph type="title"/>
          </p:nvPr>
        </p:nvSpPr>
        <p:spPr>
          <a:xfrm>
            <a:off x="1484313" y="3308581"/>
            <a:ext cx="1001870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b="0" sz="32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4"/>
          <p:cNvSpPr txBox="1"/>
          <p:nvPr>
            <p:ph idx="1" type="body"/>
          </p:nvPr>
        </p:nvSpPr>
        <p:spPr>
          <a:xfrm>
            <a:off x="1484312" y="4777381"/>
            <a:ext cx="1001871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14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4"/>
          <p:cNvSpPr txBox="1"/>
          <p:nvPr>
            <p:ph idx="11" type="ftr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4"/>
          <p:cNvSpPr txBox="1"/>
          <p:nvPr>
            <p:ph idx="12" type="sldNum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>
  <p:cSld name="כרטיס שם עם ציטוט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b="0" i="0" lang="iw-IL" sz="8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b="0" i="0" lang="iw-IL" sz="8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5"/>
          <p:cNvSpPr txBox="1"/>
          <p:nvPr>
            <p:ph type="title"/>
          </p:nvPr>
        </p:nvSpPr>
        <p:spPr>
          <a:xfrm>
            <a:off x="2208212" y="685800"/>
            <a:ext cx="8990012" cy="2743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b="0" sz="3200" cap="none">
                <a:solidFill>
                  <a:schemeClr val="dk1"/>
                </a:solidFill>
              </a:defRPr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5"/>
          <p:cNvSpPr txBox="1"/>
          <p:nvPr>
            <p:ph idx="1" type="body"/>
          </p:nvPr>
        </p:nvSpPr>
        <p:spPr>
          <a:xfrm>
            <a:off x="1484313" y="3886200"/>
            <a:ext cx="10018710" cy="88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480"/>
              <a:buNone/>
              <a:defRPr b="0" sz="2400" cap="none">
                <a:solidFill>
                  <a:schemeClr val="dk1"/>
                </a:solidFill>
              </a:defRPr>
            </a:lvl1pPr>
            <a:lvl2pPr indent="-394335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indent="-394335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indent="-394335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indent="-394335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indent="-394335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5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5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115" name="Google Shape;115;p15"/>
          <p:cNvSpPr txBox="1"/>
          <p:nvPr>
            <p:ph idx="2" type="body"/>
          </p:nvPr>
        </p:nvSpPr>
        <p:spPr>
          <a:xfrm>
            <a:off x="1484312" y="4775200"/>
            <a:ext cx="10018710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6" name="Google Shape;116;p15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5"/>
          <p:cNvSpPr txBox="1"/>
          <p:nvPr>
            <p:ph idx="11" type="ftr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5"/>
          <p:cNvSpPr txBox="1"/>
          <p:nvPr>
            <p:ph idx="12" type="sldNum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או False">
  <p:cSld name="True או False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/>
          <p:nvPr>
            <p:ph type="title"/>
          </p:nvPr>
        </p:nvSpPr>
        <p:spPr>
          <a:xfrm>
            <a:off x="1484313" y="685800"/>
            <a:ext cx="10018712" cy="2727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 b="0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6"/>
          <p:cNvSpPr txBox="1"/>
          <p:nvPr>
            <p:ph idx="1" type="body"/>
          </p:nvPr>
        </p:nvSpPr>
        <p:spPr>
          <a:xfrm>
            <a:off x="1484312" y="3505200"/>
            <a:ext cx="10018713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4060"/>
              <a:buNone/>
              <a:defRPr b="0" sz="2800" cap="none">
                <a:solidFill>
                  <a:schemeClr val="dk1"/>
                </a:solidFill>
              </a:defRPr>
            </a:lvl1pPr>
            <a:lvl2pPr indent="-394335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indent="-394335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indent="-394335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indent="-394335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indent="-394335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5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5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122" name="Google Shape;122;p16"/>
          <p:cNvSpPr txBox="1"/>
          <p:nvPr>
            <p:ph idx="2" type="body"/>
          </p:nvPr>
        </p:nvSpPr>
        <p:spPr>
          <a:xfrm>
            <a:off x="1484311" y="4343400"/>
            <a:ext cx="10018713" cy="14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3" name="Google Shape;123;p16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6"/>
          <p:cNvSpPr txBox="1"/>
          <p:nvPr>
            <p:ph idx="11" type="ftr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6"/>
          <p:cNvSpPr txBox="1"/>
          <p:nvPr>
            <p:ph idx="12" type="sldNum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7"/>
          <p:cNvSpPr txBox="1"/>
          <p:nvPr>
            <p:ph idx="1" type="body"/>
          </p:nvPr>
        </p:nvSpPr>
        <p:spPr>
          <a:xfrm rot="5400000">
            <a:off x="4931566" y="-780257"/>
            <a:ext cx="3124201" cy="10018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4335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Char char="•"/>
              <a:defRPr/>
            </a:lvl1pPr>
            <a:lvl2pPr indent="-394335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indent="-394335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indent="-394335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indent="-394335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indent="-394335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5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5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129" name="Google Shape;129;p17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7"/>
          <p:cNvSpPr txBox="1"/>
          <p:nvPr>
            <p:ph idx="11" type="ftr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7"/>
          <p:cNvSpPr txBox="1"/>
          <p:nvPr>
            <p:ph idx="12" type="sldNum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/>
          <p:nvPr>
            <p:ph type="title"/>
          </p:nvPr>
        </p:nvSpPr>
        <p:spPr>
          <a:xfrm rot="5400000">
            <a:off x="8065140" y="2353315"/>
            <a:ext cx="5105400" cy="1770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8"/>
          <p:cNvSpPr txBox="1"/>
          <p:nvPr>
            <p:ph idx="1" type="body"/>
          </p:nvPr>
        </p:nvSpPr>
        <p:spPr>
          <a:xfrm rot="5400000">
            <a:off x="2941483" y="-771371"/>
            <a:ext cx="5105400" cy="8019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4335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10"/>
              <a:buChar char="•"/>
              <a:defRPr/>
            </a:lvl1pPr>
            <a:lvl2pPr indent="-394335" lvl="1" marL="914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indent="-394335" lvl="2" marL="1371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indent="-394335" lvl="3" marL="18288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indent="-394335" lvl="4" marL="22860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indent="-394335" lvl="5" marL="2743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5" lvl="7" marL="36576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5" lvl="8" marL="411480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135" name="Google Shape;135;p18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8"/>
          <p:cNvSpPr txBox="1"/>
          <p:nvPr>
            <p:ph idx="11" type="ftr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8"/>
          <p:cNvSpPr txBox="1"/>
          <p:nvPr>
            <p:ph idx="12" type="sldNum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7" name="Google Shape;7;p1"/>
            <p:cNvSpPr/>
            <p:nvPr/>
          </p:nvSpPr>
          <p:spPr>
            <a:xfrm>
              <a:off x="1627188" y="0"/>
              <a:ext cx="1122363" cy="5329238"/>
            </a:xfrm>
            <a:custGeom>
              <a:rect b="b" l="l" r="r" t="t"/>
              <a:pathLst>
                <a:path extrusionOk="0" h="3357" w="70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8" name="Google Shape;8;p1"/>
            <p:cNvSpPr/>
            <p:nvPr/>
          </p:nvSpPr>
          <p:spPr>
            <a:xfrm>
              <a:off x="1320800" y="0"/>
              <a:ext cx="1117600" cy="5276850"/>
            </a:xfrm>
            <a:custGeom>
              <a:rect b="b" l="l" r="r" t="t"/>
              <a:pathLst>
                <a:path extrusionOk="0" h="3324" w="70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9" name="Google Shape;9;p1"/>
            <p:cNvSpPr/>
            <p:nvPr/>
          </p:nvSpPr>
          <p:spPr>
            <a:xfrm>
              <a:off x="1320800" y="5238750"/>
              <a:ext cx="1228725" cy="1619250"/>
            </a:xfrm>
            <a:custGeom>
              <a:rect b="b" l="l" r="r" t="t"/>
              <a:pathLst>
                <a:path extrusionOk="0" h="1020" w="774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0" name="Google Shape;10;p1"/>
            <p:cNvSpPr/>
            <p:nvPr/>
          </p:nvSpPr>
          <p:spPr>
            <a:xfrm>
              <a:off x="1627188" y="5291138"/>
              <a:ext cx="1495425" cy="1566863"/>
            </a:xfrm>
            <a:custGeom>
              <a:rect b="b" l="l" r="r" t="t"/>
              <a:pathLst>
                <a:path extrusionOk="0" h="987" w="942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982"/>
            </a:solidFill>
            <a:ln>
              <a:noFill/>
            </a:ln>
          </p:spPr>
        </p:sp>
        <p:sp>
          <p:nvSpPr>
            <p:cNvPr id="11" name="Google Shape;11;p1"/>
            <p:cNvSpPr/>
            <p:nvPr/>
          </p:nvSpPr>
          <p:spPr>
            <a:xfrm>
              <a:off x="1627188" y="5286375"/>
              <a:ext cx="2130425" cy="1571625"/>
            </a:xfrm>
            <a:custGeom>
              <a:rect b="b" l="l" r="r" t="t"/>
              <a:pathLst>
                <a:path extrusionOk="0" h="990" w="1342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1186C3"/>
            </a:solidFill>
            <a:ln>
              <a:noFill/>
            </a:ln>
          </p:spPr>
        </p:sp>
        <p:sp>
          <p:nvSpPr>
            <p:cNvPr id="12" name="Google Shape;12;p1"/>
            <p:cNvSpPr/>
            <p:nvPr/>
          </p:nvSpPr>
          <p:spPr>
            <a:xfrm>
              <a:off x="1320800" y="5238750"/>
              <a:ext cx="1695450" cy="1619250"/>
            </a:xfrm>
            <a:custGeom>
              <a:rect b="b" l="l" r="r" t="t"/>
              <a:pathLst>
                <a:path extrusionOk="0" h="1020" w="1068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</p:sp>
      </p:grpSp>
      <p:sp>
        <p:nvSpPr>
          <p:cNvPr id="13" name="Google Shape;13;p1"/>
          <p:cNvSpPr txBox="1"/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 b="0" i="0" sz="4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" type="body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49580" lvl="0" marL="4572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1186C3"/>
              </a:buClr>
              <a:buSzPts val="348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412750" lvl="1" marL="914400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9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94335" lvl="2" marL="1371600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61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75920" lvl="3" marL="1828800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57505" lvl="4" marL="2286000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03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57505" lvl="5" marL="2743200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03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57505" lvl="6" marL="3200400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03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57505" lvl="7" marL="3657600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03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57505" lvl="8" marL="4114800" marR="0" rtl="1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186C3"/>
              </a:buClr>
              <a:buSzPts val="203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0" type="dt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1" type="ftr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7" name="Google Shape;17;p1"/>
          <p:cNvSpPr txBox="1"/>
          <p:nvPr>
            <p:ph idx="12" type="sldNum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Relationship Id="rId4" Type="http://schemas.openxmlformats.org/officeDocument/2006/relationships/hyperlink" Target="https://agadastories.org.il/kids/node/517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>
            <p:ph type="ctrTitle"/>
          </p:nvPr>
        </p:nvSpPr>
        <p:spPr>
          <a:xfrm>
            <a:off x="2928401" y="1380068"/>
            <a:ext cx="8574622" cy="26161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haroni"/>
              <a:buNone/>
            </a:pPr>
            <a:r>
              <a:rPr lang="iw-IL" sz="6600">
                <a:latin typeface="Aharoni"/>
                <a:ea typeface="Aharoni"/>
                <a:cs typeface="Aharoni"/>
                <a:sym typeface="Aharoni"/>
              </a:rPr>
              <a:t>פרשת קדושים </a:t>
            </a:r>
            <a:br>
              <a:rPr lang="iw-IL" sz="6600">
                <a:latin typeface="Aharoni"/>
                <a:ea typeface="Aharoni"/>
                <a:cs typeface="Aharoni"/>
                <a:sym typeface="Aharoni"/>
              </a:rPr>
            </a:br>
            <a:r>
              <a:rPr lang="iw-IL" sz="6600">
                <a:latin typeface="Aharoni"/>
                <a:ea typeface="Aharoni"/>
                <a:cs typeface="Aharoni"/>
                <a:sym typeface="Aharoni"/>
              </a:rPr>
              <a:t>פרק י"ט</a:t>
            </a:r>
            <a:endParaRPr sz="6600">
              <a:latin typeface="Aharoni"/>
              <a:ea typeface="Aharoni"/>
              <a:cs typeface="Aharoni"/>
              <a:sym typeface="Aharon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/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ankRuehl"/>
              <a:buNone/>
            </a:pPr>
            <a:r>
              <a:rPr b="1" lang="iw-IL">
                <a:latin typeface="FrankRuehl"/>
                <a:ea typeface="FrankRuehl"/>
                <a:cs typeface="FrankRuehl"/>
                <a:sym typeface="FrankRuehl"/>
              </a:rPr>
              <a:t>א</a:t>
            </a:r>
            <a:r>
              <a:rPr lang="iw-IL">
                <a:latin typeface="FrankRuehl"/>
                <a:ea typeface="FrankRuehl"/>
                <a:cs typeface="FrankRuehl"/>
                <a:sym typeface="FrankRuehl"/>
              </a:rPr>
              <a:t> וַיְדַבֵּר יְהוָה, אֶל-מֹשֶׁה לֵּאמֹר. </a:t>
            </a:r>
            <a:br>
              <a:rPr lang="iw-IL">
                <a:latin typeface="FrankRuehl"/>
                <a:ea typeface="FrankRuehl"/>
                <a:cs typeface="FrankRuehl"/>
                <a:sym typeface="FrankRuehl"/>
              </a:rPr>
            </a:br>
            <a:r>
              <a:rPr lang="iw-IL">
                <a:latin typeface="FrankRuehl"/>
                <a:ea typeface="FrankRuehl"/>
                <a:cs typeface="FrankRuehl"/>
                <a:sym typeface="FrankRuehl"/>
              </a:rPr>
              <a:t> </a:t>
            </a:r>
            <a:r>
              <a:rPr b="1" lang="iw-IL">
                <a:latin typeface="FrankRuehl"/>
                <a:ea typeface="FrankRuehl"/>
                <a:cs typeface="FrankRuehl"/>
                <a:sym typeface="FrankRuehl"/>
              </a:rPr>
              <a:t>ב</a:t>
            </a:r>
            <a:r>
              <a:rPr lang="iw-IL">
                <a:latin typeface="FrankRuehl"/>
                <a:ea typeface="FrankRuehl"/>
                <a:cs typeface="FrankRuehl"/>
                <a:sym typeface="FrankRuehl"/>
              </a:rPr>
              <a:t> דַּבֵּר אֶל-כָּל</a:t>
            </a:r>
            <a:r>
              <a:rPr lang="iw-IL">
                <a:solidFill>
                  <a:srgbClr val="FF0000"/>
                </a:solidFill>
                <a:latin typeface="FrankRuehl"/>
                <a:ea typeface="FrankRuehl"/>
                <a:cs typeface="FrankRuehl"/>
                <a:sym typeface="FrankRuehl"/>
              </a:rPr>
              <a:t>-עֲדַת</a:t>
            </a:r>
            <a:r>
              <a:rPr lang="iw-IL">
                <a:latin typeface="FrankRuehl"/>
                <a:ea typeface="FrankRuehl"/>
                <a:cs typeface="FrankRuehl"/>
                <a:sym typeface="FrankRuehl"/>
              </a:rPr>
              <a:t> בְּנֵי-יִשְׂרָאֵל</a:t>
            </a:r>
            <a:r>
              <a:rPr lang="iw-IL"/>
              <a:t>,</a:t>
            </a:r>
            <a:endParaRPr/>
          </a:p>
        </p:txBody>
      </p:sp>
      <p:sp>
        <p:nvSpPr>
          <p:cNvPr id="148" name="Google Shape;148;p20"/>
          <p:cNvSpPr txBox="1"/>
          <p:nvPr>
            <p:ph idx="1" type="body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19"/>
              <a:buNone/>
            </a:pPr>
            <a:r>
              <a:rPr lang="iw-IL" sz="2220">
                <a:latin typeface="David"/>
                <a:ea typeface="David"/>
                <a:cs typeface="David"/>
                <a:sym typeface="David"/>
              </a:rPr>
              <a:t>מה שונה פסוק זה מפסוקים אחרים שה' פונה אל עם ישראל?</a:t>
            </a:r>
            <a:endParaRPr/>
          </a:p>
          <a:p>
            <a:pPr indent="0" lvl="0" marL="0" rtl="1" algn="r">
              <a:lnSpc>
                <a:spcPct val="80000"/>
              </a:lnSpc>
              <a:spcBef>
                <a:spcPts val="1044"/>
              </a:spcBef>
              <a:spcAft>
                <a:spcPts val="0"/>
              </a:spcAft>
              <a:buSzPts val="3219"/>
              <a:buNone/>
            </a:pPr>
            <a:r>
              <a:rPr lang="iw-IL" sz="2220">
                <a:latin typeface="David"/>
                <a:ea typeface="David"/>
                <a:cs typeface="David"/>
                <a:sym typeface="David"/>
              </a:rPr>
              <a:t>בואו נראה דוגמאות:</a:t>
            </a:r>
            <a:endParaRPr/>
          </a:p>
          <a:p>
            <a:pPr indent="0" lvl="0" marL="0" rtl="1" algn="r">
              <a:lnSpc>
                <a:spcPct val="80000"/>
              </a:lnSpc>
              <a:spcBef>
                <a:spcPts val="1044"/>
              </a:spcBef>
              <a:spcAft>
                <a:spcPts val="0"/>
              </a:spcAft>
              <a:buSzPts val="3219"/>
              <a:buNone/>
            </a:pPr>
            <a:r>
              <a:rPr lang="iw-IL" sz="2220">
                <a:latin typeface="David"/>
                <a:ea typeface="David"/>
                <a:cs typeface="David"/>
                <a:sym typeface="David"/>
              </a:rPr>
              <a:t>פרק יח פס' ב'</a:t>
            </a:r>
            <a:endParaRPr/>
          </a:p>
          <a:p>
            <a:pPr indent="0" lvl="0" marL="0" rtl="1" algn="r">
              <a:lnSpc>
                <a:spcPct val="80000"/>
              </a:lnSpc>
              <a:spcBef>
                <a:spcPts val="1414"/>
              </a:spcBef>
              <a:spcAft>
                <a:spcPts val="0"/>
              </a:spcAft>
              <a:buSzPts val="5902"/>
              <a:buNone/>
            </a:pPr>
            <a:r>
              <a:rPr lang="iw-IL" sz="4070">
                <a:latin typeface="Corbel"/>
                <a:ea typeface="Corbel"/>
                <a:cs typeface="Corbel"/>
                <a:sym typeface="Corbel"/>
              </a:rPr>
              <a:t> </a:t>
            </a:r>
            <a:r>
              <a:rPr b="1" lang="iw-IL" sz="3700">
                <a:latin typeface="FrankRuehl"/>
                <a:ea typeface="FrankRuehl"/>
                <a:cs typeface="FrankRuehl"/>
                <a:sym typeface="FrankRuehl"/>
              </a:rPr>
              <a:t>דַּבֵּר אֶל-בְּנֵי יִשְׂרָאֵל, וְאָמַרְתָּ אֲלֵהֶם:</a:t>
            </a:r>
            <a:endParaRPr/>
          </a:p>
          <a:p>
            <a:pPr indent="-285750" lvl="0" marL="285750" rtl="1" algn="r">
              <a:lnSpc>
                <a:spcPct val="80000"/>
              </a:lnSpc>
              <a:spcBef>
                <a:spcPts val="1414"/>
              </a:spcBef>
              <a:spcAft>
                <a:spcPts val="0"/>
              </a:spcAft>
              <a:buSzPts val="3219"/>
              <a:buChar char="•"/>
            </a:pPr>
            <a:r>
              <a:rPr lang="iw-IL" sz="2220"/>
              <a:t>רש"י: </a:t>
            </a:r>
            <a:r>
              <a:rPr lang="iw-IL" sz="4070">
                <a:latin typeface="Arial"/>
                <a:ea typeface="Arial"/>
                <a:cs typeface="Arial"/>
                <a:sym typeface="Arial"/>
              </a:rPr>
              <a:t>מלמד שפרשה זו נאמרה בהקהל מפני שרוב גופי התורה (מצוות) תלויין בה</a:t>
            </a:r>
            <a:endParaRPr sz="407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/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ankRuehl"/>
              <a:buNone/>
            </a:pPr>
            <a:r>
              <a:rPr lang="iw-IL">
                <a:latin typeface="FrankRuehl"/>
                <a:ea typeface="FrankRuehl"/>
                <a:cs typeface="FrankRuehl"/>
                <a:sym typeface="FrankRuehl"/>
              </a:rPr>
              <a:t>וְאָמַרְתָּ אֲלֵהֶם--קְדֹשִׁים תִּהְיוּ:  כִּי קָדוֹשׁ, אֲנִי יְהוָה אֱלֹהֵיכֶם</a:t>
            </a:r>
            <a:endParaRPr>
              <a:latin typeface="FrankRuehl"/>
              <a:ea typeface="FrankRuehl"/>
              <a:cs typeface="FrankRuehl"/>
              <a:sym typeface="FrankRuehl"/>
            </a:endParaRPr>
          </a:p>
        </p:txBody>
      </p:sp>
      <p:sp>
        <p:nvSpPr>
          <p:cNvPr id="154" name="Google Shape;154;p21"/>
          <p:cNvSpPr txBox="1"/>
          <p:nvPr>
            <p:ph idx="1" type="body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0"/>
              <a:buNone/>
            </a:pPr>
            <a:r>
              <a:rPr lang="iw-IL" sz="3200">
                <a:latin typeface="David"/>
                <a:ea typeface="David"/>
                <a:cs typeface="David"/>
                <a:sym typeface="David"/>
              </a:rPr>
              <a:t>מה זו קדושה?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240"/>
              </a:spcBef>
              <a:spcAft>
                <a:spcPts val="0"/>
              </a:spcAft>
              <a:buSzPts val="4640"/>
              <a:buNone/>
            </a:pPr>
            <a:r>
              <a:rPr lang="iw-IL" sz="3200">
                <a:latin typeface="David"/>
                <a:ea typeface="David"/>
                <a:cs typeface="David"/>
                <a:sym typeface="David"/>
              </a:rPr>
              <a:t>איך אפשר להיות קדושים?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240"/>
              </a:spcBef>
              <a:spcAft>
                <a:spcPts val="0"/>
              </a:spcAft>
              <a:buSzPts val="4640"/>
              <a:buNone/>
            </a:pPr>
            <a:r>
              <a:rPr lang="iw-IL" sz="3200">
                <a:latin typeface="David"/>
                <a:ea typeface="David"/>
                <a:cs typeface="David"/>
                <a:sym typeface="David"/>
              </a:rPr>
              <a:t>פתחו את פרק י"ט ותראו מה מפורט בפרק.</a:t>
            </a:r>
            <a:endParaRPr sz="3200"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יש לך רעיון? - פיתוח אפליקציות dapps.co.il" id="155" name="Google Shape;15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8637" y="2845775"/>
            <a:ext cx="2330450" cy="275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/>
          <p:nvPr>
            <p:ph type="title"/>
          </p:nvPr>
        </p:nvSpPr>
        <p:spPr>
          <a:xfrm>
            <a:off x="1484311" y="414338"/>
            <a:ext cx="10018713" cy="2314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b="1" lang="iw-IL"/>
              <a:t>ג</a:t>
            </a:r>
            <a:r>
              <a:rPr lang="iw-IL">
                <a:latin typeface="FrankRuehl"/>
                <a:ea typeface="FrankRuehl"/>
                <a:cs typeface="FrankRuehl"/>
                <a:sym typeface="FrankRuehl"/>
              </a:rPr>
              <a:t> אִישׁ אִמּוֹ וְאָבִיו תִּירָאוּ, וְאֶת-שַׁבְּתֹתַי תִּשְׁמֹרוּ:  אֲנִי, יְהוָה אֱלֹהֵיכֶם</a:t>
            </a:r>
            <a:br>
              <a:rPr lang="iw-IL">
                <a:latin typeface="FrankRuehl"/>
                <a:ea typeface="FrankRuehl"/>
                <a:cs typeface="FrankRuehl"/>
                <a:sym typeface="FrankRuehl"/>
              </a:rPr>
            </a:br>
            <a:r>
              <a:rPr lang="iw-IL">
                <a:solidFill>
                  <a:schemeClr val="accent4"/>
                </a:solidFill>
                <a:latin typeface="FrankRuehl"/>
                <a:ea typeface="FrankRuehl"/>
                <a:cs typeface="FrankRuehl"/>
                <a:sym typeface="FrankRuehl"/>
              </a:rPr>
              <a:t>העתיקו למחברת את הטבלה</a:t>
            </a:r>
            <a:endParaRPr>
              <a:solidFill>
                <a:schemeClr val="accent4"/>
              </a:solidFill>
              <a:latin typeface="FrankRuehl"/>
              <a:ea typeface="FrankRuehl"/>
              <a:cs typeface="FrankRuehl"/>
              <a:sym typeface="FrankRuehl"/>
            </a:endParaRPr>
          </a:p>
        </p:txBody>
      </p:sp>
      <p:graphicFrame>
        <p:nvGraphicFramePr>
          <p:cNvPr id="161" name="Google Shape;161;p22"/>
          <p:cNvGraphicFramePr/>
          <p:nvPr/>
        </p:nvGraphicFramePr>
        <p:xfrm>
          <a:off x="2757486" y="315753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{E4C57867-5939-41F4-AF71-6A86DBB3E8FA}</a:tableStyleId>
              </a:tblPr>
              <a:tblGrid>
                <a:gridCol w="1383500"/>
                <a:gridCol w="1383500"/>
                <a:gridCol w="1320550"/>
                <a:gridCol w="1446475"/>
                <a:gridCol w="1383500"/>
                <a:gridCol w="1383500"/>
              </a:tblGrid>
              <a:tr h="50190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solidFill>
                            <a:schemeClr val="dk1"/>
                          </a:solidFill>
                          <a:latin typeface="Aharoni"/>
                          <a:ea typeface="Aharoni"/>
                          <a:cs typeface="Aharoni"/>
                          <a:sym typeface="Aharoni"/>
                        </a:rPr>
                        <a:t>שם המצווה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Aharoni"/>
                        <a:ea typeface="Aharoni"/>
                        <a:cs typeface="Aharoni"/>
                        <a:sym typeface="Aharon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solidFill>
                            <a:schemeClr val="dk1"/>
                          </a:solidFill>
                          <a:latin typeface="Aharoni"/>
                          <a:ea typeface="Aharoni"/>
                          <a:cs typeface="Aharoni"/>
                          <a:sym typeface="Aharoni"/>
                        </a:rPr>
                        <a:t>הסבר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Aharoni"/>
                        <a:ea typeface="Aharoni"/>
                        <a:cs typeface="Aharoni"/>
                        <a:sym typeface="Aharon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solidFill>
                            <a:schemeClr val="dk1"/>
                          </a:solidFill>
                          <a:latin typeface="Aharoni"/>
                          <a:ea typeface="Aharoni"/>
                          <a:cs typeface="Aharoni"/>
                          <a:sym typeface="Aharoni"/>
                        </a:rPr>
                        <a:t>מצוות עשה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Aharoni"/>
                        <a:ea typeface="Aharoni"/>
                        <a:cs typeface="Aharoni"/>
                        <a:sym typeface="Aharon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solidFill>
                            <a:schemeClr val="dk1"/>
                          </a:solidFill>
                          <a:latin typeface="Aharoni"/>
                          <a:ea typeface="Aharoni"/>
                          <a:cs typeface="Aharoni"/>
                          <a:sym typeface="Aharoni"/>
                        </a:rPr>
                        <a:t>לא תעשה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Aharoni"/>
                        <a:ea typeface="Aharoni"/>
                        <a:cs typeface="Aharoni"/>
                        <a:sym typeface="Aharon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solidFill>
                            <a:schemeClr val="dk1"/>
                          </a:solidFill>
                          <a:latin typeface="Aharoni"/>
                          <a:ea typeface="Aharoni"/>
                          <a:cs typeface="Aharoni"/>
                          <a:sym typeface="Aharoni"/>
                        </a:rPr>
                        <a:t>בין אדם למקום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Aharoni"/>
                        <a:ea typeface="Aharoni"/>
                        <a:cs typeface="Aharoni"/>
                        <a:sym typeface="Aharon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solidFill>
                            <a:schemeClr val="dk1"/>
                          </a:solidFill>
                          <a:latin typeface="Aharoni"/>
                          <a:ea typeface="Aharoni"/>
                          <a:cs typeface="Aharoni"/>
                          <a:sym typeface="Aharoni"/>
                        </a:rPr>
                        <a:t>בין אם לחברו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Aharoni"/>
                        <a:ea typeface="Aharoni"/>
                        <a:cs typeface="Aharoni"/>
                        <a:sym typeface="Aharoni"/>
                      </a:endParaRPr>
                    </a:p>
                  </a:txBody>
                  <a:tcPr marT="45725" marB="45725" marR="91450" marL="91450"/>
                </a:tc>
              </a:tr>
              <a:tr h="5225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5225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5225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5225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5225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descr="pencil in Hebrew | Morfix Dictionary מילון ותרגום מורפיקס | pencil תרגום" id="162" name="Google Shape;162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00225" y="1629777"/>
            <a:ext cx="1828801" cy="1275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3"/>
          <p:cNvSpPr txBox="1"/>
          <p:nvPr>
            <p:ph type="title"/>
          </p:nvPr>
        </p:nvSpPr>
        <p:spPr>
          <a:xfrm>
            <a:off x="1498599" y="0"/>
            <a:ext cx="10018713" cy="2714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FrankRuehl"/>
              <a:buNone/>
            </a:pPr>
            <a:r>
              <a:rPr lang="iw-IL">
                <a:solidFill>
                  <a:srgbClr val="0070C0"/>
                </a:solidFill>
                <a:latin typeface="FrankRuehl"/>
                <a:ea typeface="FrankRuehl"/>
                <a:cs typeface="FrankRuehl"/>
                <a:sym typeface="FrankRuehl"/>
              </a:rPr>
              <a:t>אִישׁ אִמּוֹ וְאָבִיו תִּירָאוּ</a:t>
            </a:r>
            <a:r>
              <a:rPr lang="iw-IL">
                <a:latin typeface="FrankRuehl"/>
                <a:ea typeface="FrankRuehl"/>
                <a:cs typeface="FrankRuehl"/>
                <a:sym typeface="FrankRuehl"/>
              </a:rPr>
              <a:t>, </a:t>
            </a:r>
            <a:br>
              <a:rPr lang="iw-IL">
                <a:latin typeface="FrankRuehl"/>
                <a:ea typeface="FrankRuehl"/>
                <a:cs typeface="FrankRuehl"/>
                <a:sym typeface="FrankRuehl"/>
              </a:rPr>
            </a:br>
            <a:r>
              <a:rPr lang="iw-IL">
                <a:solidFill>
                  <a:srgbClr val="FF0000"/>
                </a:solidFill>
                <a:latin typeface="FrankRuehl"/>
                <a:ea typeface="FrankRuehl"/>
                <a:cs typeface="FrankRuehl"/>
                <a:sym typeface="FrankRuehl"/>
              </a:rPr>
              <a:t>וְאֶת-שַׁבְּתֹתַי תִּשְׁמֹרוּ: </a:t>
            </a:r>
            <a:br>
              <a:rPr lang="iw-IL">
                <a:latin typeface="FrankRuehl"/>
                <a:ea typeface="FrankRuehl"/>
                <a:cs typeface="FrankRuehl"/>
                <a:sym typeface="FrankRuehl"/>
              </a:rPr>
            </a:br>
            <a:r>
              <a:rPr lang="iw-IL">
                <a:latin typeface="FrankRuehl"/>
                <a:ea typeface="FrankRuehl"/>
                <a:cs typeface="FrankRuehl"/>
                <a:sym typeface="FrankRuehl"/>
              </a:rPr>
              <a:t> </a:t>
            </a:r>
            <a:r>
              <a:rPr lang="iw-IL">
                <a:solidFill>
                  <a:srgbClr val="FFFF00"/>
                </a:solidFill>
                <a:latin typeface="FrankRuehl"/>
                <a:ea typeface="FrankRuehl"/>
                <a:cs typeface="FrankRuehl"/>
                <a:sym typeface="FrankRuehl"/>
              </a:rPr>
              <a:t>אֲנִי, יְהוָה אֱלֹהֵיכֶם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168" name="Google Shape;168;p23"/>
          <p:cNvSpPr txBox="1"/>
          <p:nvPr>
            <p:ph idx="1" type="body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20"/>
              <a:buNone/>
            </a:pPr>
            <a:r>
              <a:rPr lang="iw-IL" sz="3600">
                <a:latin typeface="David"/>
                <a:ea typeface="David"/>
                <a:cs typeface="David"/>
                <a:sym typeface="David"/>
              </a:rPr>
              <a:t>האם יש קשר בין חלקי הפסוק?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348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 txBox="1"/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avid"/>
              <a:buNone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נקרא את פירוש רש"י לפסוק</a:t>
            </a:r>
            <a:r>
              <a:rPr lang="iw-IL" sz="5400"/>
              <a:t>:</a:t>
            </a:r>
            <a:endParaRPr sz="5400"/>
          </a:p>
        </p:txBody>
      </p:sp>
      <p:sp>
        <p:nvSpPr>
          <p:cNvPr id="174" name="Google Shape;174;p24"/>
          <p:cNvSpPr txBox="1"/>
          <p:nvPr>
            <p:ph idx="1" type="body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945"/>
              <a:buNone/>
            </a:pPr>
            <a:r>
              <a:rPr lang="iw-IL" sz="4100">
                <a:latin typeface="Arial"/>
                <a:ea typeface="Arial"/>
                <a:cs typeface="Arial"/>
                <a:sym typeface="Arial"/>
              </a:rPr>
              <a:t>סמך שמירת שבת למורא אב,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420"/>
              </a:spcBef>
              <a:spcAft>
                <a:spcPts val="0"/>
              </a:spcAft>
              <a:buSzPts val="5945"/>
              <a:buNone/>
            </a:pPr>
            <a:r>
              <a:rPr lang="iw-IL" sz="4100">
                <a:latin typeface="Arial"/>
                <a:ea typeface="Arial"/>
                <a:cs typeface="Arial"/>
                <a:sym typeface="Arial"/>
              </a:rPr>
              <a:t> לומר אע"פ שהזהרתיך על מורא אב,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420"/>
              </a:spcBef>
              <a:spcAft>
                <a:spcPts val="0"/>
              </a:spcAft>
              <a:buSzPts val="5945"/>
              <a:buNone/>
            </a:pPr>
            <a:r>
              <a:rPr lang="iw-IL" sz="4100">
                <a:latin typeface="Arial"/>
                <a:ea typeface="Arial"/>
                <a:cs typeface="Arial"/>
                <a:sym typeface="Arial"/>
              </a:rPr>
              <a:t> אם יאמר לך חלל את השבת אל תשמע לו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420"/>
              </a:spcBef>
              <a:spcAft>
                <a:spcPts val="0"/>
              </a:spcAft>
              <a:buSzPts val="5945"/>
              <a:buNone/>
            </a:pPr>
            <a:r>
              <a:rPr lang="iw-IL" sz="4100">
                <a:latin typeface="Arial"/>
                <a:ea typeface="Arial"/>
                <a:cs typeface="Arial"/>
                <a:sym typeface="Arial"/>
              </a:rPr>
              <a:t> וכן בשאר כל המצות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 txBox="1"/>
          <p:nvPr>
            <p:ph idx="1" type="body"/>
          </p:nvPr>
        </p:nvSpPr>
        <p:spPr>
          <a:xfrm>
            <a:off x="1598610" y="938211"/>
            <a:ext cx="10018713" cy="48053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60"/>
              <a:buNone/>
            </a:pPr>
            <a:r>
              <a:rPr lang="iw-IL" sz="2800">
                <a:latin typeface="David"/>
                <a:ea typeface="David"/>
                <a:cs typeface="David"/>
                <a:sym typeface="David"/>
              </a:rPr>
              <a:t>"סמך שמירת שבת למורא אב,</a:t>
            </a:r>
            <a:endParaRPr/>
          </a:p>
          <a:p>
            <a:pPr indent="0" lvl="0" marL="0" rtl="1" algn="r">
              <a:lnSpc>
                <a:spcPct val="80000"/>
              </a:lnSpc>
              <a:spcBef>
                <a:spcPts val="1160"/>
              </a:spcBef>
              <a:spcAft>
                <a:spcPts val="0"/>
              </a:spcAft>
              <a:buSzPts val="4060"/>
              <a:buNone/>
            </a:pPr>
            <a:r>
              <a:rPr lang="iw-IL" sz="2800">
                <a:latin typeface="David"/>
                <a:ea typeface="David"/>
                <a:cs typeface="David"/>
                <a:sym typeface="David"/>
              </a:rPr>
              <a:t> לומר אע"פ שהזהרתיך על מורא אב,</a:t>
            </a:r>
            <a:endParaRPr/>
          </a:p>
          <a:p>
            <a:pPr indent="0" lvl="0" marL="0" rtl="1" algn="r">
              <a:lnSpc>
                <a:spcPct val="80000"/>
              </a:lnSpc>
              <a:spcBef>
                <a:spcPts val="1160"/>
              </a:spcBef>
              <a:spcAft>
                <a:spcPts val="0"/>
              </a:spcAft>
              <a:buSzPts val="4060"/>
              <a:buNone/>
            </a:pPr>
            <a:r>
              <a:rPr lang="iw-IL" sz="2800">
                <a:latin typeface="David"/>
                <a:ea typeface="David"/>
                <a:cs typeface="David"/>
                <a:sym typeface="David"/>
              </a:rPr>
              <a:t> אם יאמר לך חלל את השבת אל תשמע לו</a:t>
            </a:r>
            <a:endParaRPr/>
          </a:p>
          <a:p>
            <a:pPr indent="0" lvl="0" marL="0" rtl="1" algn="r">
              <a:lnSpc>
                <a:spcPct val="80000"/>
              </a:lnSpc>
              <a:spcBef>
                <a:spcPts val="1160"/>
              </a:spcBef>
              <a:spcAft>
                <a:spcPts val="0"/>
              </a:spcAft>
              <a:buSzPts val="4060"/>
              <a:buNone/>
            </a:pPr>
            <a:r>
              <a:rPr lang="iw-IL" sz="2800">
                <a:latin typeface="David"/>
                <a:ea typeface="David"/>
                <a:cs typeface="David"/>
                <a:sym typeface="David"/>
              </a:rPr>
              <a:t> וכן בשאר כל המצות"</a:t>
            </a:r>
            <a:endParaRPr/>
          </a:p>
          <a:p>
            <a:pPr indent="0" lvl="0" marL="0" rtl="1" algn="r">
              <a:lnSpc>
                <a:spcPct val="80000"/>
              </a:lnSpc>
              <a:spcBef>
                <a:spcPts val="1160"/>
              </a:spcBef>
              <a:spcAft>
                <a:spcPts val="0"/>
              </a:spcAft>
              <a:buSzPts val="4060"/>
              <a:buNone/>
            </a:pPr>
            <a:r>
              <a:t/>
            </a:r>
            <a:endParaRPr sz="2800"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lnSpc>
                <a:spcPct val="80000"/>
              </a:lnSpc>
              <a:spcBef>
                <a:spcPts val="1160"/>
              </a:spcBef>
              <a:spcAft>
                <a:spcPts val="0"/>
              </a:spcAft>
              <a:buSzPts val="4060"/>
              <a:buNone/>
            </a:pPr>
            <a:r>
              <a:t/>
            </a:r>
            <a:endParaRPr sz="2800"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lnSpc>
                <a:spcPct val="80000"/>
              </a:lnSpc>
              <a:spcBef>
                <a:spcPts val="1160"/>
              </a:spcBef>
              <a:spcAft>
                <a:spcPts val="0"/>
              </a:spcAft>
              <a:buSzPts val="4060"/>
              <a:buNone/>
            </a:pPr>
            <a:r>
              <a:t/>
            </a:r>
            <a:endParaRPr sz="2800"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lnSpc>
                <a:spcPct val="80000"/>
              </a:lnSpc>
              <a:spcBef>
                <a:spcPts val="1160"/>
              </a:spcBef>
              <a:spcAft>
                <a:spcPts val="0"/>
              </a:spcAft>
              <a:buSzPts val="4060"/>
              <a:buNone/>
            </a:pPr>
            <a:r>
              <a:rPr lang="iw-IL" sz="2800">
                <a:latin typeface="David"/>
                <a:ea typeface="David"/>
                <a:cs typeface="David"/>
                <a:sym typeface="David"/>
              </a:rPr>
              <a:t>כשיש שני פרשיות סמוכות שנראות לא קשורות אחת לשניה, רש"י קורא לזה: </a:t>
            </a: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סמיכות עניינים</a:t>
            </a:r>
            <a:r>
              <a:rPr lang="iw-IL" sz="2800">
                <a:latin typeface="David"/>
                <a:ea typeface="David"/>
                <a:cs typeface="David"/>
                <a:sym typeface="David"/>
              </a:rPr>
              <a:t>  ומנסה להבין מה הקשר בין שתי הפרשיות</a:t>
            </a:r>
            <a:endParaRPr sz="2800">
              <a:latin typeface="David"/>
              <a:ea typeface="David"/>
              <a:cs typeface="David"/>
              <a:sym typeface="David"/>
            </a:endParaRPr>
          </a:p>
          <a:p>
            <a:pPr indent="-131064" lvl="0" marL="285750" rtl="1" algn="r">
              <a:lnSpc>
                <a:spcPct val="80000"/>
              </a:lnSpc>
              <a:spcBef>
                <a:spcPts val="936"/>
              </a:spcBef>
              <a:spcAft>
                <a:spcPts val="0"/>
              </a:spcAft>
              <a:buSzPts val="2436"/>
              <a:buNone/>
            </a:pPr>
            <a:r>
              <a:t/>
            </a:r>
            <a:endParaRPr sz="1679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6"/>
          <p:cNvSpPr txBox="1"/>
          <p:nvPr>
            <p:ph type="title"/>
          </p:nvPr>
        </p:nvSpPr>
        <p:spPr>
          <a:xfrm>
            <a:off x="1985963" y="685801"/>
            <a:ext cx="9517061" cy="2900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ankRuehl"/>
              <a:buNone/>
            </a:pPr>
            <a:r>
              <a:rPr lang="iw-IL" sz="3600">
                <a:latin typeface="FrankRuehl"/>
                <a:ea typeface="FrankRuehl"/>
                <a:cs typeface="FrankRuehl"/>
                <a:sym typeface="FrankRuehl"/>
              </a:rPr>
              <a:t>בואו ננסה להבין את החלק הראשון של הפסוק:</a:t>
            </a:r>
            <a:br>
              <a:rPr lang="iw-IL" sz="3600">
                <a:solidFill>
                  <a:srgbClr val="0070C0"/>
                </a:solidFill>
                <a:latin typeface="FrankRuehl"/>
                <a:ea typeface="FrankRuehl"/>
                <a:cs typeface="FrankRuehl"/>
                <a:sym typeface="FrankRuehl"/>
              </a:rPr>
            </a:br>
            <a:r>
              <a:rPr lang="iw-IL" sz="3600">
                <a:solidFill>
                  <a:srgbClr val="0070C0"/>
                </a:solidFill>
                <a:latin typeface="FrankRuehl"/>
                <a:ea typeface="FrankRuehl"/>
                <a:cs typeface="FrankRuehl"/>
                <a:sym typeface="FrankRuehl"/>
              </a:rPr>
              <a:t>אִישׁ אִמּוֹ וְאָבִיו תִּירָאוּ</a:t>
            </a:r>
            <a:br>
              <a:rPr lang="iw-IL" sz="3600">
                <a:solidFill>
                  <a:srgbClr val="0070C0"/>
                </a:solidFill>
                <a:latin typeface="FrankRuehl"/>
                <a:ea typeface="FrankRuehl"/>
                <a:cs typeface="FrankRuehl"/>
                <a:sym typeface="FrankRuehl"/>
              </a:rPr>
            </a:br>
            <a:r>
              <a:rPr lang="iw-IL" sz="3600">
                <a:latin typeface="FrankRuehl"/>
                <a:ea typeface="FrankRuehl"/>
                <a:cs typeface="FrankRuehl"/>
                <a:sym typeface="FrankRuehl"/>
              </a:rPr>
              <a:t>האם המצווה מוכרת לכם?</a:t>
            </a:r>
            <a:br>
              <a:rPr lang="iw-IL" sz="3600">
                <a:latin typeface="FrankRuehl"/>
                <a:ea typeface="FrankRuehl"/>
                <a:cs typeface="FrankRuehl"/>
                <a:sym typeface="FrankRuehl"/>
              </a:rPr>
            </a:br>
            <a:br>
              <a:rPr lang="iw-IL" sz="3600">
                <a:latin typeface="FrankRuehl"/>
                <a:ea typeface="FrankRuehl"/>
                <a:cs typeface="FrankRuehl"/>
                <a:sym typeface="FrankRuehl"/>
              </a:rPr>
            </a:br>
            <a:br>
              <a:rPr lang="iw-IL" sz="3600">
                <a:solidFill>
                  <a:srgbClr val="0070C0"/>
                </a:solidFill>
                <a:latin typeface="FrankRuehl"/>
                <a:ea typeface="FrankRuehl"/>
                <a:cs typeface="FrankRuehl"/>
                <a:sym typeface="FrankRuehl"/>
              </a:rPr>
            </a:br>
            <a:endParaRPr sz="3600"/>
          </a:p>
        </p:txBody>
      </p:sp>
      <p:sp>
        <p:nvSpPr>
          <p:cNvPr id="185" name="Google Shape;185;p26"/>
          <p:cNvSpPr txBox="1"/>
          <p:nvPr/>
        </p:nvSpPr>
        <p:spPr>
          <a:xfrm>
            <a:off x="3200400" y="2528888"/>
            <a:ext cx="754380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למדנו</a:t>
            </a:r>
            <a:r>
              <a:rPr b="0" i="0" lang="iw-IL" sz="1800" u="none" cap="none" strike="noStrike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 </a:t>
            </a:r>
            <a:r>
              <a:rPr b="0" i="0" lang="iw-IL" sz="3600" u="none" cap="none" strike="noStrike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כבר בחומש שמות בעשרת הדברות:</a:t>
            </a:r>
            <a:br>
              <a:rPr b="0" i="0" lang="iw-IL" sz="3600" u="none" cap="none" strike="noStrike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</a:br>
            <a:r>
              <a:rPr b="0" i="0" lang="iw-IL" sz="3600" u="none" cap="none" strike="noStrike">
                <a:solidFill>
                  <a:srgbClr val="1186C3"/>
                </a:solidFill>
                <a:latin typeface="FrankRuehl"/>
                <a:ea typeface="FrankRuehl"/>
                <a:cs typeface="FrankRuehl"/>
                <a:sym typeface="FrankRuehl"/>
              </a:rPr>
              <a:t>כבד את אביך ואת אמך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6"/>
          <p:cNvSpPr txBox="1"/>
          <p:nvPr/>
        </p:nvSpPr>
        <p:spPr>
          <a:xfrm>
            <a:off x="5229225" y="3843337"/>
            <a:ext cx="741521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בואו ננסה להשוות: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6"/>
          <p:cNvSpPr txBox="1"/>
          <p:nvPr/>
        </p:nvSpPr>
        <p:spPr>
          <a:xfrm>
            <a:off x="5186364" y="4643437"/>
            <a:ext cx="4229100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rgbClr val="0070C0"/>
                </a:solidFill>
                <a:latin typeface="FrankRuehl"/>
                <a:ea typeface="FrankRuehl"/>
                <a:cs typeface="FrankRuehl"/>
                <a:sym typeface="FrankRuehl"/>
              </a:rPr>
              <a:t>אִישׁ </a:t>
            </a:r>
            <a:r>
              <a:rPr b="0" i="0" lang="iw-IL" sz="3600" u="none" cap="none" strike="noStrike">
                <a:solidFill>
                  <a:srgbClr val="FF0000"/>
                </a:solidFill>
                <a:latin typeface="FrankRuehl"/>
                <a:ea typeface="FrankRuehl"/>
                <a:cs typeface="FrankRuehl"/>
                <a:sym typeface="FrankRuehl"/>
              </a:rPr>
              <a:t>אִמּוֹ וְאָבִיו </a:t>
            </a:r>
            <a:r>
              <a:rPr b="0" i="0" lang="iw-IL" sz="3600" u="none" cap="none" strike="noStrike">
                <a:solidFill>
                  <a:schemeClr val="accent2"/>
                </a:solidFill>
                <a:latin typeface="FrankRuehl"/>
                <a:ea typeface="FrankRuehl"/>
                <a:cs typeface="FrankRuehl"/>
                <a:sym typeface="FrankRuehl"/>
              </a:rPr>
              <a:t>תִּירָאו</a:t>
            </a:r>
            <a:r>
              <a:rPr b="0" i="0" lang="iw-IL" sz="3600" u="none" cap="none" strike="noStrike">
                <a:solidFill>
                  <a:srgbClr val="0070C0"/>
                </a:solidFill>
                <a:latin typeface="FrankRuehl"/>
                <a:ea typeface="FrankRuehl"/>
                <a:cs typeface="FrankRuehl"/>
                <a:sym typeface="FrankRuehl"/>
              </a:rPr>
              <a:t>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chemeClr val="accent2"/>
                </a:solidFill>
                <a:latin typeface="FrankRuehl"/>
                <a:ea typeface="FrankRuehl"/>
                <a:cs typeface="FrankRuehl"/>
                <a:sym typeface="FrankRuehl"/>
              </a:rPr>
              <a:t>כבד</a:t>
            </a:r>
            <a:r>
              <a:rPr b="0" i="0" lang="iw-IL" sz="3600" u="none" cap="none" strike="noStrike">
                <a:solidFill>
                  <a:srgbClr val="1186C3"/>
                </a:solidFill>
                <a:latin typeface="FrankRuehl"/>
                <a:ea typeface="FrankRuehl"/>
                <a:cs typeface="FrankRuehl"/>
                <a:sym typeface="FrankRuehl"/>
              </a:rPr>
              <a:t> את </a:t>
            </a:r>
            <a:r>
              <a:rPr b="0" i="0" lang="iw-IL" sz="3600" u="none" cap="none" strike="noStrike">
                <a:solidFill>
                  <a:srgbClr val="FF0000"/>
                </a:solidFill>
                <a:latin typeface="FrankRuehl"/>
                <a:ea typeface="FrankRuehl"/>
                <a:cs typeface="FrankRuehl"/>
                <a:sym typeface="FrankRuehl"/>
              </a:rPr>
              <a:t>אביך </a:t>
            </a:r>
            <a:r>
              <a:rPr b="0" i="0" lang="iw-IL" sz="3600" u="none" cap="none" strike="noStrike">
                <a:solidFill>
                  <a:srgbClr val="1186C3"/>
                </a:solidFill>
                <a:latin typeface="FrankRuehl"/>
                <a:ea typeface="FrankRuehl"/>
                <a:cs typeface="FrankRuehl"/>
                <a:sym typeface="FrankRuehl"/>
              </a:rPr>
              <a:t>ואת </a:t>
            </a:r>
            <a:r>
              <a:rPr b="0" i="0" lang="iw-IL" sz="3600" u="none" cap="none" strike="noStrike">
                <a:solidFill>
                  <a:srgbClr val="FF0000"/>
                </a:solidFill>
                <a:latin typeface="FrankRuehl"/>
                <a:ea typeface="FrankRuehl"/>
                <a:cs typeface="FrankRuehl"/>
                <a:sym typeface="FrankRuehl"/>
              </a:rPr>
              <a:t>אמך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 txBox="1"/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FrankRuehl"/>
              <a:buNone/>
            </a:pPr>
            <a:r>
              <a:rPr lang="iw-IL">
                <a:latin typeface="FrankRuehl"/>
                <a:ea typeface="FrankRuehl"/>
                <a:cs typeface="FrankRuehl"/>
                <a:sym typeface="FrankRuehl"/>
              </a:rPr>
              <a:t>הצלחתם למצוא הבדלים?</a:t>
            </a:r>
            <a:br>
              <a:rPr lang="iw-IL">
                <a:latin typeface="FrankRuehl"/>
                <a:ea typeface="FrankRuehl"/>
                <a:cs typeface="FrankRuehl"/>
                <a:sym typeface="FrankRuehl"/>
              </a:rPr>
            </a:br>
            <a:r>
              <a:rPr lang="iw-IL">
                <a:latin typeface="FrankRuehl"/>
                <a:ea typeface="FrankRuehl"/>
                <a:cs typeface="FrankRuehl"/>
                <a:sym typeface="FrankRuehl"/>
              </a:rPr>
              <a:t>מה עושים כשלא מבינים את הפשט?</a:t>
            </a:r>
            <a:endParaRPr>
              <a:latin typeface="FrankRuehl"/>
              <a:ea typeface="FrankRuehl"/>
              <a:cs typeface="FrankRuehl"/>
              <a:sym typeface="FrankRuehl"/>
            </a:endParaRPr>
          </a:p>
        </p:txBody>
      </p:sp>
      <p:sp>
        <p:nvSpPr>
          <p:cNvPr id="193" name="Google Shape;193;p27"/>
          <p:cNvSpPr txBox="1"/>
          <p:nvPr>
            <p:ph idx="1" type="body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365"/>
              <a:buNone/>
            </a:pPr>
            <a:r>
              <a:rPr lang="iw-IL" sz="3700">
                <a:latin typeface="FrankRuehl"/>
                <a:ea typeface="FrankRuehl"/>
                <a:cs typeface="FrankRuehl"/>
                <a:sym typeface="FrankRuehl"/>
              </a:rPr>
              <a:t>בואו ננסה לקרוא שוב את רש"י</a:t>
            </a:r>
            <a:r>
              <a:rPr lang="iw-IL" sz="2220"/>
              <a:t>:</a:t>
            </a:r>
            <a:endParaRPr/>
          </a:p>
          <a:p>
            <a:pPr indent="0" lvl="0" marL="0" rtl="1" algn="r">
              <a:lnSpc>
                <a:spcPct val="80000"/>
              </a:lnSpc>
              <a:spcBef>
                <a:spcPts val="1358"/>
              </a:spcBef>
              <a:spcAft>
                <a:spcPts val="0"/>
              </a:spcAft>
              <a:buSzPts val="5498"/>
              <a:buNone/>
            </a:pPr>
            <a:r>
              <a:rPr lang="iw-IL" sz="3792">
                <a:latin typeface="Arial"/>
                <a:ea typeface="Arial"/>
                <a:cs typeface="Arial"/>
                <a:sym typeface="Arial"/>
              </a:rPr>
              <a:t>כאן הקדים אם לאב-</a:t>
            </a:r>
            <a:endParaRPr/>
          </a:p>
          <a:p>
            <a:pPr indent="0" lvl="0" marL="0" rtl="1" algn="r">
              <a:lnSpc>
                <a:spcPct val="80000"/>
              </a:lnSpc>
              <a:spcBef>
                <a:spcPts val="1358"/>
              </a:spcBef>
              <a:spcAft>
                <a:spcPts val="0"/>
              </a:spcAft>
              <a:buSzPts val="5498"/>
              <a:buNone/>
            </a:pPr>
            <a:r>
              <a:rPr lang="iw-IL" sz="3792">
                <a:latin typeface="Arial"/>
                <a:ea typeface="Arial"/>
                <a:cs typeface="Arial"/>
                <a:sym typeface="Arial"/>
              </a:rPr>
              <a:t> לפי שגלוי לפניו שהבן ירא את אביו יותר מאמו </a:t>
            </a:r>
            <a:endParaRPr sz="3792">
              <a:latin typeface="Arial"/>
              <a:ea typeface="Arial"/>
              <a:cs typeface="Arial"/>
              <a:sym typeface="Arial"/>
            </a:endParaRPr>
          </a:p>
          <a:p>
            <a:pPr indent="0" lvl="0" marL="0" rtl="1" algn="r">
              <a:lnSpc>
                <a:spcPct val="80000"/>
              </a:lnSpc>
              <a:spcBef>
                <a:spcPts val="1358"/>
              </a:spcBef>
              <a:spcAft>
                <a:spcPts val="0"/>
              </a:spcAft>
              <a:buSzPts val="5498"/>
              <a:buNone/>
            </a:pPr>
            <a:r>
              <a:rPr lang="iw-IL" sz="3792">
                <a:latin typeface="Arial"/>
                <a:ea typeface="Arial"/>
                <a:cs typeface="Arial"/>
                <a:sym typeface="Arial"/>
              </a:rPr>
              <a:t>ובכבוד הקדים אב לאם לפי שגלוי לפניו שהבן מכבד את אמו יותר מאביו מפני שמשדלתו בדברים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/>
          <p:nvPr>
            <p:ph idx="1" type="body"/>
          </p:nvPr>
        </p:nvSpPr>
        <p:spPr>
          <a:xfrm>
            <a:off x="1484310" y="1538286"/>
            <a:ext cx="10018713" cy="3124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20"/>
              <a:buNone/>
            </a:pPr>
            <a:r>
              <a:rPr lang="iw-IL" sz="3600">
                <a:solidFill>
                  <a:schemeClr val="accent4"/>
                </a:solidFill>
                <a:latin typeface="FrankRuehl"/>
                <a:ea typeface="FrankRuehl"/>
                <a:cs typeface="FrankRuehl"/>
                <a:sym typeface="FrankRuehl"/>
              </a:rPr>
              <a:t>כאן הקדים </a:t>
            </a:r>
            <a:r>
              <a:rPr lang="iw-IL" sz="3600">
                <a:solidFill>
                  <a:srgbClr val="FF0000"/>
                </a:solidFill>
                <a:latin typeface="FrankRuehl"/>
                <a:ea typeface="FrankRuehl"/>
                <a:cs typeface="FrankRuehl"/>
                <a:sym typeface="FrankRuehl"/>
              </a:rPr>
              <a:t>אם לאב-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SzPts val="5220"/>
              <a:buNone/>
            </a:pPr>
            <a:r>
              <a:rPr lang="iw-IL" sz="3600">
                <a:latin typeface="FrankRuehl"/>
                <a:ea typeface="FrankRuehl"/>
                <a:cs typeface="FrankRuehl"/>
                <a:sym typeface="FrankRuehl"/>
              </a:rPr>
              <a:t> לפי שגלוי לפניו שהבן ירא את </a:t>
            </a:r>
            <a:r>
              <a:rPr lang="iw-IL" sz="3600">
                <a:solidFill>
                  <a:srgbClr val="FF0000"/>
                </a:solidFill>
                <a:latin typeface="FrankRuehl"/>
                <a:ea typeface="FrankRuehl"/>
                <a:cs typeface="FrankRuehl"/>
                <a:sym typeface="FrankRuehl"/>
              </a:rPr>
              <a:t>אביו יותר מאמו 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320"/>
              </a:spcBef>
              <a:spcAft>
                <a:spcPts val="0"/>
              </a:spcAft>
              <a:buSzPts val="5220"/>
              <a:buNone/>
            </a:pPr>
            <a:r>
              <a:rPr lang="iw-IL" sz="3600">
                <a:latin typeface="FrankRuehl"/>
                <a:ea typeface="FrankRuehl"/>
                <a:cs typeface="FrankRuehl"/>
                <a:sym typeface="FrankRuehl"/>
              </a:rPr>
              <a:t>ו</a:t>
            </a:r>
            <a:r>
              <a:rPr lang="iw-IL" sz="3600">
                <a:solidFill>
                  <a:schemeClr val="accent2"/>
                </a:solidFill>
                <a:latin typeface="FrankRuehl"/>
                <a:ea typeface="FrankRuehl"/>
                <a:cs typeface="FrankRuehl"/>
                <a:sym typeface="FrankRuehl"/>
              </a:rPr>
              <a:t>בכבוד</a:t>
            </a:r>
            <a:r>
              <a:rPr lang="iw-IL" sz="3600">
                <a:latin typeface="FrankRuehl"/>
                <a:ea typeface="FrankRuehl"/>
                <a:cs typeface="FrankRuehl"/>
                <a:sym typeface="FrankRuehl"/>
              </a:rPr>
              <a:t> </a:t>
            </a:r>
            <a:r>
              <a:rPr lang="iw-IL" sz="3600">
                <a:solidFill>
                  <a:srgbClr val="FF0000"/>
                </a:solidFill>
                <a:latin typeface="FrankRuehl"/>
                <a:ea typeface="FrankRuehl"/>
                <a:cs typeface="FrankRuehl"/>
                <a:sym typeface="FrankRuehl"/>
              </a:rPr>
              <a:t>הקדים אב לאם </a:t>
            </a:r>
            <a:r>
              <a:rPr lang="iw-IL" sz="3600">
                <a:latin typeface="FrankRuehl"/>
                <a:ea typeface="FrankRuehl"/>
                <a:cs typeface="FrankRuehl"/>
                <a:sym typeface="FrankRuehl"/>
              </a:rPr>
              <a:t>לפי שגלוי לפניו שהבן </a:t>
            </a:r>
            <a:r>
              <a:rPr lang="iw-IL" sz="3600">
                <a:solidFill>
                  <a:schemeClr val="accent2"/>
                </a:solidFill>
                <a:latin typeface="FrankRuehl"/>
                <a:ea typeface="FrankRuehl"/>
                <a:cs typeface="FrankRuehl"/>
                <a:sym typeface="FrankRuehl"/>
              </a:rPr>
              <a:t>מכבד</a:t>
            </a:r>
            <a:r>
              <a:rPr lang="iw-IL" sz="3600">
                <a:latin typeface="FrankRuehl"/>
                <a:ea typeface="FrankRuehl"/>
                <a:cs typeface="FrankRuehl"/>
                <a:sym typeface="FrankRuehl"/>
              </a:rPr>
              <a:t> את </a:t>
            </a:r>
            <a:r>
              <a:rPr lang="iw-IL" sz="3600">
                <a:solidFill>
                  <a:srgbClr val="FF0000"/>
                </a:solidFill>
                <a:latin typeface="FrankRuehl"/>
                <a:ea typeface="FrankRuehl"/>
                <a:cs typeface="FrankRuehl"/>
                <a:sym typeface="FrankRuehl"/>
              </a:rPr>
              <a:t>אמו</a:t>
            </a:r>
            <a:r>
              <a:rPr lang="iw-IL" sz="3600">
                <a:latin typeface="FrankRuehl"/>
                <a:ea typeface="FrankRuehl"/>
                <a:cs typeface="FrankRuehl"/>
                <a:sym typeface="FrankRuehl"/>
              </a:rPr>
              <a:t> יותר מ</a:t>
            </a:r>
            <a:r>
              <a:rPr lang="iw-IL" sz="3600">
                <a:solidFill>
                  <a:srgbClr val="FF0000"/>
                </a:solidFill>
                <a:latin typeface="FrankRuehl"/>
                <a:ea typeface="FrankRuehl"/>
                <a:cs typeface="FrankRuehl"/>
                <a:sym typeface="FrankRuehl"/>
              </a:rPr>
              <a:t>אביו</a:t>
            </a:r>
            <a:r>
              <a:rPr lang="iw-IL" sz="3600">
                <a:latin typeface="FrankRuehl"/>
                <a:ea typeface="FrankRuehl"/>
                <a:cs typeface="FrankRuehl"/>
                <a:sym typeface="FrankRuehl"/>
              </a:rPr>
              <a:t> מפני שמשדלתו בדברים.</a:t>
            </a:r>
            <a:endParaRPr sz="3600">
              <a:latin typeface="FrankRuehl"/>
              <a:ea typeface="FrankRuehl"/>
              <a:cs typeface="FrankRuehl"/>
              <a:sym typeface="FrankRuehl"/>
            </a:endParaRPr>
          </a:p>
          <a:p>
            <a:pPr indent="-64770" lvl="0" marL="285750" rtl="1" algn="r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3480"/>
              <a:buNone/>
            </a:pPr>
            <a:r>
              <a:t/>
            </a:r>
            <a:endParaRPr/>
          </a:p>
        </p:txBody>
      </p:sp>
      <p:sp>
        <p:nvSpPr>
          <p:cNvPr id="199" name="Google Shape;199;p28"/>
          <p:cNvSpPr txBox="1"/>
          <p:nvPr/>
        </p:nvSpPr>
        <p:spPr>
          <a:xfrm>
            <a:off x="3757613" y="4772025"/>
            <a:ext cx="5900737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מה ההבדל בין מורא לכבוד?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נסו לחשוב על רעיונות</a:t>
            </a:r>
            <a:endParaRPr b="0" i="0" sz="32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pic>
        <p:nvPicPr>
          <p:cNvPr descr="יש לך רעיון? - פיתוח אפליקציות dapps.co.il" id="200" name="Google Shape;20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7150" y="3817325"/>
            <a:ext cx="2330450" cy="275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9"/>
          <p:cNvSpPr txBox="1"/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rPr lang="iw-IL" sz="3800">
                <a:latin typeface="Arial"/>
                <a:ea typeface="Arial"/>
                <a:cs typeface="Arial"/>
                <a:sym typeface="Arial"/>
              </a:rPr>
              <a:t>איזהו מורא? לא ישב במקומו ולא ידבר במקומו ולא יסתור את דבריו.</a:t>
            </a:r>
            <a:br>
              <a:rPr lang="iw-IL" sz="3800">
                <a:latin typeface="Arial"/>
                <a:ea typeface="Arial"/>
                <a:cs typeface="Arial"/>
                <a:sym typeface="Arial"/>
              </a:rPr>
            </a:br>
            <a:r>
              <a:rPr lang="iw-IL" sz="3800">
                <a:latin typeface="Arial"/>
                <a:ea typeface="Arial"/>
                <a:cs typeface="Arial"/>
                <a:sym typeface="Arial"/>
              </a:rPr>
              <a:t> ואיזהו כבוד? מאכיל ומשקה מלביש ומנעיל מכניס ומוציא</a:t>
            </a:r>
            <a:endParaRPr/>
          </a:p>
        </p:txBody>
      </p:sp>
      <p:sp>
        <p:nvSpPr>
          <p:cNvPr id="206" name="Google Shape;206;p29"/>
          <p:cNvSpPr txBox="1"/>
          <p:nvPr>
            <p:ph idx="1" type="body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20"/>
              <a:buNone/>
            </a:pPr>
            <a:r>
              <a:rPr lang="iw-IL" sz="3600">
                <a:latin typeface="FrankRuehl"/>
                <a:ea typeface="FrankRuehl"/>
                <a:cs typeface="FrankRuehl"/>
                <a:sym typeface="FrankRuehl"/>
              </a:rPr>
              <a:t>איזהו מורא? לא ישב במקומו ולא ידבר במקומו ולא יסתור את דבריו.</a:t>
            </a:r>
            <a:br>
              <a:rPr lang="iw-IL" sz="3600">
                <a:latin typeface="FrankRuehl"/>
                <a:ea typeface="FrankRuehl"/>
                <a:cs typeface="FrankRuehl"/>
                <a:sym typeface="FrankRuehl"/>
              </a:rPr>
            </a:br>
            <a:r>
              <a:rPr lang="iw-IL" sz="3600">
                <a:latin typeface="FrankRuehl"/>
                <a:ea typeface="FrankRuehl"/>
                <a:cs typeface="FrankRuehl"/>
                <a:sym typeface="FrankRuehl"/>
              </a:rPr>
              <a:t> ואיזהו כבוד? מאכיל ומשקה מלביש ומנעיל מכניס ומוציא</a:t>
            </a:r>
            <a:endParaRPr/>
          </a:p>
        </p:txBody>
      </p:sp>
      <p:sp>
        <p:nvSpPr>
          <p:cNvPr id="207" name="Google Shape;207;p29"/>
          <p:cNvSpPr txBox="1"/>
          <p:nvPr/>
        </p:nvSpPr>
        <p:spPr>
          <a:xfrm>
            <a:off x="3543301" y="5757863"/>
            <a:ext cx="6900862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עכשיו תחשבו- האם מצוות כיבוד הורים, היא מצוות עשה או לא תעשה?</a:t>
            </a:r>
            <a:endParaRPr b="0" i="0" sz="32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pic>
        <p:nvPicPr>
          <p:cNvPr descr="יש לך רעיון? - פיתוח אפליקציות dapps.co.il" id="208" name="Google Shape;208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84426" y="5150247"/>
            <a:ext cx="1444625" cy="17077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0"/>
          <p:cNvSpPr txBox="1"/>
          <p:nvPr>
            <p:ph type="title"/>
          </p:nvPr>
        </p:nvSpPr>
        <p:spPr>
          <a:xfrm>
            <a:off x="1455736" y="2957512"/>
            <a:ext cx="10018713" cy="175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haroni"/>
              <a:buNone/>
            </a:pPr>
            <a:r>
              <a:rPr lang="iw-IL">
                <a:latin typeface="Aharoni"/>
                <a:ea typeface="Aharoni"/>
                <a:cs typeface="Aharoni"/>
                <a:sym typeface="Aharoni"/>
              </a:rPr>
              <a:t>כתבו דוגמאות במחברת</a:t>
            </a:r>
            <a:br>
              <a:rPr lang="iw-IL">
                <a:latin typeface="Aharoni"/>
                <a:ea typeface="Aharoni"/>
                <a:cs typeface="Aharoni"/>
                <a:sym typeface="Aharoni"/>
              </a:rPr>
            </a:br>
            <a:r>
              <a:rPr lang="iw-IL">
                <a:latin typeface="Aharoni"/>
                <a:ea typeface="Aharoni"/>
                <a:cs typeface="Aharoni"/>
                <a:sym typeface="Aharoni"/>
              </a:rPr>
              <a:t> מה אתם עושים מול הוריכם בכבוד ומה במורא?</a:t>
            </a:r>
            <a:endParaRPr>
              <a:latin typeface="Aharoni"/>
              <a:ea typeface="Aharoni"/>
              <a:cs typeface="Aharoni"/>
              <a:sym typeface="Aharoni"/>
            </a:endParaRPr>
          </a:p>
        </p:txBody>
      </p:sp>
      <p:pic>
        <p:nvPicPr>
          <p:cNvPr descr="pencil in Hebrew | Morfix Dictionary מילון ותרגום מורפיקס | pencil תרגום" id="214" name="Google Shape;214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600" y="2147166"/>
            <a:ext cx="2418586" cy="1686646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0"/>
          <p:cNvSpPr txBox="1"/>
          <p:nvPr/>
        </p:nvSpPr>
        <p:spPr>
          <a:xfrm>
            <a:off x="5472113" y="5257800"/>
            <a:ext cx="407193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sng" cap="none" strike="noStrike">
                <a:solidFill>
                  <a:schemeClr val="hlink"/>
                </a:solidFill>
                <a:latin typeface="Corbel"/>
                <a:ea typeface="Corbel"/>
                <a:cs typeface="Corbel"/>
                <a:sym typeface="Corbel"/>
                <a:hlinkClick r:id="rId4"/>
              </a:rPr>
              <a:t>סיפור לסיום</a:t>
            </a:r>
            <a:endParaRPr b="0" i="0" sz="32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16" name="Google Shape;216;p30"/>
          <p:cNvSpPr/>
          <p:nvPr/>
        </p:nvSpPr>
        <p:spPr>
          <a:xfrm>
            <a:off x="3957638" y="538460"/>
            <a:ext cx="6929437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- </a:t>
            </a:r>
            <a:r>
              <a:rPr b="0" i="0" lang="iw-IL" sz="3600" u="none" cap="none" strike="noStrike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ההבדל בסדר הזכרת ההורים: בכיבוד הורים, הקדים אב לאם, בגלל נטייתו הטבעית של האדם לכבד את אמו יותר. במורא, הקדים אם לאב, משום שהאדם מטבעו ירא יותר מאביו</a:t>
            </a:r>
            <a:r>
              <a:rPr b="0" i="0" lang="iw-IL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פרלקסה">
  <a:themeElements>
    <a:clrScheme name="פרלקסה">
      <a:dk1>
        <a:srgbClr val="000000"/>
      </a:dk1>
      <a:lt1>
        <a:srgbClr val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