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3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44" autoAdjust="0"/>
    <p:restoredTop sz="94660"/>
  </p:normalViewPr>
  <p:slideViewPr>
    <p:cSldViewPr snapToGrid="0">
      <p:cViewPr>
        <p:scale>
          <a:sx n="66" d="100"/>
          <a:sy n="66" d="100"/>
        </p:scale>
        <p:origin x="7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6/1/2022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92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7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כותרת 3">
            <a:extLst>
              <a:ext uri="{FF2B5EF4-FFF2-40B4-BE49-F238E27FC236}">
                <a16:creationId xmlns:a16="http://schemas.microsoft.com/office/drawing/2014/main" id="{93616B1A-2E15-4E93-A5CB-E3377C61A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he-IL" sz="4800" dirty="0"/>
              <a:t>מפת נחלות השבטים</a:t>
            </a:r>
          </a:p>
        </p:txBody>
      </p:sp>
      <p:sp>
        <p:nvSpPr>
          <p:cNvPr id="5" name="כותרת משנה 4">
            <a:extLst>
              <a:ext uri="{FF2B5EF4-FFF2-40B4-BE49-F238E27FC236}">
                <a16:creationId xmlns:a16="http://schemas.microsoft.com/office/drawing/2014/main" id="{44DA8FA7-AD79-484D-8DAB-6B5D9020B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r>
              <a:rPr lang="he-IL" sz="2000" dirty="0"/>
              <a:t>נחלת שבט דן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נחלות השבטים בארץ ישראל">
            <a:extLst>
              <a:ext uri="{FF2B5EF4-FFF2-40B4-BE49-F238E27FC236}">
                <a16:creationId xmlns:a16="http://schemas.microsoft.com/office/drawing/2014/main" id="{C3D13244-3247-45EB-998D-6D153DD8D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2068" y="625683"/>
            <a:ext cx="3491443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DC5B49C6-6E0B-4032-9652-36D2C490B8FA}"/>
              </a:ext>
            </a:extLst>
          </p:cNvPr>
          <p:cNvCxnSpPr/>
          <p:nvPr/>
        </p:nvCxnSpPr>
        <p:spPr>
          <a:xfrm flipV="1">
            <a:off x="1959429" y="3686629"/>
            <a:ext cx="5399314" cy="13933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78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F34299BC-5AC6-4074-BAE8-F34FD0430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כותרת משנה 4">
            <a:extLst>
              <a:ext uri="{FF2B5EF4-FFF2-40B4-BE49-F238E27FC236}">
                <a16:creationId xmlns:a16="http://schemas.microsoft.com/office/drawing/2014/main" id="{BF871BD8-0B94-486B-B723-9EBD8B84DA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4" name="Picture 2" descr="אנציקלופדיה יהודית דעת - דן - נחלת שבט דן ;">
            <a:extLst>
              <a:ext uri="{FF2B5EF4-FFF2-40B4-BE49-F238E27FC236}">
                <a16:creationId xmlns:a16="http://schemas.microsoft.com/office/drawing/2014/main" id="{AFABE002-8094-408C-8D38-A94688D8D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-1"/>
            <a:ext cx="6862536" cy="682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490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D630CB2-0446-41D8-92CF-84896C2DA1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77" t="18112" r="20486" b="5090"/>
          <a:stretch/>
        </p:blipFill>
        <p:spPr>
          <a:xfrm>
            <a:off x="19" y="-22712"/>
            <a:ext cx="10261411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6AAB7EF-288B-4CC3-AF33-7277C877A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he-IL" sz="4800" dirty="0"/>
              <a:t>מסלול הליכתם של בני דן</a:t>
            </a:r>
            <a:br>
              <a:rPr lang="he-IL" sz="4800" dirty="0"/>
            </a:br>
            <a:r>
              <a:rPr lang="he-IL" sz="4800" dirty="0"/>
              <a:t>בחיפושם אחר נחלה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מחבר: מעוקל 5">
            <a:extLst>
              <a:ext uri="{FF2B5EF4-FFF2-40B4-BE49-F238E27FC236}">
                <a16:creationId xmlns:a16="http://schemas.microsoft.com/office/drawing/2014/main" id="{F0ADD091-499B-4D82-BD65-1EEEE48A7BE6}"/>
              </a:ext>
            </a:extLst>
          </p:cNvPr>
          <p:cNvCxnSpPr/>
          <p:nvPr/>
        </p:nvCxnSpPr>
        <p:spPr>
          <a:xfrm rot="5400000" flipH="1" flipV="1">
            <a:off x="2884170" y="4286250"/>
            <a:ext cx="1028700" cy="807720"/>
          </a:xfrm>
          <a:prstGeom prst="curvedConnector3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מחבר: מעוקל 7">
            <a:extLst>
              <a:ext uri="{FF2B5EF4-FFF2-40B4-BE49-F238E27FC236}">
                <a16:creationId xmlns:a16="http://schemas.microsoft.com/office/drawing/2014/main" id="{BC27BCC0-F15D-4955-B36D-0432987E2676}"/>
              </a:ext>
            </a:extLst>
          </p:cNvPr>
          <p:cNvCxnSpPr/>
          <p:nvPr/>
        </p:nvCxnSpPr>
        <p:spPr>
          <a:xfrm rot="5400000" flipH="1" flipV="1">
            <a:off x="2577465" y="1672591"/>
            <a:ext cx="3495675" cy="1045845"/>
          </a:xfrm>
          <a:prstGeom prst="curvedConnector3">
            <a:avLst>
              <a:gd name="adj1" fmla="val 90599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05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11</Words>
  <Application>Microsoft Office PowerPoint</Application>
  <PresentationFormat>מסך רחב</PresentationFormat>
  <Paragraphs>3</Paragraphs>
  <Slides>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4" baseType="lpstr">
      <vt:lpstr>AccentBoxVTI</vt:lpstr>
      <vt:lpstr>מפת נחלות השבטים</vt:lpstr>
      <vt:lpstr>מצגת של PowerPoint‏</vt:lpstr>
      <vt:lpstr>מסלול הליכתם של בני דן בחיפושם אחר נחלה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מפת נחלות השבטים</dc:title>
  <dc:creator>יעל דאר</dc:creator>
  <cp:lastModifiedBy>משתמש לא ידוע</cp:lastModifiedBy>
  <cp:revision>3</cp:revision>
  <dcterms:created xsi:type="dcterms:W3CDTF">2020-06-07T14:16:46Z</dcterms:created>
  <dcterms:modified xsi:type="dcterms:W3CDTF">2022-06-01T08:45:20Z</dcterms:modified>
</cp:coreProperties>
</file>