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3" name="Google Shape;103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4" name="Google Shape;12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5" name="Google Shape;145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8" name="Google Shape;16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9" name="Google Shape;189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1" name="Google Shape;211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2" name="Google Shape;232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3" name="Google Shape;253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4" name="Google Shape;274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5" name="Google Shape;295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6" name="Google Shape;316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37" name="Google Shape;337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58" name="Google Shape;358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79" name="Google Shape;379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01" name="Google Shape;401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 rtl="1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2pPr>
            <a:lvl3pPr lvl="2" rt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3pPr>
            <a:lvl4pPr lvl="3" rtl="1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4pPr>
            <a:lvl5pPr lvl="4" rtl="1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indent="-228600" lvl="1" marL="91440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2pPr>
            <a:lvl3pPr indent="-228600" lvl="2" marL="1371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3pPr>
            <a:lvl4pPr indent="-228600" lvl="3" marL="18288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4pPr>
            <a:lvl5pPr indent="-228600" lvl="4" marL="22860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indent="-406400" lvl="1" marL="914400" rtl="1" algn="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indent="-381000" lvl="2" marL="137160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indent="-355600" lvl="3" marL="182880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indent="-355600" lvl="4" marL="228600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1pPr>
            <a:lvl2pPr indent="-228600" lvl="1" marL="914400" rtl="1" algn="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2pPr>
            <a:lvl3pPr indent="-228600" lvl="2" marL="1371600" rtl="1" algn="r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3pPr>
            <a:lvl4pPr indent="-228600" lvl="3" marL="1828800" rtl="1" algn="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4pPr>
            <a:lvl5pPr indent="-228600" lvl="4" marL="2286000" rtl="1" algn="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1pPr>
            <a:lvl2pPr indent="-228600" lvl="1" marL="914400" rtl="1" algn="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2pPr>
            <a:lvl3pPr indent="-228600" lvl="2" marL="1371600" rtl="1" algn="r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3pPr>
            <a:lvl4pPr indent="-228600" lvl="3" marL="1828800" rtl="1" algn="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4pPr>
            <a:lvl5pPr indent="-228600" lvl="4" marL="2286000" rtl="1" algn="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1">
            <a:alphaModFix/>
          </a:blip>
          <a:tile algn="tl" flip="none" tx="0" sx="100000" ty="0" sy="100000"/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1" algn="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>
            <p:ph type="ctrTitle"/>
          </p:nvPr>
        </p:nvSpPr>
        <p:spPr>
          <a:xfrm>
            <a:off x="685800" y="9144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iw-IL" sz="8000"/>
              <a:t>שופטים פרק ט'</a:t>
            </a:r>
            <a:endParaRPr b="1" sz="8000"/>
          </a:p>
        </p:txBody>
      </p:sp>
      <p:sp>
        <p:nvSpPr>
          <p:cNvPr id="85" name="Google Shape;85;p13"/>
          <p:cNvSpPr txBox="1"/>
          <p:nvPr/>
        </p:nvSpPr>
        <p:spPr>
          <a:xfrm>
            <a:off x="1371600" y="2438400"/>
            <a:ext cx="76200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iw-IL" sz="5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הגיבורים הראשיים:</a:t>
            </a:r>
            <a:endParaRPr b="1" i="0" sz="5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6" name="Google Shape;86;p13"/>
          <p:cNvGrpSpPr/>
          <p:nvPr/>
        </p:nvGrpSpPr>
        <p:grpSpPr>
          <a:xfrm>
            <a:off x="7543800" y="4114800"/>
            <a:ext cx="1371600" cy="1295400"/>
            <a:chOff x="4752" y="2592"/>
            <a:chExt cx="864" cy="816"/>
          </a:xfrm>
        </p:grpSpPr>
        <p:sp>
          <p:nvSpPr>
            <p:cNvPr id="87" name="Google Shape;87;p13"/>
            <p:cNvSpPr/>
            <p:nvPr/>
          </p:nvSpPr>
          <p:spPr>
            <a:xfrm>
              <a:off x="4752" y="2592"/>
              <a:ext cx="864" cy="816"/>
            </a:xfrm>
            <a:prstGeom prst="ellipse">
              <a:avLst/>
            </a:prstGeom>
            <a:solidFill>
              <a:srgbClr val="006600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13"/>
            <p:cNvSpPr/>
            <p:nvPr/>
          </p:nvSpPr>
          <p:spPr>
            <a:xfrm>
              <a:off x="4965" y="2818"/>
              <a:ext cx="474" cy="36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9525">
                    <a:solidFill>
                      <a:srgbClr val="0000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יותם</a:t>
              </a:r>
            </a:p>
          </p:txBody>
        </p:sp>
      </p:grpSp>
      <p:grpSp>
        <p:nvGrpSpPr>
          <p:cNvPr id="89" name="Google Shape;89;p13"/>
          <p:cNvGrpSpPr/>
          <p:nvPr/>
        </p:nvGrpSpPr>
        <p:grpSpPr>
          <a:xfrm>
            <a:off x="304800" y="4114800"/>
            <a:ext cx="1371600" cy="1295400"/>
            <a:chOff x="192" y="2592"/>
            <a:chExt cx="864" cy="816"/>
          </a:xfrm>
        </p:grpSpPr>
        <p:sp>
          <p:nvSpPr>
            <p:cNvPr id="90" name="Google Shape;90;p13"/>
            <p:cNvSpPr/>
            <p:nvPr/>
          </p:nvSpPr>
          <p:spPr>
            <a:xfrm>
              <a:off x="192" y="2592"/>
              <a:ext cx="864" cy="816"/>
            </a:xfrm>
            <a:prstGeom prst="ellipse">
              <a:avLst/>
            </a:prstGeom>
            <a:solidFill>
              <a:srgbClr val="FF6699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13"/>
            <p:cNvSpPr/>
            <p:nvPr/>
          </p:nvSpPr>
          <p:spPr>
            <a:xfrm>
              <a:off x="323" y="2736"/>
              <a:ext cx="522" cy="4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9525">
                    <a:solidFill>
                      <a:srgbClr val="0000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זבול </a:t>
              </a:r>
            </a:p>
          </p:txBody>
        </p:sp>
      </p:grpSp>
      <p:grpSp>
        <p:nvGrpSpPr>
          <p:cNvPr id="92" name="Google Shape;92;p13"/>
          <p:cNvGrpSpPr/>
          <p:nvPr/>
        </p:nvGrpSpPr>
        <p:grpSpPr>
          <a:xfrm>
            <a:off x="1953850" y="4114800"/>
            <a:ext cx="1475150" cy="1295400"/>
            <a:chOff x="1296" y="2592"/>
            <a:chExt cx="864" cy="816"/>
          </a:xfrm>
        </p:grpSpPr>
        <p:sp>
          <p:nvSpPr>
            <p:cNvPr id="93" name="Google Shape;93;p13"/>
            <p:cNvSpPr/>
            <p:nvPr/>
          </p:nvSpPr>
          <p:spPr>
            <a:xfrm>
              <a:off x="1296" y="2592"/>
              <a:ext cx="864" cy="816"/>
            </a:xfrm>
            <a:prstGeom prst="ellipse">
              <a:avLst/>
            </a:prstGeom>
            <a:solidFill>
              <a:srgbClr val="CC6600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13"/>
            <p:cNvSpPr/>
            <p:nvPr/>
          </p:nvSpPr>
          <p:spPr>
            <a:xfrm>
              <a:off x="1344" y="2784"/>
              <a:ext cx="768" cy="4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9525">
                    <a:solidFill>
                      <a:srgbClr val="0000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געל בן עבד</a:t>
              </a:r>
            </a:p>
          </p:txBody>
        </p:sp>
      </p:grpSp>
      <p:grpSp>
        <p:nvGrpSpPr>
          <p:cNvPr id="95" name="Google Shape;95;p13"/>
          <p:cNvGrpSpPr/>
          <p:nvPr/>
        </p:nvGrpSpPr>
        <p:grpSpPr>
          <a:xfrm>
            <a:off x="3962400" y="4114800"/>
            <a:ext cx="1371600" cy="1295400"/>
            <a:chOff x="2496" y="2592"/>
            <a:chExt cx="864" cy="816"/>
          </a:xfrm>
        </p:grpSpPr>
        <p:sp>
          <p:nvSpPr>
            <p:cNvPr id="96" name="Google Shape;96;p13"/>
            <p:cNvSpPr/>
            <p:nvPr/>
          </p:nvSpPr>
          <p:spPr>
            <a:xfrm>
              <a:off x="2496" y="2592"/>
              <a:ext cx="864" cy="816"/>
            </a:xfrm>
            <a:prstGeom prst="ellipse">
              <a:avLst/>
            </a:prstGeom>
            <a:solidFill>
              <a:srgbClr val="660066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p13"/>
            <p:cNvSpPr/>
            <p:nvPr/>
          </p:nvSpPr>
          <p:spPr>
            <a:xfrm>
              <a:off x="2688" y="2784"/>
              <a:ext cx="522" cy="4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9525">
                    <a:solidFill>
                      <a:srgbClr val="0000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שרי </a:t>
              </a:r>
              <a:br>
                <a:rPr b="1" i="1">
                  <a:ln cap="flat" cmpd="sng" w="9525">
                    <a:solidFill>
                      <a:srgbClr val="0000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</a:br>
              <a:r>
                <a:rPr b="1" i="1">
                  <a:ln cap="flat" cmpd="sng" w="9525">
                    <a:solidFill>
                      <a:srgbClr val="0000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שכם</a:t>
              </a:r>
            </a:p>
          </p:txBody>
        </p:sp>
      </p:grpSp>
      <p:grpSp>
        <p:nvGrpSpPr>
          <p:cNvPr id="98" name="Google Shape;98;p13"/>
          <p:cNvGrpSpPr/>
          <p:nvPr/>
        </p:nvGrpSpPr>
        <p:grpSpPr>
          <a:xfrm>
            <a:off x="5791200" y="4114800"/>
            <a:ext cx="1371600" cy="1295400"/>
            <a:chOff x="3648" y="2592"/>
            <a:chExt cx="864" cy="816"/>
          </a:xfrm>
        </p:grpSpPr>
        <p:sp>
          <p:nvSpPr>
            <p:cNvPr id="99" name="Google Shape;99;p13"/>
            <p:cNvSpPr/>
            <p:nvPr/>
          </p:nvSpPr>
          <p:spPr>
            <a:xfrm>
              <a:off x="3648" y="2592"/>
              <a:ext cx="864" cy="816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p13"/>
            <p:cNvSpPr/>
            <p:nvPr/>
          </p:nvSpPr>
          <p:spPr>
            <a:xfrm>
              <a:off x="3840" y="2784"/>
              <a:ext cx="522" cy="4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9525">
                    <a:solidFill>
                      <a:srgbClr val="0000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אבימלך</a:t>
              </a: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/>
          <p:cNvSpPr txBox="1"/>
          <p:nvPr>
            <p:ph type="ctrTitle"/>
          </p:nvPr>
        </p:nvSpPr>
        <p:spPr>
          <a:xfrm>
            <a:off x="1219200" y="2286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iw-IL" sz="4400"/>
              <a:t>שופטים פרק ט' פסוקים א' – ו'</a:t>
            </a:r>
            <a:endParaRPr b="1" sz="4400"/>
          </a:p>
        </p:txBody>
      </p:sp>
      <p:sp>
        <p:nvSpPr>
          <p:cNvPr id="106" name="Google Shape;106;p14"/>
          <p:cNvSpPr txBox="1"/>
          <p:nvPr/>
        </p:nvSpPr>
        <p:spPr>
          <a:xfrm>
            <a:off x="762000" y="1676400"/>
            <a:ext cx="7620000" cy="29702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iw-IL" sz="5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אבימלך הורג את 68 אחיו בתמיכתם של שרי שכם.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270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iw-IL" sz="5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יותם מצליח להתחבא.</a:t>
            </a:r>
            <a:endParaRPr b="1" i="0" sz="5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7" name="Google Shape;107;p14"/>
          <p:cNvGrpSpPr/>
          <p:nvPr/>
        </p:nvGrpSpPr>
        <p:grpSpPr>
          <a:xfrm>
            <a:off x="7543800" y="5334000"/>
            <a:ext cx="1371600" cy="1295400"/>
            <a:chOff x="4752" y="2592"/>
            <a:chExt cx="864" cy="816"/>
          </a:xfrm>
        </p:grpSpPr>
        <p:sp>
          <p:nvSpPr>
            <p:cNvPr id="108" name="Google Shape;108;p14"/>
            <p:cNvSpPr/>
            <p:nvPr/>
          </p:nvSpPr>
          <p:spPr>
            <a:xfrm>
              <a:off x="4752" y="2592"/>
              <a:ext cx="864" cy="816"/>
            </a:xfrm>
            <a:prstGeom prst="ellipse">
              <a:avLst/>
            </a:prstGeom>
            <a:solidFill>
              <a:srgbClr val="006600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p14"/>
            <p:cNvSpPr/>
            <p:nvPr/>
          </p:nvSpPr>
          <p:spPr>
            <a:xfrm>
              <a:off x="4965" y="2818"/>
              <a:ext cx="474" cy="36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9525">
                    <a:solidFill>
                      <a:srgbClr val="0000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יותם</a:t>
              </a:r>
            </a:p>
          </p:txBody>
        </p:sp>
      </p:grpSp>
      <p:grpSp>
        <p:nvGrpSpPr>
          <p:cNvPr id="110" name="Google Shape;110;p14"/>
          <p:cNvGrpSpPr/>
          <p:nvPr/>
        </p:nvGrpSpPr>
        <p:grpSpPr>
          <a:xfrm>
            <a:off x="304800" y="5334000"/>
            <a:ext cx="1371600" cy="1295400"/>
            <a:chOff x="192" y="2592"/>
            <a:chExt cx="864" cy="816"/>
          </a:xfrm>
        </p:grpSpPr>
        <p:sp>
          <p:nvSpPr>
            <p:cNvPr id="111" name="Google Shape;111;p14"/>
            <p:cNvSpPr/>
            <p:nvPr/>
          </p:nvSpPr>
          <p:spPr>
            <a:xfrm>
              <a:off x="192" y="2592"/>
              <a:ext cx="864" cy="816"/>
            </a:xfrm>
            <a:prstGeom prst="ellipse">
              <a:avLst/>
            </a:prstGeom>
            <a:solidFill>
              <a:srgbClr val="FF6699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14"/>
            <p:cNvSpPr/>
            <p:nvPr/>
          </p:nvSpPr>
          <p:spPr>
            <a:xfrm>
              <a:off x="323" y="2736"/>
              <a:ext cx="522" cy="4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9525">
                    <a:solidFill>
                      <a:srgbClr val="0000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זבול </a:t>
              </a:r>
            </a:p>
          </p:txBody>
        </p:sp>
      </p:grpSp>
      <p:grpSp>
        <p:nvGrpSpPr>
          <p:cNvPr id="113" name="Google Shape;113;p14"/>
          <p:cNvGrpSpPr/>
          <p:nvPr/>
        </p:nvGrpSpPr>
        <p:grpSpPr>
          <a:xfrm>
            <a:off x="2057400" y="5334000"/>
            <a:ext cx="1371600" cy="1295400"/>
            <a:chOff x="1296" y="2592"/>
            <a:chExt cx="864" cy="816"/>
          </a:xfrm>
        </p:grpSpPr>
        <p:sp>
          <p:nvSpPr>
            <p:cNvPr id="114" name="Google Shape;114;p14"/>
            <p:cNvSpPr/>
            <p:nvPr/>
          </p:nvSpPr>
          <p:spPr>
            <a:xfrm>
              <a:off x="1296" y="2592"/>
              <a:ext cx="864" cy="816"/>
            </a:xfrm>
            <a:prstGeom prst="ellipse">
              <a:avLst/>
            </a:prstGeom>
            <a:solidFill>
              <a:srgbClr val="CC6600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14"/>
            <p:cNvSpPr/>
            <p:nvPr/>
          </p:nvSpPr>
          <p:spPr>
            <a:xfrm>
              <a:off x="1344" y="2784"/>
              <a:ext cx="768" cy="4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9525">
                    <a:solidFill>
                      <a:srgbClr val="0000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געל בן עבד</a:t>
              </a:r>
            </a:p>
          </p:txBody>
        </p:sp>
      </p:grpSp>
      <p:grpSp>
        <p:nvGrpSpPr>
          <p:cNvPr id="116" name="Google Shape;116;p14"/>
          <p:cNvGrpSpPr/>
          <p:nvPr/>
        </p:nvGrpSpPr>
        <p:grpSpPr>
          <a:xfrm>
            <a:off x="3962400" y="5334000"/>
            <a:ext cx="1371600" cy="1295400"/>
            <a:chOff x="2496" y="2592"/>
            <a:chExt cx="864" cy="816"/>
          </a:xfrm>
        </p:grpSpPr>
        <p:sp>
          <p:nvSpPr>
            <p:cNvPr id="117" name="Google Shape;117;p14"/>
            <p:cNvSpPr/>
            <p:nvPr/>
          </p:nvSpPr>
          <p:spPr>
            <a:xfrm>
              <a:off x="2496" y="2592"/>
              <a:ext cx="864" cy="816"/>
            </a:xfrm>
            <a:prstGeom prst="ellipse">
              <a:avLst/>
            </a:prstGeom>
            <a:solidFill>
              <a:srgbClr val="660066"/>
            </a:solidFill>
            <a:ln cap="flat" cmpd="sng" w="28575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14"/>
            <p:cNvSpPr/>
            <p:nvPr/>
          </p:nvSpPr>
          <p:spPr>
            <a:xfrm>
              <a:off x="2688" y="2784"/>
              <a:ext cx="522" cy="4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28575">
                    <a:solidFill>
                      <a:srgbClr val="FFFF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שרי </a:t>
              </a:r>
              <a:br>
                <a:rPr b="1" i="1">
                  <a:ln cap="flat" cmpd="sng" w="28575">
                    <a:solidFill>
                      <a:srgbClr val="FFFF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</a:br>
              <a:r>
                <a:rPr b="1" i="1">
                  <a:ln cap="flat" cmpd="sng" w="28575">
                    <a:solidFill>
                      <a:srgbClr val="FFFF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שכם</a:t>
              </a:r>
            </a:p>
          </p:txBody>
        </p:sp>
      </p:grpSp>
      <p:grpSp>
        <p:nvGrpSpPr>
          <p:cNvPr id="119" name="Google Shape;119;p14"/>
          <p:cNvGrpSpPr/>
          <p:nvPr/>
        </p:nvGrpSpPr>
        <p:grpSpPr>
          <a:xfrm>
            <a:off x="5791200" y="5334000"/>
            <a:ext cx="1371600" cy="1295400"/>
            <a:chOff x="3648" y="2592"/>
            <a:chExt cx="864" cy="816"/>
          </a:xfrm>
        </p:grpSpPr>
        <p:sp>
          <p:nvSpPr>
            <p:cNvPr id="120" name="Google Shape;120;p14"/>
            <p:cNvSpPr/>
            <p:nvPr/>
          </p:nvSpPr>
          <p:spPr>
            <a:xfrm>
              <a:off x="3648" y="2592"/>
              <a:ext cx="864" cy="816"/>
            </a:xfrm>
            <a:prstGeom prst="ellipse">
              <a:avLst/>
            </a:prstGeom>
            <a:solidFill>
              <a:srgbClr val="0000FF"/>
            </a:solidFill>
            <a:ln cap="flat" cmpd="sng" w="38100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14"/>
            <p:cNvSpPr/>
            <p:nvPr/>
          </p:nvSpPr>
          <p:spPr>
            <a:xfrm>
              <a:off x="3840" y="2784"/>
              <a:ext cx="522" cy="4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38100">
                    <a:solidFill>
                      <a:srgbClr val="FFFF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אבימלך</a:t>
              </a: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5"/>
          <p:cNvSpPr txBox="1"/>
          <p:nvPr>
            <p:ph type="ctrTitle"/>
          </p:nvPr>
        </p:nvSpPr>
        <p:spPr>
          <a:xfrm>
            <a:off x="1219200" y="2286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iw-IL" sz="4400"/>
              <a:t>שופטים פרק ט' פסוקים ז' – כ"א</a:t>
            </a:r>
            <a:endParaRPr b="1" sz="4400"/>
          </a:p>
        </p:txBody>
      </p:sp>
      <p:sp>
        <p:nvSpPr>
          <p:cNvPr id="127" name="Google Shape;127;p15"/>
          <p:cNvSpPr txBox="1"/>
          <p:nvPr/>
        </p:nvSpPr>
        <p:spPr>
          <a:xfrm>
            <a:off x="762000" y="2057400"/>
            <a:ext cx="7620000" cy="2147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iw-IL" sz="5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יותם ממשיל משל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270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iw-IL" sz="5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לשרי שכם.</a:t>
            </a:r>
            <a:endParaRPr b="1" i="0" sz="5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8" name="Google Shape;128;p15"/>
          <p:cNvGrpSpPr/>
          <p:nvPr/>
        </p:nvGrpSpPr>
        <p:grpSpPr>
          <a:xfrm>
            <a:off x="7543800" y="5334000"/>
            <a:ext cx="1371600" cy="1295400"/>
            <a:chOff x="4752" y="2592"/>
            <a:chExt cx="864" cy="816"/>
          </a:xfrm>
        </p:grpSpPr>
        <p:sp>
          <p:nvSpPr>
            <p:cNvPr id="129" name="Google Shape;129;p15"/>
            <p:cNvSpPr/>
            <p:nvPr/>
          </p:nvSpPr>
          <p:spPr>
            <a:xfrm>
              <a:off x="4752" y="2592"/>
              <a:ext cx="864" cy="816"/>
            </a:xfrm>
            <a:prstGeom prst="ellipse">
              <a:avLst/>
            </a:prstGeom>
            <a:solidFill>
              <a:srgbClr val="006600"/>
            </a:solidFill>
            <a:ln cap="flat" cmpd="sng" w="28575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30;p15"/>
            <p:cNvSpPr/>
            <p:nvPr/>
          </p:nvSpPr>
          <p:spPr>
            <a:xfrm>
              <a:off x="4965" y="2818"/>
              <a:ext cx="474" cy="36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28575">
                    <a:solidFill>
                      <a:srgbClr val="FFFF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יותם</a:t>
              </a:r>
            </a:p>
          </p:txBody>
        </p:sp>
      </p:grpSp>
      <p:grpSp>
        <p:nvGrpSpPr>
          <p:cNvPr id="131" name="Google Shape;131;p15"/>
          <p:cNvGrpSpPr/>
          <p:nvPr/>
        </p:nvGrpSpPr>
        <p:grpSpPr>
          <a:xfrm>
            <a:off x="304800" y="5334000"/>
            <a:ext cx="1371600" cy="1295400"/>
            <a:chOff x="192" y="2592"/>
            <a:chExt cx="864" cy="816"/>
          </a:xfrm>
        </p:grpSpPr>
        <p:sp>
          <p:nvSpPr>
            <p:cNvPr id="132" name="Google Shape;132;p15"/>
            <p:cNvSpPr/>
            <p:nvPr/>
          </p:nvSpPr>
          <p:spPr>
            <a:xfrm>
              <a:off x="192" y="2592"/>
              <a:ext cx="864" cy="816"/>
            </a:xfrm>
            <a:prstGeom prst="ellipse">
              <a:avLst/>
            </a:prstGeom>
            <a:solidFill>
              <a:srgbClr val="FF6699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15"/>
            <p:cNvSpPr/>
            <p:nvPr/>
          </p:nvSpPr>
          <p:spPr>
            <a:xfrm>
              <a:off x="323" y="2736"/>
              <a:ext cx="522" cy="4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9525">
                    <a:solidFill>
                      <a:srgbClr val="0000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זבול </a:t>
              </a:r>
            </a:p>
          </p:txBody>
        </p:sp>
      </p:grpSp>
      <p:grpSp>
        <p:nvGrpSpPr>
          <p:cNvPr id="134" name="Google Shape;134;p15"/>
          <p:cNvGrpSpPr/>
          <p:nvPr/>
        </p:nvGrpSpPr>
        <p:grpSpPr>
          <a:xfrm>
            <a:off x="2057400" y="5334000"/>
            <a:ext cx="1371600" cy="1295400"/>
            <a:chOff x="1296" y="2592"/>
            <a:chExt cx="864" cy="816"/>
          </a:xfrm>
        </p:grpSpPr>
        <p:sp>
          <p:nvSpPr>
            <p:cNvPr id="135" name="Google Shape;135;p15"/>
            <p:cNvSpPr/>
            <p:nvPr/>
          </p:nvSpPr>
          <p:spPr>
            <a:xfrm>
              <a:off x="1296" y="2592"/>
              <a:ext cx="864" cy="816"/>
            </a:xfrm>
            <a:prstGeom prst="ellipse">
              <a:avLst/>
            </a:prstGeom>
            <a:solidFill>
              <a:srgbClr val="CC6600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15"/>
            <p:cNvSpPr/>
            <p:nvPr/>
          </p:nvSpPr>
          <p:spPr>
            <a:xfrm>
              <a:off x="1344" y="2784"/>
              <a:ext cx="768" cy="4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9525">
                    <a:solidFill>
                      <a:srgbClr val="0000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געל בן עבד</a:t>
              </a:r>
            </a:p>
          </p:txBody>
        </p:sp>
      </p:grpSp>
      <p:grpSp>
        <p:nvGrpSpPr>
          <p:cNvPr id="137" name="Google Shape;137;p15"/>
          <p:cNvGrpSpPr/>
          <p:nvPr/>
        </p:nvGrpSpPr>
        <p:grpSpPr>
          <a:xfrm>
            <a:off x="3962400" y="5334000"/>
            <a:ext cx="1371600" cy="1295400"/>
            <a:chOff x="2496" y="2592"/>
            <a:chExt cx="864" cy="816"/>
          </a:xfrm>
        </p:grpSpPr>
        <p:sp>
          <p:nvSpPr>
            <p:cNvPr id="138" name="Google Shape;138;p15"/>
            <p:cNvSpPr/>
            <p:nvPr/>
          </p:nvSpPr>
          <p:spPr>
            <a:xfrm>
              <a:off x="2496" y="2592"/>
              <a:ext cx="864" cy="816"/>
            </a:xfrm>
            <a:prstGeom prst="ellipse">
              <a:avLst/>
            </a:prstGeom>
            <a:solidFill>
              <a:srgbClr val="660066"/>
            </a:solidFill>
            <a:ln cap="flat" cmpd="sng" w="28575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15"/>
            <p:cNvSpPr/>
            <p:nvPr/>
          </p:nvSpPr>
          <p:spPr>
            <a:xfrm>
              <a:off x="2688" y="2784"/>
              <a:ext cx="522" cy="4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28575">
                    <a:solidFill>
                      <a:srgbClr val="FFFF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שרי </a:t>
              </a:r>
              <a:br>
                <a:rPr b="1" i="1">
                  <a:ln cap="flat" cmpd="sng" w="28575">
                    <a:solidFill>
                      <a:srgbClr val="FFFF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</a:br>
              <a:r>
                <a:rPr b="1" i="1">
                  <a:ln cap="flat" cmpd="sng" w="28575">
                    <a:solidFill>
                      <a:srgbClr val="FFFF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שכם</a:t>
              </a:r>
            </a:p>
          </p:txBody>
        </p:sp>
      </p:grpSp>
      <p:grpSp>
        <p:nvGrpSpPr>
          <p:cNvPr id="140" name="Google Shape;140;p15"/>
          <p:cNvGrpSpPr/>
          <p:nvPr/>
        </p:nvGrpSpPr>
        <p:grpSpPr>
          <a:xfrm>
            <a:off x="5791200" y="5334000"/>
            <a:ext cx="1371600" cy="1295400"/>
            <a:chOff x="3648" y="2592"/>
            <a:chExt cx="864" cy="816"/>
          </a:xfrm>
        </p:grpSpPr>
        <p:sp>
          <p:nvSpPr>
            <p:cNvPr id="141" name="Google Shape;141;p15"/>
            <p:cNvSpPr/>
            <p:nvPr/>
          </p:nvSpPr>
          <p:spPr>
            <a:xfrm>
              <a:off x="3648" y="2592"/>
              <a:ext cx="864" cy="816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15"/>
            <p:cNvSpPr/>
            <p:nvPr/>
          </p:nvSpPr>
          <p:spPr>
            <a:xfrm>
              <a:off x="3840" y="2784"/>
              <a:ext cx="522" cy="4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אבימלך</a:t>
              </a: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6"/>
          <p:cNvSpPr txBox="1"/>
          <p:nvPr>
            <p:ph type="ctrTitle"/>
          </p:nvPr>
        </p:nvSpPr>
        <p:spPr>
          <a:xfrm>
            <a:off x="1219200" y="2286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iw-IL" sz="4400"/>
              <a:t>שופטים פרק ט' פסוקים ז' – כ"א</a:t>
            </a:r>
            <a:endParaRPr b="1" sz="4400"/>
          </a:p>
        </p:txBody>
      </p:sp>
      <p:sp>
        <p:nvSpPr>
          <p:cNvPr id="148" name="Google Shape;148;p16"/>
          <p:cNvSpPr txBox="1"/>
          <p:nvPr/>
        </p:nvSpPr>
        <p:spPr>
          <a:xfrm>
            <a:off x="838200" y="1447800"/>
            <a:ext cx="7620000" cy="641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iw-IL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משל יותם</a:t>
            </a:r>
            <a:endParaRPr b="1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9" name="Google Shape;149;p16"/>
          <p:cNvGrpSpPr/>
          <p:nvPr/>
        </p:nvGrpSpPr>
        <p:grpSpPr>
          <a:xfrm>
            <a:off x="7543800" y="5334000"/>
            <a:ext cx="1371600" cy="1295400"/>
            <a:chOff x="4752" y="2592"/>
            <a:chExt cx="864" cy="816"/>
          </a:xfrm>
        </p:grpSpPr>
        <p:sp>
          <p:nvSpPr>
            <p:cNvPr id="150" name="Google Shape;150;p16"/>
            <p:cNvSpPr/>
            <p:nvPr/>
          </p:nvSpPr>
          <p:spPr>
            <a:xfrm>
              <a:off x="4752" y="2592"/>
              <a:ext cx="864" cy="816"/>
            </a:xfrm>
            <a:prstGeom prst="ellipse">
              <a:avLst/>
            </a:prstGeom>
            <a:solidFill>
              <a:srgbClr val="006600"/>
            </a:solidFill>
            <a:ln cap="flat" cmpd="sng" w="28575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51;p16"/>
            <p:cNvSpPr/>
            <p:nvPr/>
          </p:nvSpPr>
          <p:spPr>
            <a:xfrm>
              <a:off x="4965" y="2818"/>
              <a:ext cx="474" cy="36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28575">
                    <a:solidFill>
                      <a:srgbClr val="FFFF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יותם</a:t>
              </a:r>
            </a:p>
          </p:txBody>
        </p:sp>
      </p:grpSp>
      <p:grpSp>
        <p:nvGrpSpPr>
          <p:cNvPr id="152" name="Google Shape;152;p16"/>
          <p:cNvGrpSpPr/>
          <p:nvPr/>
        </p:nvGrpSpPr>
        <p:grpSpPr>
          <a:xfrm>
            <a:off x="304800" y="5334000"/>
            <a:ext cx="1371600" cy="1295400"/>
            <a:chOff x="192" y="2592"/>
            <a:chExt cx="864" cy="816"/>
          </a:xfrm>
        </p:grpSpPr>
        <p:sp>
          <p:nvSpPr>
            <p:cNvPr id="153" name="Google Shape;153;p16"/>
            <p:cNvSpPr/>
            <p:nvPr/>
          </p:nvSpPr>
          <p:spPr>
            <a:xfrm>
              <a:off x="192" y="2592"/>
              <a:ext cx="864" cy="816"/>
            </a:xfrm>
            <a:prstGeom prst="ellipse">
              <a:avLst/>
            </a:prstGeom>
            <a:solidFill>
              <a:srgbClr val="FF6699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16"/>
            <p:cNvSpPr/>
            <p:nvPr/>
          </p:nvSpPr>
          <p:spPr>
            <a:xfrm>
              <a:off x="323" y="2736"/>
              <a:ext cx="522" cy="4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9525">
                    <a:solidFill>
                      <a:srgbClr val="0000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זבול </a:t>
              </a:r>
            </a:p>
          </p:txBody>
        </p:sp>
      </p:grpSp>
      <p:grpSp>
        <p:nvGrpSpPr>
          <p:cNvPr id="155" name="Google Shape;155;p16"/>
          <p:cNvGrpSpPr/>
          <p:nvPr/>
        </p:nvGrpSpPr>
        <p:grpSpPr>
          <a:xfrm>
            <a:off x="2057400" y="5334000"/>
            <a:ext cx="1371600" cy="1295400"/>
            <a:chOff x="1296" y="2592"/>
            <a:chExt cx="864" cy="816"/>
          </a:xfrm>
        </p:grpSpPr>
        <p:sp>
          <p:nvSpPr>
            <p:cNvPr id="156" name="Google Shape;156;p16"/>
            <p:cNvSpPr/>
            <p:nvPr/>
          </p:nvSpPr>
          <p:spPr>
            <a:xfrm>
              <a:off x="1296" y="2592"/>
              <a:ext cx="864" cy="816"/>
            </a:xfrm>
            <a:prstGeom prst="ellipse">
              <a:avLst/>
            </a:prstGeom>
            <a:solidFill>
              <a:srgbClr val="CC6600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p16"/>
            <p:cNvSpPr/>
            <p:nvPr/>
          </p:nvSpPr>
          <p:spPr>
            <a:xfrm>
              <a:off x="1344" y="2784"/>
              <a:ext cx="768" cy="4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9525">
                    <a:solidFill>
                      <a:srgbClr val="0000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געל בן עבד</a:t>
              </a:r>
            </a:p>
          </p:txBody>
        </p:sp>
      </p:grpSp>
      <p:grpSp>
        <p:nvGrpSpPr>
          <p:cNvPr id="158" name="Google Shape;158;p16"/>
          <p:cNvGrpSpPr/>
          <p:nvPr/>
        </p:nvGrpSpPr>
        <p:grpSpPr>
          <a:xfrm>
            <a:off x="3962400" y="5334000"/>
            <a:ext cx="1371600" cy="1295400"/>
            <a:chOff x="2496" y="2592"/>
            <a:chExt cx="864" cy="816"/>
          </a:xfrm>
        </p:grpSpPr>
        <p:sp>
          <p:nvSpPr>
            <p:cNvPr id="159" name="Google Shape;159;p16"/>
            <p:cNvSpPr/>
            <p:nvPr/>
          </p:nvSpPr>
          <p:spPr>
            <a:xfrm>
              <a:off x="2496" y="2592"/>
              <a:ext cx="864" cy="816"/>
            </a:xfrm>
            <a:prstGeom prst="ellipse">
              <a:avLst/>
            </a:prstGeom>
            <a:solidFill>
              <a:srgbClr val="660066"/>
            </a:solidFill>
            <a:ln cap="flat" cmpd="sng" w="28575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16"/>
            <p:cNvSpPr/>
            <p:nvPr/>
          </p:nvSpPr>
          <p:spPr>
            <a:xfrm>
              <a:off x="2688" y="2784"/>
              <a:ext cx="522" cy="4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28575">
                    <a:solidFill>
                      <a:srgbClr val="FFFF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שרי </a:t>
              </a:r>
              <a:br>
                <a:rPr b="1" i="1">
                  <a:ln cap="flat" cmpd="sng" w="28575">
                    <a:solidFill>
                      <a:srgbClr val="FFFF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</a:br>
              <a:r>
                <a:rPr b="1" i="1">
                  <a:ln cap="flat" cmpd="sng" w="28575">
                    <a:solidFill>
                      <a:srgbClr val="FFFF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שכם</a:t>
              </a:r>
            </a:p>
          </p:txBody>
        </p:sp>
      </p:grpSp>
      <p:grpSp>
        <p:nvGrpSpPr>
          <p:cNvPr id="161" name="Google Shape;161;p16"/>
          <p:cNvGrpSpPr/>
          <p:nvPr/>
        </p:nvGrpSpPr>
        <p:grpSpPr>
          <a:xfrm>
            <a:off x="5791200" y="5334000"/>
            <a:ext cx="1371600" cy="1295400"/>
            <a:chOff x="3648" y="2592"/>
            <a:chExt cx="864" cy="816"/>
          </a:xfrm>
        </p:grpSpPr>
        <p:sp>
          <p:nvSpPr>
            <p:cNvPr id="162" name="Google Shape;162;p16"/>
            <p:cNvSpPr/>
            <p:nvPr/>
          </p:nvSpPr>
          <p:spPr>
            <a:xfrm>
              <a:off x="3648" y="2592"/>
              <a:ext cx="864" cy="816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16"/>
            <p:cNvSpPr/>
            <p:nvPr/>
          </p:nvSpPr>
          <p:spPr>
            <a:xfrm>
              <a:off x="3840" y="2784"/>
              <a:ext cx="522" cy="4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אבימלך</a:t>
              </a:r>
            </a:p>
          </p:txBody>
        </p:sp>
      </p:grpSp>
      <p:sp>
        <p:nvSpPr>
          <p:cNvPr id="164" name="Google Shape;164;p16"/>
          <p:cNvSpPr txBox="1"/>
          <p:nvPr/>
        </p:nvSpPr>
        <p:spPr>
          <a:xfrm>
            <a:off x="5410200" y="1905000"/>
            <a:ext cx="2971800" cy="3140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w-IL" sz="2000" u="none" cap="none" strike="noStrike">
                <a:solidFill>
                  <a:srgbClr val="CC3300"/>
                </a:solidFill>
                <a:latin typeface="Arial"/>
                <a:ea typeface="Arial"/>
                <a:cs typeface="Arial"/>
                <a:sym typeface="Arial"/>
              </a:rPr>
              <a:t>משל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העצים חפשו מלך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זית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תאנה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גפן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אטד – שם של קוץ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תשובת האטד</a:t>
            </a:r>
            <a:endParaRPr b="1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16"/>
          <p:cNvSpPr txBox="1"/>
          <p:nvPr/>
        </p:nvSpPr>
        <p:spPr>
          <a:xfrm>
            <a:off x="1524000" y="1905000"/>
            <a:ext cx="2971800" cy="3444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w-IL" sz="2000" u="none" cap="none" strike="noStrike">
                <a:solidFill>
                  <a:srgbClr val="CC3300"/>
                </a:solidFill>
                <a:latin typeface="Arial"/>
                <a:ea typeface="Arial"/>
                <a:cs typeface="Arial"/>
                <a:sym typeface="Arial"/>
              </a:rPr>
              <a:t>נמשל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אנשי שכם חפשו מלך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בני גדעון המתים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בני גדעון המתים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בני גדעון המתים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אבימלך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מה יקרה אם אבימלך ישלוט עליכם.</a:t>
            </a:r>
            <a:endParaRPr b="1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7"/>
          <p:cNvSpPr txBox="1"/>
          <p:nvPr>
            <p:ph type="ctrTitle"/>
          </p:nvPr>
        </p:nvSpPr>
        <p:spPr>
          <a:xfrm>
            <a:off x="838200" y="228600"/>
            <a:ext cx="8153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iw-IL" sz="4400"/>
              <a:t>שופטים פרק ט' פסוקים כ"ב – כ"ה</a:t>
            </a:r>
            <a:endParaRPr b="1" sz="4400"/>
          </a:p>
        </p:txBody>
      </p:sp>
      <p:sp>
        <p:nvSpPr>
          <p:cNvPr id="171" name="Google Shape;171;p17"/>
          <p:cNvSpPr txBox="1"/>
          <p:nvPr/>
        </p:nvSpPr>
        <p:spPr>
          <a:xfrm>
            <a:off x="762000" y="1676400"/>
            <a:ext cx="7620000" cy="29702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iw-IL" sz="5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אבימלך שולט שלטון של שררה באנשי שכם.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270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iw-IL" sz="5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יש בינו ובינם רוח רעה.</a:t>
            </a:r>
            <a:endParaRPr b="1" i="0" sz="5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2" name="Google Shape;172;p17"/>
          <p:cNvGrpSpPr/>
          <p:nvPr/>
        </p:nvGrpSpPr>
        <p:grpSpPr>
          <a:xfrm>
            <a:off x="7543800" y="5334000"/>
            <a:ext cx="1371600" cy="1295400"/>
            <a:chOff x="4752" y="2592"/>
            <a:chExt cx="864" cy="816"/>
          </a:xfrm>
        </p:grpSpPr>
        <p:sp>
          <p:nvSpPr>
            <p:cNvPr id="173" name="Google Shape;173;p17"/>
            <p:cNvSpPr/>
            <p:nvPr/>
          </p:nvSpPr>
          <p:spPr>
            <a:xfrm>
              <a:off x="4752" y="2592"/>
              <a:ext cx="864" cy="816"/>
            </a:xfrm>
            <a:prstGeom prst="ellipse">
              <a:avLst/>
            </a:prstGeom>
            <a:solidFill>
              <a:srgbClr val="006600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17"/>
            <p:cNvSpPr/>
            <p:nvPr/>
          </p:nvSpPr>
          <p:spPr>
            <a:xfrm>
              <a:off x="4965" y="2818"/>
              <a:ext cx="474" cy="36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9525">
                    <a:solidFill>
                      <a:srgbClr val="0000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יותם</a:t>
              </a:r>
            </a:p>
          </p:txBody>
        </p:sp>
      </p:grpSp>
      <p:grpSp>
        <p:nvGrpSpPr>
          <p:cNvPr id="175" name="Google Shape;175;p17"/>
          <p:cNvGrpSpPr/>
          <p:nvPr/>
        </p:nvGrpSpPr>
        <p:grpSpPr>
          <a:xfrm>
            <a:off x="304800" y="5334000"/>
            <a:ext cx="1371600" cy="1295400"/>
            <a:chOff x="192" y="2592"/>
            <a:chExt cx="864" cy="816"/>
          </a:xfrm>
        </p:grpSpPr>
        <p:sp>
          <p:nvSpPr>
            <p:cNvPr id="176" name="Google Shape;176;p17"/>
            <p:cNvSpPr/>
            <p:nvPr/>
          </p:nvSpPr>
          <p:spPr>
            <a:xfrm>
              <a:off x="192" y="2592"/>
              <a:ext cx="864" cy="816"/>
            </a:xfrm>
            <a:prstGeom prst="ellipse">
              <a:avLst/>
            </a:prstGeom>
            <a:solidFill>
              <a:srgbClr val="FF6699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17"/>
            <p:cNvSpPr/>
            <p:nvPr/>
          </p:nvSpPr>
          <p:spPr>
            <a:xfrm>
              <a:off x="323" y="2736"/>
              <a:ext cx="522" cy="4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9525">
                    <a:solidFill>
                      <a:srgbClr val="0000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זבול </a:t>
              </a:r>
            </a:p>
          </p:txBody>
        </p:sp>
      </p:grpSp>
      <p:grpSp>
        <p:nvGrpSpPr>
          <p:cNvPr id="178" name="Google Shape;178;p17"/>
          <p:cNvGrpSpPr/>
          <p:nvPr/>
        </p:nvGrpSpPr>
        <p:grpSpPr>
          <a:xfrm>
            <a:off x="2057400" y="5334000"/>
            <a:ext cx="1371600" cy="1295400"/>
            <a:chOff x="1296" y="2592"/>
            <a:chExt cx="864" cy="816"/>
          </a:xfrm>
        </p:grpSpPr>
        <p:sp>
          <p:nvSpPr>
            <p:cNvPr id="179" name="Google Shape;179;p17"/>
            <p:cNvSpPr/>
            <p:nvPr/>
          </p:nvSpPr>
          <p:spPr>
            <a:xfrm>
              <a:off x="1296" y="2592"/>
              <a:ext cx="864" cy="816"/>
            </a:xfrm>
            <a:prstGeom prst="ellipse">
              <a:avLst/>
            </a:prstGeom>
            <a:solidFill>
              <a:srgbClr val="CC6600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p17"/>
            <p:cNvSpPr/>
            <p:nvPr/>
          </p:nvSpPr>
          <p:spPr>
            <a:xfrm>
              <a:off x="1344" y="2784"/>
              <a:ext cx="768" cy="4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9525">
                    <a:solidFill>
                      <a:srgbClr val="0000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געל בן עבד</a:t>
              </a:r>
            </a:p>
          </p:txBody>
        </p:sp>
      </p:grpSp>
      <p:grpSp>
        <p:nvGrpSpPr>
          <p:cNvPr id="181" name="Google Shape;181;p17"/>
          <p:cNvGrpSpPr/>
          <p:nvPr/>
        </p:nvGrpSpPr>
        <p:grpSpPr>
          <a:xfrm>
            <a:off x="3962400" y="5334000"/>
            <a:ext cx="1371600" cy="1295400"/>
            <a:chOff x="2496" y="2592"/>
            <a:chExt cx="864" cy="816"/>
          </a:xfrm>
        </p:grpSpPr>
        <p:sp>
          <p:nvSpPr>
            <p:cNvPr id="182" name="Google Shape;182;p17"/>
            <p:cNvSpPr/>
            <p:nvPr/>
          </p:nvSpPr>
          <p:spPr>
            <a:xfrm>
              <a:off x="2496" y="2592"/>
              <a:ext cx="864" cy="816"/>
            </a:xfrm>
            <a:prstGeom prst="ellipse">
              <a:avLst/>
            </a:prstGeom>
            <a:solidFill>
              <a:srgbClr val="660066"/>
            </a:solidFill>
            <a:ln cap="flat" cmpd="sng" w="28575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183;p17"/>
            <p:cNvSpPr/>
            <p:nvPr/>
          </p:nvSpPr>
          <p:spPr>
            <a:xfrm>
              <a:off x="2688" y="2784"/>
              <a:ext cx="522" cy="4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28575">
                    <a:solidFill>
                      <a:srgbClr val="FFFF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שרי </a:t>
              </a:r>
              <a:br>
                <a:rPr b="1" i="1">
                  <a:ln cap="flat" cmpd="sng" w="28575">
                    <a:solidFill>
                      <a:srgbClr val="FFFF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</a:br>
              <a:r>
                <a:rPr b="1" i="1">
                  <a:ln cap="flat" cmpd="sng" w="28575">
                    <a:solidFill>
                      <a:srgbClr val="FFFF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שכם</a:t>
              </a:r>
            </a:p>
          </p:txBody>
        </p:sp>
      </p:grpSp>
      <p:grpSp>
        <p:nvGrpSpPr>
          <p:cNvPr id="184" name="Google Shape;184;p17"/>
          <p:cNvGrpSpPr/>
          <p:nvPr/>
        </p:nvGrpSpPr>
        <p:grpSpPr>
          <a:xfrm>
            <a:off x="5791200" y="5334000"/>
            <a:ext cx="1371600" cy="1295400"/>
            <a:chOff x="3648" y="2592"/>
            <a:chExt cx="864" cy="816"/>
          </a:xfrm>
        </p:grpSpPr>
        <p:sp>
          <p:nvSpPr>
            <p:cNvPr id="185" name="Google Shape;185;p17"/>
            <p:cNvSpPr/>
            <p:nvPr/>
          </p:nvSpPr>
          <p:spPr>
            <a:xfrm>
              <a:off x="3648" y="2592"/>
              <a:ext cx="864" cy="816"/>
            </a:xfrm>
            <a:prstGeom prst="ellipse">
              <a:avLst/>
            </a:prstGeom>
            <a:solidFill>
              <a:srgbClr val="0000FF"/>
            </a:solidFill>
            <a:ln cap="flat" cmpd="sng" w="38100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86;p17"/>
            <p:cNvSpPr/>
            <p:nvPr/>
          </p:nvSpPr>
          <p:spPr>
            <a:xfrm>
              <a:off x="3840" y="2784"/>
              <a:ext cx="522" cy="4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38100">
                    <a:solidFill>
                      <a:srgbClr val="FFFF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אבימלך</a:t>
              </a: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8"/>
          <p:cNvSpPr txBox="1"/>
          <p:nvPr>
            <p:ph type="ctrTitle"/>
          </p:nvPr>
        </p:nvSpPr>
        <p:spPr>
          <a:xfrm>
            <a:off x="685800" y="228600"/>
            <a:ext cx="83058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iw-IL" sz="4400"/>
              <a:t>שופטים פרק ט' פסוקים כ"ב – כ"ה</a:t>
            </a:r>
            <a:endParaRPr b="1" sz="4400"/>
          </a:p>
        </p:txBody>
      </p:sp>
      <p:sp>
        <p:nvSpPr>
          <p:cNvPr id="192" name="Google Shape;192;p18"/>
          <p:cNvSpPr txBox="1"/>
          <p:nvPr/>
        </p:nvSpPr>
        <p:spPr>
          <a:xfrm>
            <a:off x="381000" y="2057400"/>
            <a:ext cx="8534400" cy="2744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iw-IL" sz="5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הסיבה </a:t>
            </a:r>
            <a:r>
              <a:rPr b="1" i="0" lang="iw-IL" sz="5400" u="none" cap="none" strike="noStrike">
                <a:solidFill>
                  <a:srgbClr val="CC3300"/>
                </a:solidFill>
                <a:latin typeface="Arial"/>
                <a:ea typeface="Arial"/>
                <a:cs typeface="Arial"/>
                <a:sym typeface="Arial"/>
              </a:rPr>
              <a:t>הנסתרת</a:t>
            </a:r>
            <a:r>
              <a:rPr b="1" i="0" lang="iw-IL" sz="5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לרוח הרעה: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"לָבוֹא חֲמַס שִׁבְעִים בְּנֵי יְרֻבָּעַל וְדָמָם לָשׂוּם עַל אֲבִימֶלֶךְ אֲחִיהֶם אֲשֶׁר הָרַג אוֹתָם וְעַל בַּעֲלֵי שְׁכֶם אֲשֶׁר חִזְּקוּ אֶת יָדָיו לַהֲרֹג אֶת אֶחָיו"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שופטים פרק ט פסוק כ"ד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3" name="Google Shape;193;p18"/>
          <p:cNvGrpSpPr/>
          <p:nvPr/>
        </p:nvGrpSpPr>
        <p:grpSpPr>
          <a:xfrm>
            <a:off x="7543800" y="5334000"/>
            <a:ext cx="1371600" cy="1295400"/>
            <a:chOff x="4752" y="2592"/>
            <a:chExt cx="864" cy="816"/>
          </a:xfrm>
        </p:grpSpPr>
        <p:sp>
          <p:nvSpPr>
            <p:cNvPr id="194" name="Google Shape;194;p18"/>
            <p:cNvSpPr/>
            <p:nvPr/>
          </p:nvSpPr>
          <p:spPr>
            <a:xfrm>
              <a:off x="4752" y="2592"/>
              <a:ext cx="864" cy="816"/>
            </a:xfrm>
            <a:prstGeom prst="ellipse">
              <a:avLst/>
            </a:prstGeom>
            <a:solidFill>
              <a:srgbClr val="006600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p18"/>
            <p:cNvSpPr/>
            <p:nvPr/>
          </p:nvSpPr>
          <p:spPr>
            <a:xfrm>
              <a:off x="4965" y="2818"/>
              <a:ext cx="474" cy="36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9525">
                    <a:solidFill>
                      <a:srgbClr val="0000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יותם</a:t>
              </a:r>
            </a:p>
          </p:txBody>
        </p:sp>
      </p:grpSp>
      <p:grpSp>
        <p:nvGrpSpPr>
          <p:cNvPr id="196" name="Google Shape;196;p18"/>
          <p:cNvGrpSpPr/>
          <p:nvPr/>
        </p:nvGrpSpPr>
        <p:grpSpPr>
          <a:xfrm>
            <a:off x="304800" y="5334000"/>
            <a:ext cx="1371600" cy="1295400"/>
            <a:chOff x="192" y="2592"/>
            <a:chExt cx="864" cy="816"/>
          </a:xfrm>
        </p:grpSpPr>
        <p:sp>
          <p:nvSpPr>
            <p:cNvPr id="197" name="Google Shape;197;p18"/>
            <p:cNvSpPr/>
            <p:nvPr/>
          </p:nvSpPr>
          <p:spPr>
            <a:xfrm>
              <a:off x="192" y="2592"/>
              <a:ext cx="864" cy="816"/>
            </a:xfrm>
            <a:prstGeom prst="ellipse">
              <a:avLst/>
            </a:prstGeom>
            <a:solidFill>
              <a:srgbClr val="FF6699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p18"/>
            <p:cNvSpPr/>
            <p:nvPr/>
          </p:nvSpPr>
          <p:spPr>
            <a:xfrm>
              <a:off x="323" y="2736"/>
              <a:ext cx="522" cy="4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9525">
                    <a:solidFill>
                      <a:srgbClr val="0000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זבול </a:t>
              </a:r>
            </a:p>
          </p:txBody>
        </p:sp>
      </p:grpSp>
      <p:grpSp>
        <p:nvGrpSpPr>
          <p:cNvPr id="199" name="Google Shape;199;p18"/>
          <p:cNvGrpSpPr/>
          <p:nvPr/>
        </p:nvGrpSpPr>
        <p:grpSpPr>
          <a:xfrm>
            <a:off x="2057400" y="5334000"/>
            <a:ext cx="1371600" cy="1295400"/>
            <a:chOff x="1296" y="2592"/>
            <a:chExt cx="864" cy="816"/>
          </a:xfrm>
        </p:grpSpPr>
        <p:sp>
          <p:nvSpPr>
            <p:cNvPr id="200" name="Google Shape;200;p18"/>
            <p:cNvSpPr/>
            <p:nvPr/>
          </p:nvSpPr>
          <p:spPr>
            <a:xfrm>
              <a:off x="1296" y="2592"/>
              <a:ext cx="864" cy="816"/>
            </a:xfrm>
            <a:prstGeom prst="ellipse">
              <a:avLst/>
            </a:prstGeom>
            <a:solidFill>
              <a:srgbClr val="CC6600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18"/>
            <p:cNvSpPr/>
            <p:nvPr/>
          </p:nvSpPr>
          <p:spPr>
            <a:xfrm>
              <a:off x="1344" y="2784"/>
              <a:ext cx="768" cy="4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9525">
                    <a:solidFill>
                      <a:srgbClr val="0000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געל בן עבד</a:t>
              </a:r>
            </a:p>
          </p:txBody>
        </p:sp>
      </p:grpSp>
      <p:grpSp>
        <p:nvGrpSpPr>
          <p:cNvPr id="202" name="Google Shape;202;p18"/>
          <p:cNvGrpSpPr/>
          <p:nvPr/>
        </p:nvGrpSpPr>
        <p:grpSpPr>
          <a:xfrm>
            <a:off x="3962400" y="5334000"/>
            <a:ext cx="1371600" cy="1295400"/>
            <a:chOff x="2496" y="2592"/>
            <a:chExt cx="864" cy="816"/>
          </a:xfrm>
        </p:grpSpPr>
        <p:sp>
          <p:nvSpPr>
            <p:cNvPr id="203" name="Google Shape;203;p18"/>
            <p:cNvSpPr/>
            <p:nvPr/>
          </p:nvSpPr>
          <p:spPr>
            <a:xfrm>
              <a:off x="2496" y="2592"/>
              <a:ext cx="864" cy="816"/>
            </a:xfrm>
            <a:prstGeom prst="ellipse">
              <a:avLst/>
            </a:prstGeom>
            <a:solidFill>
              <a:srgbClr val="660066"/>
            </a:solidFill>
            <a:ln cap="flat" cmpd="sng" w="28575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18"/>
            <p:cNvSpPr/>
            <p:nvPr/>
          </p:nvSpPr>
          <p:spPr>
            <a:xfrm>
              <a:off x="2688" y="2784"/>
              <a:ext cx="522" cy="4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28575">
                    <a:solidFill>
                      <a:srgbClr val="FFFF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שרי </a:t>
              </a:r>
              <a:br>
                <a:rPr b="1" i="1">
                  <a:ln cap="flat" cmpd="sng" w="28575">
                    <a:solidFill>
                      <a:srgbClr val="FFFF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</a:br>
              <a:r>
                <a:rPr b="1" i="1">
                  <a:ln cap="flat" cmpd="sng" w="28575">
                    <a:solidFill>
                      <a:srgbClr val="FFFF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שכם</a:t>
              </a:r>
            </a:p>
          </p:txBody>
        </p:sp>
      </p:grpSp>
      <p:grpSp>
        <p:nvGrpSpPr>
          <p:cNvPr id="205" name="Google Shape;205;p18"/>
          <p:cNvGrpSpPr/>
          <p:nvPr/>
        </p:nvGrpSpPr>
        <p:grpSpPr>
          <a:xfrm>
            <a:off x="5791200" y="5334000"/>
            <a:ext cx="1371600" cy="1295400"/>
            <a:chOff x="3648" y="2592"/>
            <a:chExt cx="864" cy="816"/>
          </a:xfrm>
        </p:grpSpPr>
        <p:sp>
          <p:nvSpPr>
            <p:cNvPr id="206" name="Google Shape;206;p18"/>
            <p:cNvSpPr/>
            <p:nvPr/>
          </p:nvSpPr>
          <p:spPr>
            <a:xfrm>
              <a:off x="3648" y="2592"/>
              <a:ext cx="864" cy="816"/>
            </a:xfrm>
            <a:prstGeom prst="ellipse">
              <a:avLst/>
            </a:prstGeom>
            <a:solidFill>
              <a:srgbClr val="0000FF"/>
            </a:solidFill>
            <a:ln cap="flat" cmpd="sng" w="38100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18"/>
            <p:cNvSpPr/>
            <p:nvPr/>
          </p:nvSpPr>
          <p:spPr>
            <a:xfrm>
              <a:off x="3840" y="2784"/>
              <a:ext cx="522" cy="4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38100">
                    <a:solidFill>
                      <a:srgbClr val="FFFF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אבימלך</a:t>
              </a:r>
            </a:p>
          </p:txBody>
        </p:sp>
      </p:grpSp>
      <p:sp>
        <p:nvSpPr>
          <p:cNvPr id="208" name="Google Shape;208;p1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cap="flat" cmpd="sng" w="76200">
            <a:solidFill>
              <a:srgbClr val="CC33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9"/>
          <p:cNvSpPr txBox="1"/>
          <p:nvPr>
            <p:ph type="ctrTitle"/>
          </p:nvPr>
        </p:nvSpPr>
        <p:spPr>
          <a:xfrm>
            <a:off x="381000" y="228600"/>
            <a:ext cx="86106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iw-IL" sz="4400"/>
              <a:t>שופטים פרק ט' פסוקים כ"ב – כ"ה</a:t>
            </a:r>
            <a:endParaRPr b="1" sz="4400"/>
          </a:p>
        </p:txBody>
      </p:sp>
      <p:sp>
        <p:nvSpPr>
          <p:cNvPr id="214" name="Google Shape;214;p19"/>
          <p:cNvSpPr txBox="1"/>
          <p:nvPr/>
        </p:nvSpPr>
        <p:spPr>
          <a:xfrm>
            <a:off x="762000" y="2057400"/>
            <a:ext cx="7620000" cy="2559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iw-IL" sz="5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שרי שכם גונבים מאבימלך מיסים ושודדים אנשים בדרכים.</a:t>
            </a:r>
            <a:endParaRPr b="1" i="0" sz="5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5" name="Google Shape;215;p19"/>
          <p:cNvGrpSpPr/>
          <p:nvPr/>
        </p:nvGrpSpPr>
        <p:grpSpPr>
          <a:xfrm>
            <a:off x="7543800" y="5334000"/>
            <a:ext cx="1371600" cy="1295400"/>
            <a:chOff x="4752" y="2592"/>
            <a:chExt cx="864" cy="816"/>
          </a:xfrm>
        </p:grpSpPr>
        <p:sp>
          <p:nvSpPr>
            <p:cNvPr id="216" name="Google Shape;216;p19"/>
            <p:cNvSpPr/>
            <p:nvPr/>
          </p:nvSpPr>
          <p:spPr>
            <a:xfrm>
              <a:off x="4752" y="2592"/>
              <a:ext cx="864" cy="816"/>
            </a:xfrm>
            <a:prstGeom prst="ellipse">
              <a:avLst/>
            </a:prstGeom>
            <a:solidFill>
              <a:srgbClr val="006600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p19"/>
            <p:cNvSpPr/>
            <p:nvPr/>
          </p:nvSpPr>
          <p:spPr>
            <a:xfrm>
              <a:off x="4965" y="2818"/>
              <a:ext cx="474" cy="36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9525">
                    <a:solidFill>
                      <a:srgbClr val="0000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יותם</a:t>
              </a:r>
            </a:p>
          </p:txBody>
        </p:sp>
      </p:grpSp>
      <p:grpSp>
        <p:nvGrpSpPr>
          <p:cNvPr id="218" name="Google Shape;218;p19"/>
          <p:cNvGrpSpPr/>
          <p:nvPr/>
        </p:nvGrpSpPr>
        <p:grpSpPr>
          <a:xfrm>
            <a:off x="304800" y="5334000"/>
            <a:ext cx="1371600" cy="1295400"/>
            <a:chOff x="192" y="2592"/>
            <a:chExt cx="864" cy="816"/>
          </a:xfrm>
        </p:grpSpPr>
        <p:sp>
          <p:nvSpPr>
            <p:cNvPr id="219" name="Google Shape;219;p19"/>
            <p:cNvSpPr/>
            <p:nvPr/>
          </p:nvSpPr>
          <p:spPr>
            <a:xfrm>
              <a:off x="192" y="2592"/>
              <a:ext cx="864" cy="816"/>
            </a:xfrm>
            <a:prstGeom prst="ellipse">
              <a:avLst/>
            </a:prstGeom>
            <a:solidFill>
              <a:srgbClr val="FF6699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19"/>
            <p:cNvSpPr/>
            <p:nvPr/>
          </p:nvSpPr>
          <p:spPr>
            <a:xfrm>
              <a:off x="323" y="2736"/>
              <a:ext cx="522" cy="4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9525">
                    <a:solidFill>
                      <a:srgbClr val="0000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זבול </a:t>
              </a:r>
            </a:p>
          </p:txBody>
        </p:sp>
      </p:grpSp>
      <p:grpSp>
        <p:nvGrpSpPr>
          <p:cNvPr id="221" name="Google Shape;221;p19"/>
          <p:cNvGrpSpPr/>
          <p:nvPr/>
        </p:nvGrpSpPr>
        <p:grpSpPr>
          <a:xfrm>
            <a:off x="2057400" y="5334000"/>
            <a:ext cx="1371600" cy="1295400"/>
            <a:chOff x="1296" y="2592"/>
            <a:chExt cx="864" cy="816"/>
          </a:xfrm>
        </p:grpSpPr>
        <p:sp>
          <p:nvSpPr>
            <p:cNvPr id="222" name="Google Shape;222;p19"/>
            <p:cNvSpPr/>
            <p:nvPr/>
          </p:nvSpPr>
          <p:spPr>
            <a:xfrm>
              <a:off x="1296" y="2592"/>
              <a:ext cx="864" cy="816"/>
            </a:xfrm>
            <a:prstGeom prst="ellipse">
              <a:avLst/>
            </a:prstGeom>
            <a:solidFill>
              <a:srgbClr val="CC6600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19"/>
            <p:cNvSpPr/>
            <p:nvPr/>
          </p:nvSpPr>
          <p:spPr>
            <a:xfrm>
              <a:off x="1344" y="2784"/>
              <a:ext cx="768" cy="4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9525">
                    <a:solidFill>
                      <a:srgbClr val="0000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געל בן עבד</a:t>
              </a:r>
            </a:p>
          </p:txBody>
        </p:sp>
      </p:grpSp>
      <p:grpSp>
        <p:nvGrpSpPr>
          <p:cNvPr id="224" name="Google Shape;224;p19"/>
          <p:cNvGrpSpPr/>
          <p:nvPr/>
        </p:nvGrpSpPr>
        <p:grpSpPr>
          <a:xfrm>
            <a:off x="3962400" y="5334000"/>
            <a:ext cx="1371600" cy="1295400"/>
            <a:chOff x="2496" y="2592"/>
            <a:chExt cx="864" cy="816"/>
          </a:xfrm>
        </p:grpSpPr>
        <p:sp>
          <p:nvSpPr>
            <p:cNvPr id="225" name="Google Shape;225;p19"/>
            <p:cNvSpPr/>
            <p:nvPr/>
          </p:nvSpPr>
          <p:spPr>
            <a:xfrm>
              <a:off x="2496" y="2592"/>
              <a:ext cx="864" cy="816"/>
            </a:xfrm>
            <a:prstGeom prst="ellipse">
              <a:avLst/>
            </a:prstGeom>
            <a:solidFill>
              <a:srgbClr val="660066"/>
            </a:solidFill>
            <a:ln cap="flat" cmpd="sng" w="28575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19"/>
            <p:cNvSpPr/>
            <p:nvPr/>
          </p:nvSpPr>
          <p:spPr>
            <a:xfrm>
              <a:off x="2688" y="2784"/>
              <a:ext cx="522" cy="4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28575">
                    <a:solidFill>
                      <a:srgbClr val="FFFF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שרי </a:t>
              </a:r>
              <a:br>
                <a:rPr b="1" i="1">
                  <a:ln cap="flat" cmpd="sng" w="28575">
                    <a:solidFill>
                      <a:srgbClr val="FFFF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</a:br>
              <a:r>
                <a:rPr b="1" i="1">
                  <a:ln cap="flat" cmpd="sng" w="28575">
                    <a:solidFill>
                      <a:srgbClr val="FFFF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שכם</a:t>
              </a:r>
            </a:p>
          </p:txBody>
        </p:sp>
      </p:grpSp>
      <p:grpSp>
        <p:nvGrpSpPr>
          <p:cNvPr id="227" name="Google Shape;227;p19"/>
          <p:cNvGrpSpPr/>
          <p:nvPr/>
        </p:nvGrpSpPr>
        <p:grpSpPr>
          <a:xfrm>
            <a:off x="5791200" y="5334000"/>
            <a:ext cx="1371600" cy="1295400"/>
            <a:chOff x="3648" y="2592"/>
            <a:chExt cx="864" cy="816"/>
          </a:xfrm>
        </p:grpSpPr>
        <p:sp>
          <p:nvSpPr>
            <p:cNvPr id="228" name="Google Shape;228;p19"/>
            <p:cNvSpPr/>
            <p:nvPr/>
          </p:nvSpPr>
          <p:spPr>
            <a:xfrm>
              <a:off x="3648" y="2592"/>
              <a:ext cx="864" cy="816"/>
            </a:xfrm>
            <a:prstGeom prst="ellipse">
              <a:avLst/>
            </a:prstGeom>
            <a:solidFill>
              <a:srgbClr val="0000FF"/>
            </a:solidFill>
            <a:ln cap="flat" cmpd="sng" w="38100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29;p19"/>
            <p:cNvSpPr/>
            <p:nvPr/>
          </p:nvSpPr>
          <p:spPr>
            <a:xfrm>
              <a:off x="3840" y="2784"/>
              <a:ext cx="522" cy="4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38100">
                    <a:solidFill>
                      <a:srgbClr val="FFFF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אבימלך</a:t>
              </a: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0"/>
          <p:cNvSpPr txBox="1"/>
          <p:nvPr>
            <p:ph type="ctrTitle"/>
          </p:nvPr>
        </p:nvSpPr>
        <p:spPr>
          <a:xfrm>
            <a:off x="533400" y="228600"/>
            <a:ext cx="8458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iw-IL" sz="4400"/>
              <a:t>שופטים פרק ט' פסוקים כ"ו – כ"ט</a:t>
            </a:r>
            <a:endParaRPr b="1" sz="4400"/>
          </a:p>
        </p:txBody>
      </p:sp>
      <p:sp>
        <p:nvSpPr>
          <p:cNvPr id="235" name="Google Shape;235;p20"/>
          <p:cNvSpPr txBox="1"/>
          <p:nvPr/>
        </p:nvSpPr>
        <p:spPr>
          <a:xfrm>
            <a:off x="762000" y="1600200"/>
            <a:ext cx="7620000" cy="3140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iw-IL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געל בן עבד מגיע לשכם.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iw-IL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שרי שכם וזבול שר העיר בוטחים בו.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iw-IL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הוא מדבר בגלוי נגד שלטונו של אבימלך</a:t>
            </a:r>
            <a:endParaRPr b="1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6" name="Google Shape;236;p20"/>
          <p:cNvGrpSpPr/>
          <p:nvPr/>
        </p:nvGrpSpPr>
        <p:grpSpPr>
          <a:xfrm>
            <a:off x="7543800" y="5334000"/>
            <a:ext cx="1371600" cy="1295400"/>
            <a:chOff x="4752" y="2592"/>
            <a:chExt cx="864" cy="816"/>
          </a:xfrm>
        </p:grpSpPr>
        <p:sp>
          <p:nvSpPr>
            <p:cNvPr id="237" name="Google Shape;237;p20"/>
            <p:cNvSpPr/>
            <p:nvPr/>
          </p:nvSpPr>
          <p:spPr>
            <a:xfrm>
              <a:off x="4752" y="2592"/>
              <a:ext cx="864" cy="816"/>
            </a:xfrm>
            <a:prstGeom prst="ellipse">
              <a:avLst/>
            </a:prstGeom>
            <a:solidFill>
              <a:srgbClr val="006600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20"/>
            <p:cNvSpPr/>
            <p:nvPr/>
          </p:nvSpPr>
          <p:spPr>
            <a:xfrm>
              <a:off x="4965" y="2818"/>
              <a:ext cx="474" cy="36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9525">
                    <a:solidFill>
                      <a:srgbClr val="0000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יותם</a:t>
              </a:r>
            </a:p>
          </p:txBody>
        </p:sp>
      </p:grpSp>
      <p:grpSp>
        <p:nvGrpSpPr>
          <p:cNvPr id="239" name="Google Shape;239;p20"/>
          <p:cNvGrpSpPr/>
          <p:nvPr/>
        </p:nvGrpSpPr>
        <p:grpSpPr>
          <a:xfrm>
            <a:off x="304800" y="5334000"/>
            <a:ext cx="1371600" cy="1295400"/>
            <a:chOff x="192" y="2592"/>
            <a:chExt cx="864" cy="816"/>
          </a:xfrm>
        </p:grpSpPr>
        <p:sp>
          <p:nvSpPr>
            <p:cNvPr id="240" name="Google Shape;240;p20"/>
            <p:cNvSpPr/>
            <p:nvPr/>
          </p:nvSpPr>
          <p:spPr>
            <a:xfrm>
              <a:off x="192" y="2592"/>
              <a:ext cx="864" cy="816"/>
            </a:xfrm>
            <a:prstGeom prst="ellipse">
              <a:avLst/>
            </a:prstGeom>
            <a:solidFill>
              <a:srgbClr val="FF6699"/>
            </a:solidFill>
            <a:ln cap="flat" cmpd="sng" w="28575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20"/>
            <p:cNvSpPr/>
            <p:nvPr/>
          </p:nvSpPr>
          <p:spPr>
            <a:xfrm>
              <a:off x="323" y="2736"/>
              <a:ext cx="522" cy="4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28575">
                    <a:solidFill>
                      <a:srgbClr val="FFFF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זבול </a:t>
              </a:r>
            </a:p>
          </p:txBody>
        </p:sp>
      </p:grpSp>
      <p:grpSp>
        <p:nvGrpSpPr>
          <p:cNvPr id="242" name="Google Shape;242;p20"/>
          <p:cNvGrpSpPr/>
          <p:nvPr/>
        </p:nvGrpSpPr>
        <p:grpSpPr>
          <a:xfrm>
            <a:off x="2057400" y="5334000"/>
            <a:ext cx="1371600" cy="1295400"/>
            <a:chOff x="1296" y="2592"/>
            <a:chExt cx="864" cy="816"/>
          </a:xfrm>
        </p:grpSpPr>
        <p:sp>
          <p:nvSpPr>
            <p:cNvPr id="243" name="Google Shape;243;p20"/>
            <p:cNvSpPr/>
            <p:nvPr/>
          </p:nvSpPr>
          <p:spPr>
            <a:xfrm>
              <a:off x="1296" y="2592"/>
              <a:ext cx="864" cy="816"/>
            </a:xfrm>
            <a:prstGeom prst="ellipse">
              <a:avLst/>
            </a:prstGeom>
            <a:solidFill>
              <a:srgbClr val="CC6600"/>
            </a:solidFill>
            <a:ln cap="flat" cmpd="sng" w="28575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20"/>
            <p:cNvSpPr/>
            <p:nvPr/>
          </p:nvSpPr>
          <p:spPr>
            <a:xfrm>
              <a:off x="1344" y="2784"/>
              <a:ext cx="768" cy="4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28575">
                    <a:solidFill>
                      <a:srgbClr val="FFFF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געל בן עבד</a:t>
              </a:r>
            </a:p>
          </p:txBody>
        </p:sp>
      </p:grpSp>
      <p:grpSp>
        <p:nvGrpSpPr>
          <p:cNvPr id="245" name="Google Shape;245;p20"/>
          <p:cNvGrpSpPr/>
          <p:nvPr/>
        </p:nvGrpSpPr>
        <p:grpSpPr>
          <a:xfrm>
            <a:off x="3962400" y="5334000"/>
            <a:ext cx="1371600" cy="1295400"/>
            <a:chOff x="2496" y="2592"/>
            <a:chExt cx="864" cy="816"/>
          </a:xfrm>
        </p:grpSpPr>
        <p:sp>
          <p:nvSpPr>
            <p:cNvPr id="246" name="Google Shape;246;p20"/>
            <p:cNvSpPr/>
            <p:nvPr/>
          </p:nvSpPr>
          <p:spPr>
            <a:xfrm>
              <a:off x="2496" y="2592"/>
              <a:ext cx="864" cy="816"/>
            </a:xfrm>
            <a:prstGeom prst="ellipse">
              <a:avLst/>
            </a:prstGeom>
            <a:solidFill>
              <a:srgbClr val="660066"/>
            </a:solidFill>
            <a:ln cap="flat" cmpd="sng" w="28575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20"/>
            <p:cNvSpPr/>
            <p:nvPr/>
          </p:nvSpPr>
          <p:spPr>
            <a:xfrm>
              <a:off x="2688" y="2784"/>
              <a:ext cx="522" cy="4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28575">
                    <a:solidFill>
                      <a:srgbClr val="FFFF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שרי </a:t>
              </a:r>
              <a:br>
                <a:rPr b="1" i="1">
                  <a:ln cap="flat" cmpd="sng" w="28575">
                    <a:solidFill>
                      <a:srgbClr val="FFFF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</a:br>
              <a:r>
                <a:rPr b="1" i="1">
                  <a:ln cap="flat" cmpd="sng" w="28575">
                    <a:solidFill>
                      <a:srgbClr val="FFFF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שכם</a:t>
              </a:r>
            </a:p>
          </p:txBody>
        </p:sp>
      </p:grpSp>
      <p:grpSp>
        <p:nvGrpSpPr>
          <p:cNvPr id="248" name="Google Shape;248;p20"/>
          <p:cNvGrpSpPr/>
          <p:nvPr/>
        </p:nvGrpSpPr>
        <p:grpSpPr>
          <a:xfrm>
            <a:off x="5791200" y="5334000"/>
            <a:ext cx="1371600" cy="1295400"/>
            <a:chOff x="3648" y="2592"/>
            <a:chExt cx="864" cy="816"/>
          </a:xfrm>
        </p:grpSpPr>
        <p:sp>
          <p:nvSpPr>
            <p:cNvPr id="249" name="Google Shape;249;p20"/>
            <p:cNvSpPr/>
            <p:nvPr/>
          </p:nvSpPr>
          <p:spPr>
            <a:xfrm>
              <a:off x="3648" y="2592"/>
              <a:ext cx="864" cy="816"/>
            </a:xfrm>
            <a:prstGeom prst="ellipse">
              <a:avLst/>
            </a:prstGeom>
            <a:solidFill>
              <a:srgbClr val="0000FF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20"/>
            <p:cNvSpPr/>
            <p:nvPr/>
          </p:nvSpPr>
          <p:spPr>
            <a:xfrm>
              <a:off x="3840" y="2784"/>
              <a:ext cx="522" cy="4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2857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אבימלך</a:t>
              </a: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1"/>
          <p:cNvSpPr txBox="1"/>
          <p:nvPr>
            <p:ph type="ctrTitle"/>
          </p:nvPr>
        </p:nvSpPr>
        <p:spPr>
          <a:xfrm>
            <a:off x="533400" y="228600"/>
            <a:ext cx="8458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iw-IL" sz="4400"/>
              <a:t>שופטים פרק ט' פסוקים ל' – ל"ג</a:t>
            </a:r>
            <a:endParaRPr b="1" sz="4400"/>
          </a:p>
        </p:txBody>
      </p:sp>
      <p:sp>
        <p:nvSpPr>
          <p:cNvPr id="256" name="Google Shape;256;p21"/>
          <p:cNvSpPr txBox="1"/>
          <p:nvPr/>
        </p:nvSpPr>
        <p:spPr>
          <a:xfrm>
            <a:off x="762000" y="1600200"/>
            <a:ext cx="7620000" cy="36623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iw-IL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זבול כועס על דבריו של געל בן עבד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iw-IL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ומחליט </a:t>
            </a:r>
            <a:r>
              <a:rPr b="1" i="0" lang="iw-IL" sz="3600" u="none" cap="none" strike="noStrike">
                <a:solidFill>
                  <a:srgbClr val="CC3300"/>
                </a:solidFill>
                <a:latin typeface="Arial"/>
                <a:ea typeface="Arial"/>
                <a:cs typeface="Arial"/>
                <a:sym typeface="Arial"/>
              </a:rPr>
              <a:t>לבגוד</a:t>
            </a:r>
            <a:r>
              <a:rPr b="1" i="0" lang="iw-IL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בו.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iw-IL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הוא מגלה </a:t>
            </a:r>
            <a:r>
              <a:rPr b="1" i="0" lang="iw-IL" sz="3600" u="none" cap="none" strike="noStrike">
                <a:solidFill>
                  <a:srgbClr val="CC3300"/>
                </a:solidFill>
                <a:latin typeface="Arial"/>
                <a:ea typeface="Arial"/>
                <a:cs typeface="Arial"/>
                <a:sym typeface="Arial"/>
              </a:rPr>
              <a:t>בסתר</a:t>
            </a:r>
            <a:r>
              <a:rPr b="1" i="0" lang="iw-IL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לאבימלך את תוכניתו של געל בן עבד.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iw-IL" sz="3600" u="none" cap="none" strike="noStrike">
                <a:solidFill>
                  <a:srgbClr val="CC3300"/>
                </a:solidFill>
                <a:latin typeface="Arial"/>
                <a:ea typeface="Arial"/>
                <a:cs typeface="Arial"/>
                <a:sym typeface="Arial"/>
              </a:rPr>
              <a:t>בגלוי</a:t>
            </a:r>
            <a:r>
              <a:rPr b="1" i="0" lang="iw-IL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– הוא ממשיך לתמוך בגעל בן עבד</a:t>
            </a:r>
            <a:endParaRPr b="1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7" name="Google Shape;257;p21"/>
          <p:cNvGrpSpPr/>
          <p:nvPr/>
        </p:nvGrpSpPr>
        <p:grpSpPr>
          <a:xfrm>
            <a:off x="7543800" y="5334000"/>
            <a:ext cx="1371600" cy="1295400"/>
            <a:chOff x="4752" y="2592"/>
            <a:chExt cx="864" cy="816"/>
          </a:xfrm>
        </p:grpSpPr>
        <p:sp>
          <p:nvSpPr>
            <p:cNvPr id="258" name="Google Shape;258;p21"/>
            <p:cNvSpPr/>
            <p:nvPr/>
          </p:nvSpPr>
          <p:spPr>
            <a:xfrm>
              <a:off x="4752" y="2592"/>
              <a:ext cx="864" cy="816"/>
            </a:xfrm>
            <a:prstGeom prst="ellipse">
              <a:avLst/>
            </a:prstGeom>
            <a:solidFill>
              <a:srgbClr val="006600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21"/>
            <p:cNvSpPr/>
            <p:nvPr/>
          </p:nvSpPr>
          <p:spPr>
            <a:xfrm>
              <a:off x="4965" y="2818"/>
              <a:ext cx="474" cy="36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9525">
                    <a:solidFill>
                      <a:srgbClr val="0000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יותם</a:t>
              </a:r>
            </a:p>
          </p:txBody>
        </p:sp>
      </p:grpSp>
      <p:grpSp>
        <p:nvGrpSpPr>
          <p:cNvPr id="260" name="Google Shape;260;p21"/>
          <p:cNvGrpSpPr/>
          <p:nvPr/>
        </p:nvGrpSpPr>
        <p:grpSpPr>
          <a:xfrm>
            <a:off x="304800" y="5334000"/>
            <a:ext cx="1371600" cy="1295400"/>
            <a:chOff x="192" y="2592"/>
            <a:chExt cx="864" cy="816"/>
          </a:xfrm>
        </p:grpSpPr>
        <p:sp>
          <p:nvSpPr>
            <p:cNvPr id="261" name="Google Shape;261;p21"/>
            <p:cNvSpPr/>
            <p:nvPr/>
          </p:nvSpPr>
          <p:spPr>
            <a:xfrm>
              <a:off x="192" y="2592"/>
              <a:ext cx="864" cy="816"/>
            </a:xfrm>
            <a:prstGeom prst="ellipse">
              <a:avLst/>
            </a:prstGeom>
            <a:solidFill>
              <a:srgbClr val="FF6699"/>
            </a:solidFill>
            <a:ln cap="flat" cmpd="sng" w="28575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21"/>
            <p:cNvSpPr/>
            <p:nvPr/>
          </p:nvSpPr>
          <p:spPr>
            <a:xfrm>
              <a:off x="323" y="2736"/>
              <a:ext cx="522" cy="4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28575">
                    <a:solidFill>
                      <a:srgbClr val="FFFF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זבול </a:t>
              </a:r>
            </a:p>
          </p:txBody>
        </p:sp>
      </p:grpSp>
      <p:grpSp>
        <p:nvGrpSpPr>
          <p:cNvPr id="263" name="Google Shape;263;p21"/>
          <p:cNvGrpSpPr/>
          <p:nvPr/>
        </p:nvGrpSpPr>
        <p:grpSpPr>
          <a:xfrm>
            <a:off x="2057400" y="5334000"/>
            <a:ext cx="1371600" cy="1295400"/>
            <a:chOff x="1296" y="2592"/>
            <a:chExt cx="864" cy="816"/>
          </a:xfrm>
        </p:grpSpPr>
        <p:sp>
          <p:nvSpPr>
            <p:cNvPr id="264" name="Google Shape;264;p21"/>
            <p:cNvSpPr/>
            <p:nvPr/>
          </p:nvSpPr>
          <p:spPr>
            <a:xfrm>
              <a:off x="1296" y="2592"/>
              <a:ext cx="864" cy="816"/>
            </a:xfrm>
            <a:prstGeom prst="ellipse">
              <a:avLst/>
            </a:prstGeom>
            <a:solidFill>
              <a:srgbClr val="CC6600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p21"/>
            <p:cNvSpPr/>
            <p:nvPr/>
          </p:nvSpPr>
          <p:spPr>
            <a:xfrm>
              <a:off x="1344" y="2784"/>
              <a:ext cx="768" cy="4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2857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געל בן עבד</a:t>
              </a:r>
            </a:p>
          </p:txBody>
        </p:sp>
      </p:grpSp>
      <p:grpSp>
        <p:nvGrpSpPr>
          <p:cNvPr id="266" name="Google Shape;266;p21"/>
          <p:cNvGrpSpPr/>
          <p:nvPr/>
        </p:nvGrpSpPr>
        <p:grpSpPr>
          <a:xfrm>
            <a:off x="3962400" y="5334000"/>
            <a:ext cx="1371600" cy="1295400"/>
            <a:chOff x="2496" y="2592"/>
            <a:chExt cx="864" cy="816"/>
          </a:xfrm>
        </p:grpSpPr>
        <p:sp>
          <p:nvSpPr>
            <p:cNvPr id="267" name="Google Shape;267;p21"/>
            <p:cNvSpPr/>
            <p:nvPr/>
          </p:nvSpPr>
          <p:spPr>
            <a:xfrm>
              <a:off x="2496" y="2592"/>
              <a:ext cx="864" cy="816"/>
            </a:xfrm>
            <a:prstGeom prst="ellipse">
              <a:avLst/>
            </a:prstGeom>
            <a:solidFill>
              <a:srgbClr val="660066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21"/>
            <p:cNvSpPr/>
            <p:nvPr/>
          </p:nvSpPr>
          <p:spPr>
            <a:xfrm>
              <a:off x="2688" y="2784"/>
              <a:ext cx="522" cy="4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שרי </a:t>
              </a:r>
              <a:br>
                <a:rPr b="1" i="1"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</a:br>
              <a:r>
                <a:rPr b="1" i="1"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שכם</a:t>
              </a:r>
            </a:p>
          </p:txBody>
        </p:sp>
      </p:grpSp>
      <p:grpSp>
        <p:nvGrpSpPr>
          <p:cNvPr id="269" name="Google Shape;269;p21"/>
          <p:cNvGrpSpPr/>
          <p:nvPr/>
        </p:nvGrpSpPr>
        <p:grpSpPr>
          <a:xfrm>
            <a:off x="5791200" y="5334000"/>
            <a:ext cx="1371600" cy="1295400"/>
            <a:chOff x="3648" y="2592"/>
            <a:chExt cx="864" cy="816"/>
          </a:xfrm>
        </p:grpSpPr>
        <p:sp>
          <p:nvSpPr>
            <p:cNvPr id="270" name="Google Shape;270;p21"/>
            <p:cNvSpPr/>
            <p:nvPr/>
          </p:nvSpPr>
          <p:spPr>
            <a:xfrm>
              <a:off x="3648" y="2592"/>
              <a:ext cx="864" cy="816"/>
            </a:xfrm>
            <a:prstGeom prst="ellipse">
              <a:avLst/>
            </a:prstGeom>
            <a:solidFill>
              <a:srgbClr val="0000FF"/>
            </a:solidFill>
            <a:ln cap="flat" cmpd="sng" w="28575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21"/>
            <p:cNvSpPr/>
            <p:nvPr/>
          </p:nvSpPr>
          <p:spPr>
            <a:xfrm>
              <a:off x="3840" y="2784"/>
              <a:ext cx="522" cy="4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28575">
                    <a:solidFill>
                      <a:srgbClr val="FFFF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אבימלך</a:t>
              </a: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2"/>
          <p:cNvSpPr txBox="1"/>
          <p:nvPr>
            <p:ph type="ctrTitle"/>
          </p:nvPr>
        </p:nvSpPr>
        <p:spPr>
          <a:xfrm>
            <a:off x="533400" y="228600"/>
            <a:ext cx="8458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iw-IL" sz="4400"/>
              <a:t>שופטים פרק ט' פסוקים ל"ד – מ"א</a:t>
            </a:r>
            <a:endParaRPr b="1" sz="4400"/>
          </a:p>
        </p:txBody>
      </p:sp>
      <p:sp>
        <p:nvSpPr>
          <p:cNvPr id="277" name="Google Shape;277;p22"/>
          <p:cNvSpPr txBox="1"/>
          <p:nvPr/>
        </p:nvSpPr>
        <p:spPr>
          <a:xfrm>
            <a:off x="762000" y="1431925"/>
            <a:ext cx="7620000" cy="405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iw-IL" sz="4000" u="none" cap="none" strike="noStrike">
                <a:solidFill>
                  <a:srgbClr val="CC3300"/>
                </a:solidFill>
                <a:latin typeface="Arial"/>
                <a:ea typeface="Arial"/>
                <a:cs typeface="Arial"/>
                <a:sym typeface="Arial"/>
              </a:rPr>
              <a:t>המלחמה הראשונה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iw-IL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אבימלך נלחם בגעל בן עבד.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iw-IL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תוצאות המלחמה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iw-IL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אבימלך מנצח. זבול מגרש משכם את געל בן עבד ואחיו.</a:t>
            </a:r>
            <a:endParaRPr b="1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8" name="Google Shape;278;p22"/>
          <p:cNvGrpSpPr/>
          <p:nvPr/>
        </p:nvGrpSpPr>
        <p:grpSpPr>
          <a:xfrm>
            <a:off x="7543800" y="5334000"/>
            <a:ext cx="1371600" cy="1295400"/>
            <a:chOff x="4752" y="2592"/>
            <a:chExt cx="864" cy="816"/>
          </a:xfrm>
        </p:grpSpPr>
        <p:sp>
          <p:nvSpPr>
            <p:cNvPr id="279" name="Google Shape;279;p22"/>
            <p:cNvSpPr/>
            <p:nvPr/>
          </p:nvSpPr>
          <p:spPr>
            <a:xfrm>
              <a:off x="4752" y="2592"/>
              <a:ext cx="864" cy="816"/>
            </a:xfrm>
            <a:prstGeom prst="ellipse">
              <a:avLst/>
            </a:prstGeom>
            <a:solidFill>
              <a:srgbClr val="006600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0;p22"/>
            <p:cNvSpPr/>
            <p:nvPr/>
          </p:nvSpPr>
          <p:spPr>
            <a:xfrm>
              <a:off x="4965" y="2818"/>
              <a:ext cx="474" cy="36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9525">
                    <a:solidFill>
                      <a:srgbClr val="0000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יותם</a:t>
              </a:r>
            </a:p>
          </p:txBody>
        </p:sp>
      </p:grpSp>
      <p:grpSp>
        <p:nvGrpSpPr>
          <p:cNvPr id="281" name="Google Shape;281;p22"/>
          <p:cNvGrpSpPr/>
          <p:nvPr/>
        </p:nvGrpSpPr>
        <p:grpSpPr>
          <a:xfrm>
            <a:off x="304800" y="5334000"/>
            <a:ext cx="1371600" cy="1295400"/>
            <a:chOff x="192" y="2592"/>
            <a:chExt cx="864" cy="816"/>
          </a:xfrm>
        </p:grpSpPr>
        <p:sp>
          <p:nvSpPr>
            <p:cNvPr id="282" name="Google Shape;282;p22"/>
            <p:cNvSpPr/>
            <p:nvPr/>
          </p:nvSpPr>
          <p:spPr>
            <a:xfrm>
              <a:off x="192" y="2592"/>
              <a:ext cx="864" cy="816"/>
            </a:xfrm>
            <a:prstGeom prst="ellipse">
              <a:avLst/>
            </a:prstGeom>
            <a:solidFill>
              <a:srgbClr val="FF6699"/>
            </a:solidFill>
            <a:ln cap="flat" cmpd="sng" w="28575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p22"/>
            <p:cNvSpPr/>
            <p:nvPr/>
          </p:nvSpPr>
          <p:spPr>
            <a:xfrm>
              <a:off x="323" y="2736"/>
              <a:ext cx="522" cy="4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28575">
                    <a:solidFill>
                      <a:srgbClr val="FFFF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זבול </a:t>
              </a:r>
            </a:p>
          </p:txBody>
        </p:sp>
      </p:grpSp>
      <p:grpSp>
        <p:nvGrpSpPr>
          <p:cNvPr id="284" name="Google Shape;284;p22"/>
          <p:cNvGrpSpPr/>
          <p:nvPr/>
        </p:nvGrpSpPr>
        <p:grpSpPr>
          <a:xfrm>
            <a:off x="2057400" y="5334000"/>
            <a:ext cx="1371600" cy="1295400"/>
            <a:chOff x="1296" y="2592"/>
            <a:chExt cx="864" cy="816"/>
          </a:xfrm>
        </p:grpSpPr>
        <p:sp>
          <p:nvSpPr>
            <p:cNvPr id="285" name="Google Shape;285;p22"/>
            <p:cNvSpPr/>
            <p:nvPr/>
          </p:nvSpPr>
          <p:spPr>
            <a:xfrm>
              <a:off x="1296" y="2592"/>
              <a:ext cx="864" cy="816"/>
            </a:xfrm>
            <a:prstGeom prst="ellipse">
              <a:avLst/>
            </a:prstGeom>
            <a:solidFill>
              <a:srgbClr val="CC6600"/>
            </a:solidFill>
            <a:ln cap="flat" cmpd="sng" w="28575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22"/>
            <p:cNvSpPr/>
            <p:nvPr/>
          </p:nvSpPr>
          <p:spPr>
            <a:xfrm>
              <a:off x="1344" y="2784"/>
              <a:ext cx="768" cy="4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28575">
                    <a:solidFill>
                      <a:srgbClr val="FFFF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געל בן עבד</a:t>
              </a:r>
            </a:p>
          </p:txBody>
        </p:sp>
      </p:grpSp>
      <p:grpSp>
        <p:nvGrpSpPr>
          <p:cNvPr id="287" name="Google Shape;287;p22"/>
          <p:cNvGrpSpPr/>
          <p:nvPr/>
        </p:nvGrpSpPr>
        <p:grpSpPr>
          <a:xfrm>
            <a:off x="3962400" y="5334000"/>
            <a:ext cx="1371600" cy="1295400"/>
            <a:chOff x="2496" y="2592"/>
            <a:chExt cx="864" cy="816"/>
          </a:xfrm>
        </p:grpSpPr>
        <p:sp>
          <p:nvSpPr>
            <p:cNvPr id="288" name="Google Shape;288;p22"/>
            <p:cNvSpPr/>
            <p:nvPr/>
          </p:nvSpPr>
          <p:spPr>
            <a:xfrm>
              <a:off x="2496" y="2592"/>
              <a:ext cx="864" cy="816"/>
            </a:xfrm>
            <a:prstGeom prst="ellipse">
              <a:avLst/>
            </a:prstGeom>
            <a:solidFill>
              <a:srgbClr val="660066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22"/>
            <p:cNvSpPr/>
            <p:nvPr/>
          </p:nvSpPr>
          <p:spPr>
            <a:xfrm>
              <a:off x="2688" y="2784"/>
              <a:ext cx="522" cy="4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2857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שרי </a:t>
              </a:r>
              <a:br>
                <a:rPr b="1" i="1">
                  <a:ln cap="flat" cmpd="sng" w="2857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</a:br>
              <a:r>
                <a:rPr b="1" i="1">
                  <a:ln cap="flat" cmpd="sng" w="2857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שכם</a:t>
              </a:r>
            </a:p>
          </p:txBody>
        </p:sp>
      </p:grpSp>
      <p:grpSp>
        <p:nvGrpSpPr>
          <p:cNvPr id="290" name="Google Shape;290;p22"/>
          <p:cNvGrpSpPr/>
          <p:nvPr/>
        </p:nvGrpSpPr>
        <p:grpSpPr>
          <a:xfrm>
            <a:off x="5791200" y="5334000"/>
            <a:ext cx="1371600" cy="1295400"/>
            <a:chOff x="3648" y="2592"/>
            <a:chExt cx="864" cy="816"/>
          </a:xfrm>
        </p:grpSpPr>
        <p:sp>
          <p:nvSpPr>
            <p:cNvPr id="291" name="Google Shape;291;p22"/>
            <p:cNvSpPr/>
            <p:nvPr/>
          </p:nvSpPr>
          <p:spPr>
            <a:xfrm>
              <a:off x="3648" y="2592"/>
              <a:ext cx="864" cy="816"/>
            </a:xfrm>
            <a:prstGeom prst="ellipse">
              <a:avLst/>
            </a:prstGeom>
            <a:solidFill>
              <a:srgbClr val="0000FF"/>
            </a:solidFill>
            <a:ln cap="flat" cmpd="sng" w="28575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" name="Google Shape;292;p22"/>
            <p:cNvSpPr/>
            <p:nvPr/>
          </p:nvSpPr>
          <p:spPr>
            <a:xfrm>
              <a:off x="3840" y="2784"/>
              <a:ext cx="522" cy="4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28575">
                    <a:solidFill>
                      <a:srgbClr val="FFFF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אבימלך</a:t>
              </a: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3"/>
          <p:cNvSpPr txBox="1"/>
          <p:nvPr>
            <p:ph type="ctrTitle"/>
          </p:nvPr>
        </p:nvSpPr>
        <p:spPr>
          <a:xfrm>
            <a:off x="533400" y="228600"/>
            <a:ext cx="8458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iw-IL" sz="4400"/>
              <a:t>שופטים פרק ט' פסוקים מ"ב – מ"ט</a:t>
            </a:r>
            <a:endParaRPr b="1" sz="4400"/>
          </a:p>
        </p:txBody>
      </p:sp>
      <p:sp>
        <p:nvSpPr>
          <p:cNvPr id="298" name="Google Shape;298;p23"/>
          <p:cNvSpPr txBox="1"/>
          <p:nvPr/>
        </p:nvSpPr>
        <p:spPr>
          <a:xfrm>
            <a:off x="762000" y="1431925"/>
            <a:ext cx="7620000" cy="3749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iw-IL" sz="4000" u="none" cap="none" strike="noStrike">
                <a:solidFill>
                  <a:srgbClr val="CC3300"/>
                </a:solidFill>
                <a:latin typeface="Arial"/>
                <a:ea typeface="Arial"/>
                <a:cs typeface="Arial"/>
                <a:sym typeface="Arial"/>
              </a:rPr>
              <a:t>המלחמה השניה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iw-IL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שרי שכם מתייצבים לצד געל בן עבד יחד עם אנשי העיר.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iw-IL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אבימלך נלחם בהם. שורף את מגדל שכם והורג 1000 איש ואישה.</a:t>
            </a:r>
            <a:endParaRPr b="1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9" name="Google Shape;299;p23"/>
          <p:cNvGrpSpPr/>
          <p:nvPr/>
        </p:nvGrpSpPr>
        <p:grpSpPr>
          <a:xfrm>
            <a:off x="7543800" y="5334000"/>
            <a:ext cx="1371600" cy="1295400"/>
            <a:chOff x="4752" y="2592"/>
            <a:chExt cx="864" cy="816"/>
          </a:xfrm>
        </p:grpSpPr>
        <p:sp>
          <p:nvSpPr>
            <p:cNvPr id="300" name="Google Shape;300;p23"/>
            <p:cNvSpPr/>
            <p:nvPr/>
          </p:nvSpPr>
          <p:spPr>
            <a:xfrm>
              <a:off x="4752" y="2592"/>
              <a:ext cx="864" cy="816"/>
            </a:xfrm>
            <a:prstGeom prst="ellipse">
              <a:avLst/>
            </a:prstGeom>
            <a:solidFill>
              <a:srgbClr val="006600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" name="Google Shape;301;p23"/>
            <p:cNvSpPr/>
            <p:nvPr/>
          </p:nvSpPr>
          <p:spPr>
            <a:xfrm>
              <a:off x="4965" y="2818"/>
              <a:ext cx="474" cy="36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9525">
                    <a:solidFill>
                      <a:srgbClr val="0000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יותם</a:t>
              </a:r>
            </a:p>
          </p:txBody>
        </p:sp>
      </p:grpSp>
      <p:grpSp>
        <p:nvGrpSpPr>
          <p:cNvPr id="302" name="Google Shape;302;p23"/>
          <p:cNvGrpSpPr/>
          <p:nvPr/>
        </p:nvGrpSpPr>
        <p:grpSpPr>
          <a:xfrm>
            <a:off x="304800" y="5334000"/>
            <a:ext cx="1371600" cy="1295400"/>
            <a:chOff x="192" y="2592"/>
            <a:chExt cx="864" cy="816"/>
          </a:xfrm>
        </p:grpSpPr>
        <p:sp>
          <p:nvSpPr>
            <p:cNvPr id="303" name="Google Shape;303;p23"/>
            <p:cNvSpPr/>
            <p:nvPr/>
          </p:nvSpPr>
          <p:spPr>
            <a:xfrm>
              <a:off x="192" y="2592"/>
              <a:ext cx="864" cy="816"/>
            </a:xfrm>
            <a:prstGeom prst="ellipse">
              <a:avLst/>
            </a:prstGeom>
            <a:solidFill>
              <a:srgbClr val="FF6699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04;p23"/>
            <p:cNvSpPr/>
            <p:nvPr/>
          </p:nvSpPr>
          <p:spPr>
            <a:xfrm>
              <a:off x="323" y="2736"/>
              <a:ext cx="522" cy="4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2857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זבול </a:t>
              </a:r>
            </a:p>
          </p:txBody>
        </p:sp>
      </p:grpSp>
      <p:grpSp>
        <p:nvGrpSpPr>
          <p:cNvPr id="305" name="Google Shape;305;p23"/>
          <p:cNvGrpSpPr/>
          <p:nvPr/>
        </p:nvGrpSpPr>
        <p:grpSpPr>
          <a:xfrm>
            <a:off x="2057400" y="5334000"/>
            <a:ext cx="1371600" cy="1295400"/>
            <a:chOff x="1296" y="2592"/>
            <a:chExt cx="864" cy="816"/>
          </a:xfrm>
        </p:grpSpPr>
        <p:sp>
          <p:nvSpPr>
            <p:cNvPr id="306" name="Google Shape;306;p23"/>
            <p:cNvSpPr/>
            <p:nvPr/>
          </p:nvSpPr>
          <p:spPr>
            <a:xfrm>
              <a:off x="1296" y="2592"/>
              <a:ext cx="864" cy="816"/>
            </a:xfrm>
            <a:prstGeom prst="ellipse">
              <a:avLst/>
            </a:prstGeom>
            <a:solidFill>
              <a:srgbClr val="CC6600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23"/>
            <p:cNvSpPr/>
            <p:nvPr/>
          </p:nvSpPr>
          <p:spPr>
            <a:xfrm>
              <a:off x="1344" y="2784"/>
              <a:ext cx="768" cy="4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2857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געל בן עבד</a:t>
              </a:r>
            </a:p>
          </p:txBody>
        </p:sp>
      </p:grpSp>
      <p:grpSp>
        <p:nvGrpSpPr>
          <p:cNvPr id="308" name="Google Shape;308;p23"/>
          <p:cNvGrpSpPr/>
          <p:nvPr/>
        </p:nvGrpSpPr>
        <p:grpSpPr>
          <a:xfrm>
            <a:off x="3962400" y="5334000"/>
            <a:ext cx="1371600" cy="1295400"/>
            <a:chOff x="2496" y="2592"/>
            <a:chExt cx="864" cy="816"/>
          </a:xfrm>
        </p:grpSpPr>
        <p:sp>
          <p:nvSpPr>
            <p:cNvPr id="309" name="Google Shape;309;p23"/>
            <p:cNvSpPr/>
            <p:nvPr/>
          </p:nvSpPr>
          <p:spPr>
            <a:xfrm>
              <a:off x="2496" y="2592"/>
              <a:ext cx="864" cy="816"/>
            </a:xfrm>
            <a:prstGeom prst="ellipse">
              <a:avLst/>
            </a:prstGeom>
            <a:solidFill>
              <a:srgbClr val="660066"/>
            </a:solidFill>
            <a:ln cap="flat" cmpd="sng" w="28575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Google Shape;310;p23"/>
            <p:cNvSpPr/>
            <p:nvPr/>
          </p:nvSpPr>
          <p:spPr>
            <a:xfrm>
              <a:off x="2688" y="2784"/>
              <a:ext cx="522" cy="4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28575">
                    <a:solidFill>
                      <a:srgbClr val="FFFF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שרי </a:t>
              </a:r>
              <a:br>
                <a:rPr b="1" i="1">
                  <a:ln cap="flat" cmpd="sng" w="28575">
                    <a:solidFill>
                      <a:srgbClr val="FFFF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</a:br>
              <a:r>
                <a:rPr b="1" i="1">
                  <a:ln cap="flat" cmpd="sng" w="28575">
                    <a:solidFill>
                      <a:srgbClr val="FFFF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שכם</a:t>
              </a:r>
            </a:p>
          </p:txBody>
        </p:sp>
      </p:grpSp>
      <p:grpSp>
        <p:nvGrpSpPr>
          <p:cNvPr id="311" name="Google Shape;311;p23"/>
          <p:cNvGrpSpPr/>
          <p:nvPr/>
        </p:nvGrpSpPr>
        <p:grpSpPr>
          <a:xfrm>
            <a:off x="5791200" y="5334000"/>
            <a:ext cx="1371600" cy="1295400"/>
            <a:chOff x="3648" y="2592"/>
            <a:chExt cx="864" cy="816"/>
          </a:xfrm>
        </p:grpSpPr>
        <p:sp>
          <p:nvSpPr>
            <p:cNvPr id="312" name="Google Shape;312;p23"/>
            <p:cNvSpPr/>
            <p:nvPr/>
          </p:nvSpPr>
          <p:spPr>
            <a:xfrm>
              <a:off x="3648" y="2592"/>
              <a:ext cx="864" cy="816"/>
            </a:xfrm>
            <a:prstGeom prst="ellipse">
              <a:avLst/>
            </a:prstGeom>
            <a:solidFill>
              <a:srgbClr val="0000FF"/>
            </a:solidFill>
            <a:ln cap="flat" cmpd="sng" w="28575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" name="Google Shape;313;p23"/>
            <p:cNvSpPr/>
            <p:nvPr/>
          </p:nvSpPr>
          <p:spPr>
            <a:xfrm>
              <a:off x="3840" y="2784"/>
              <a:ext cx="522" cy="4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28575">
                    <a:solidFill>
                      <a:srgbClr val="FFFF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אבימלך</a:t>
              </a: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4"/>
          <p:cNvSpPr txBox="1"/>
          <p:nvPr>
            <p:ph type="ctrTitle"/>
          </p:nvPr>
        </p:nvSpPr>
        <p:spPr>
          <a:xfrm>
            <a:off x="533400" y="228600"/>
            <a:ext cx="8458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iw-IL" sz="4400"/>
              <a:t>שופטים פרק ט' פסוקים נ' – נ"ה</a:t>
            </a:r>
            <a:endParaRPr b="1" sz="4400"/>
          </a:p>
        </p:txBody>
      </p:sp>
      <p:sp>
        <p:nvSpPr>
          <p:cNvPr id="319" name="Google Shape;319;p24"/>
          <p:cNvSpPr txBox="1"/>
          <p:nvPr/>
        </p:nvSpPr>
        <p:spPr>
          <a:xfrm>
            <a:off x="762000" y="1431925"/>
            <a:ext cx="7620000" cy="3140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iw-IL" sz="4000" u="none" cap="none" strike="noStrike">
                <a:solidFill>
                  <a:srgbClr val="CC3300"/>
                </a:solidFill>
                <a:latin typeface="Arial"/>
                <a:ea typeface="Arial"/>
                <a:cs typeface="Arial"/>
                <a:sym typeface="Arial"/>
              </a:rPr>
              <a:t>המלחמה השלישית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iw-IL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אבימלך הולך להילחם באנשי העיר תבץ.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iw-IL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אנשי העיר בורחים למגדל העיר. </a:t>
            </a:r>
            <a:endParaRPr b="1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20" name="Google Shape;320;p24"/>
          <p:cNvGrpSpPr/>
          <p:nvPr/>
        </p:nvGrpSpPr>
        <p:grpSpPr>
          <a:xfrm>
            <a:off x="7543800" y="5334000"/>
            <a:ext cx="1371600" cy="1295400"/>
            <a:chOff x="4752" y="2592"/>
            <a:chExt cx="864" cy="816"/>
          </a:xfrm>
        </p:grpSpPr>
        <p:sp>
          <p:nvSpPr>
            <p:cNvPr id="321" name="Google Shape;321;p24"/>
            <p:cNvSpPr/>
            <p:nvPr/>
          </p:nvSpPr>
          <p:spPr>
            <a:xfrm>
              <a:off x="4752" y="2592"/>
              <a:ext cx="864" cy="816"/>
            </a:xfrm>
            <a:prstGeom prst="ellipse">
              <a:avLst/>
            </a:prstGeom>
            <a:solidFill>
              <a:srgbClr val="006600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" name="Google Shape;322;p24"/>
            <p:cNvSpPr/>
            <p:nvPr/>
          </p:nvSpPr>
          <p:spPr>
            <a:xfrm>
              <a:off x="4965" y="2818"/>
              <a:ext cx="474" cy="36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9525">
                    <a:solidFill>
                      <a:srgbClr val="0000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יותם</a:t>
              </a:r>
            </a:p>
          </p:txBody>
        </p:sp>
      </p:grpSp>
      <p:grpSp>
        <p:nvGrpSpPr>
          <p:cNvPr id="323" name="Google Shape;323;p24"/>
          <p:cNvGrpSpPr/>
          <p:nvPr/>
        </p:nvGrpSpPr>
        <p:grpSpPr>
          <a:xfrm>
            <a:off x="304800" y="5334000"/>
            <a:ext cx="1371600" cy="1295400"/>
            <a:chOff x="192" y="2592"/>
            <a:chExt cx="864" cy="816"/>
          </a:xfrm>
        </p:grpSpPr>
        <p:sp>
          <p:nvSpPr>
            <p:cNvPr id="324" name="Google Shape;324;p24"/>
            <p:cNvSpPr/>
            <p:nvPr/>
          </p:nvSpPr>
          <p:spPr>
            <a:xfrm>
              <a:off x="192" y="2592"/>
              <a:ext cx="864" cy="816"/>
            </a:xfrm>
            <a:prstGeom prst="ellipse">
              <a:avLst/>
            </a:prstGeom>
            <a:solidFill>
              <a:srgbClr val="FF6699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" name="Google Shape;325;p24"/>
            <p:cNvSpPr/>
            <p:nvPr/>
          </p:nvSpPr>
          <p:spPr>
            <a:xfrm>
              <a:off x="323" y="2736"/>
              <a:ext cx="522" cy="4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זבול </a:t>
              </a:r>
            </a:p>
          </p:txBody>
        </p:sp>
      </p:grpSp>
      <p:grpSp>
        <p:nvGrpSpPr>
          <p:cNvPr id="326" name="Google Shape;326;p24"/>
          <p:cNvGrpSpPr/>
          <p:nvPr/>
        </p:nvGrpSpPr>
        <p:grpSpPr>
          <a:xfrm>
            <a:off x="2057400" y="5334000"/>
            <a:ext cx="1371600" cy="1295400"/>
            <a:chOff x="1296" y="2592"/>
            <a:chExt cx="864" cy="816"/>
          </a:xfrm>
        </p:grpSpPr>
        <p:sp>
          <p:nvSpPr>
            <p:cNvPr id="327" name="Google Shape;327;p24"/>
            <p:cNvSpPr/>
            <p:nvPr/>
          </p:nvSpPr>
          <p:spPr>
            <a:xfrm>
              <a:off x="1296" y="2592"/>
              <a:ext cx="864" cy="816"/>
            </a:xfrm>
            <a:prstGeom prst="ellipse">
              <a:avLst/>
            </a:prstGeom>
            <a:solidFill>
              <a:srgbClr val="CC6600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" name="Google Shape;328;p24"/>
            <p:cNvSpPr/>
            <p:nvPr/>
          </p:nvSpPr>
          <p:spPr>
            <a:xfrm>
              <a:off x="1344" y="2784"/>
              <a:ext cx="768" cy="4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געל בן עבד</a:t>
              </a:r>
            </a:p>
          </p:txBody>
        </p:sp>
      </p:grpSp>
      <p:grpSp>
        <p:nvGrpSpPr>
          <p:cNvPr id="329" name="Google Shape;329;p24"/>
          <p:cNvGrpSpPr/>
          <p:nvPr/>
        </p:nvGrpSpPr>
        <p:grpSpPr>
          <a:xfrm>
            <a:off x="3962400" y="5334000"/>
            <a:ext cx="1371600" cy="1295400"/>
            <a:chOff x="2496" y="2592"/>
            <a:chExt cx="864" cy="816"/>
          </a:xfrm>
        </p:grpSpPr>
        <p:sp>
          <p:nvSpPr>
            <p:cNvPr id="330" name="Google Shape;330;p24"/>
            <p:cNvSpPr/>
            <p:nvPr/>
          </p:nvSpPr>
          <p:spPr>
            <a:xfrm>
              <a:off x="2496" y="2592"/>
              <a:ext cx="864" cy="816"/>
            </a:xfrm>
            <a:prstGeom prst="ellipse">
              <a:avLst/>
            </a:prstGeom>
            <a:solidFill>
              <a:srgbClr val="660066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" name="Google Shape;331;p24"/>
            <p:cNvSpPr/>
            <p:nvPr/>
          </p:nvSpPr>
          <p:spPr>
            <a:xfrm>
              <a:off x="2688" y="2784"/>
              <a:ext cx="522" cy="4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שרי </a:t>
              </a:r>
              <a:br>
                <a:rPr b="1" i="1"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</a:br>
              <a:r>
                <a:rPr b="1" i="1"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שכם</a:t>
              </a:r>
            </a:p>
          </p:txBody>
        </p:sp>
      </p:grpSp>
      <p:grpSp>
        <p:nvGrpSpPr>
          <p:cNvPr id="332" name="Google Shape;332;p24"/>
          <p:cNvGrpSpPr/>
          <p:nvPr/>
        </p:nvGrpSpPr>
        <p:grpSpPr>
          <a:xfrm>
            <a:off x="5791200" y="5334000"/>
            <a:ext cx="1371600" cy="1295400"/>
            <a:chOff x="3648" y="2592"/>
            <a:chExt cx="864" cy="816"/>
          </a:xfrm>
        </p:grpSpPr>
        <p:sp>
          <p:nvSpPr>
            <p:cNvPr id="333" name="Google Shape;333;p24"/>
            <p:cNvSpPr/>
            <p:nvPr/>
          </p:nvSpPr>
          <p:spPr>
            <a:xfrm>
              <a:off x="3648" y="2592"/>
              <a:ext cx="864" cy="816"/>
            </a:xfrm>
            <a:prstGeom prst="ellipse">
              <a:avLst/>
            </a:prstGeom>
            <a:solidFill>
              <a:srgbClr val="0000FF"/>
            </a:solidFill>
            <a:ln cap="flat" cmpd="sng" w="28575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" name="Google Shape;334;p24"/>
            <p:cNvSpPr/>
            <p:nvPr/>
          </p:nvSpPr>
          <p:spPr>
            <a:xfrm>
              <a:off x="3840" y="2784"/>
              <a:ext cx="522" cy="4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28575">
                    <a:solidFill>
                      <a:srgbClr val="FFFF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אבימלך</a:t>
              </a: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25"/>
          <p:cNvSpPr txBox="1"/>
          <p:nvPr>
            <p:ph type="ctrTitle"/>
          </p:nvPr>
        </p:nvSpPr>
        <p:spPr>
          <a:xfrm>
            <a:off x="533400" y="228600"/>
            <a:ext cx="8458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iw-IL" sz="4400"/>
              <a:t>שופטים פרק ט' פסוקים נ' – נ"ה</a:t>
            </a:r>
            <a:endParaRPr b="1" sz="4400"/>
          </a:p>
        </p:txBody>
      </p:sp>
      <p:sp>
        <p:nvSpPr>
          <p:cNvPr id="340" name="Google Shape;340;p25"/>
          <p:cNvSpPr txBox="1"/>
          <p:nvPr/>
        </p:nvSpPr>
        <p:spPr>
          <a:xfrm>
            <a:off x="762000" y="1431925"/>
            <a:ext cx="7620000" cy="3687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iw-IL" sz="4000" u="none" cap="none" strike="noStrike">
                <a:solidFill>
                  <a:srgbClr val="CC3300"/>
                </a:solidFill>
                <a:latin typeface="Arial"/>
                <a:ea typeface="Arial"/>
                <a:cs typeface="Arial"/>
                <a:sym typeface="Arial"/>
              </a:rPr>
              <a:t>המלחמה השלישית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iw-IL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אישה זורקת מראש מגדל העיר תבץ את פלח הרכב על אבימלך.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iw-IL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אבימלך מת </a:t>
            </a:r>
            <a:endParaRPr b="1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41" name="Google Shape;341;p25"/>
          <p:cNvGrpSpPr/>
          <p:nvPr/>
        </p:nvGrpSpPr>
        <p:grpSpPr>
          <a:xfrm>
            <a:off x="7543800" y="5334000"/>
            <a:ext cx="1371600" cy="1295400"/>
            <a:chOff x="4752" y="2592"/>
            <a:chExt cx="864" cy="816"/>
          </a:xfrm>
        </p:grpSpPr>
        <p:sp>
          <p:nvSpPr>
            <p:cNvPr id="342" name="Google Shape;342;p25"/>
            <p:cNvSpPr/>
            <p:nvPr/>
          </p:nvSpPr>
          <p:spPr>
            <a:xfrm>
              <a:off x="4752" y="2592"/>
              <a:ext cx="864" cy="816"/>
            </a:xfrm>
            <a:prstGeom prst="ellipse">
              <a:avLst/>
            </a:prstGeom>
            <a:solidFill>
              <a:srgbClr val="006600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" name="Google Shape;343;p25"/>
            <p:cNvSpPr/>
            <p:nvPr/>
          </p:nvSpPr>
          <p:spPr>
            <a:xfrm>
              <a:off x="4965" y="2818"/>
              <a:ext cx="474" cy="36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9525">
                    <a:solidFill>
                      <a:srgbClr val="0000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יותם</a:t>
              </a:r>
            </a:p>
          </p:txBody>
        </p:sp>
      </p:grpSp>
      <p:grpSp>
        <p:nvGrpSpPr>
          <p:cNvPr id="344" name="Google Shape;344;p25"/>
          <p:cNvGrpSpPr/>
          <p:nvPr/>
        </p:nvGrpSpPr>
        <p:grpSpPr>
          <a:xfrm>
            <a:off x="304800" y="5334000"/>
            <a:ext cx="1371600" cy="1295400"/>
            <a:chOff x="192" y="2592"/>
            <a:chExt cx="864" cy="816"/>
          </a:xfrm>
        </p:grpSpPr>
        <p:sp>
          <p:nvSpPr>
            <p:cNvPr id="345" name="Google Shape;345;p25"/>
            <p:cNvSpPr/>
            <p:nvPr/>
          </p:nvSpPr>
          <p:spPr>
            <a:xfrm>
              <a:off x="192" y="2592"/>
              <a:ext cx="864" cy="816"/>
            </a:xfrm>
            <a:prstGeom prst="ellipse">
              <a:avLst/>
            </a:prstGeom>
            <a:solidFill>
              <a:srgbClr val="FF6699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" name="Google Shape;346;p25"/>
            <p:cNvSpPr/>
            <p:nvPr/>
          </p:nvSpPr>
          <p:spPr>
            <a:xfrm>
              <a:off x="323" y="2736"/>
              <a:ext cx="522" cy="4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זבול </a:t>
              </a:r>
            </a:p>
          </p:txBody>
        </p:sp>
      </p:grpSp>
      <p:grpSp>
        <p:nvGrpSpPr>
          <p:cNvPr id="347" name="Google Shape;347;p25"/>
          <p:cNvGrpSpPr/>
          <p:nvPr/>
        </p:nvGrpSpPr>
        <p:grpSpPr>
          <a:xfrm>
            <a:off x="2057400" y="5334000"/>
            <a:ext cx="1371600" cy="1295400"/>
            <a:chOff x="1296" y="2592"/>
            <a:chExt cx="864" cy="816"/>
          </a:xfrm>
        </p:grpSpPr>
        <p:sp>
          <p:nvSpPr>
            <p:cNvPr id="348" name="Google Shape;348;p25"/>
            <p:cNvSpPr/>
            <p:nvPr/>
          </p:nvSpPr>
          <p:spPr>
            <a:xfrm>
              <a:off x="1296" y="2592"/>
              <a:ext cx="864" cy="816"/>
            </a:xfrm>
            <a:prstGeom prst="ellipse">
              <a:avLst/>
            </a:prstGeom>
            <a:solidFill>
              <a:srgbClr val="CC6600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" name="Google Shape;349;p25"/>
            <p:cNvSpPr/>
            <p:nvPr/>
          </p:nvSpPr>
          <p:spPr>
            <a:xfrm>
              <a:off x="1344" y="2784"/>
              <a:ext cx="768" cy="4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געל בן עבד</a:t>
              </a:r>
            </a:p>
          </p:txBody>
        </p:sp>
      </p:grpSp>
      <p:grpSp>
        <p:nvGrpSpPr>
          <p:cNvPr id="350" name="Google Shape;350;p25"/>
          <p:cNvGrpSpPr/>
          <p:nvPr/>
        </p:nvGrpSpPr>
        <p:grpSpPr>
          <a:xfrm>
            <a:off x="3962400" y="5334000"/>
            <a:ext cx="1371600" cy="1295400"/>
            <a:chOff x="2496" y="2592"/>
            <a:chExt cx="864" cy="816"/>
          </a:xfrm>
        </p:grpSpPr>
        <p:sp>
          <p:nvSpPr>
            <p:cNvPr id="351" name="Google Shape;351;p25"/>
            <p:cNvSpPr/>
            <p:nvPr/>
          </p:nvSpPr>
          <p:spPr>
            <a:xfrm>
              <a:off x="2496" y="2592"/>
              <a:ext cx="864" cy="816"/>
            </a:xfrm>
            <a:prstGeom prst="ellipse">
              <a:avLst/>
            </a:prstGeom>
            <a:solidFill>
              <a:srgbClr val="660066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" name="Google Shape;352;p25"/>
            <p:cNvSpPr/>
            <p:nvPr/>
          </p:nvSpPr>
          <p:spPr>
            <a:xfrm>
              <a:off x="2688" y="2784"/>
              <a:ext cx="522" cy="4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שרי </a:t>
              </a:r>
              <a:br>
                <a:rPr b="1" i="1"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</a:br>
              <a:r>
                <a:rPr b="1" i="1"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שכם</a:t>
              </a:r>
            </a:p>
          </p:txBody>
        </p:sp>
      </p:grpSp>
      <p:grpSp>
        <p:nvGrpSpPr>
          <p:cNvPr id="353" name="Google Shape;353;p25"/>
          <p:cNvGrpSpPr/>
          <p:nvPr/>
        </p:nvGrpSpPr>
        <p:grpSpPr>
          <a:xfrm>
            <a:off x="5791200" y="5334000"/>
            <a:ext cx="1371600" cy="1295400"/>
            <a:chOff x="3648" y="2592"/>
            <a:chExt cx="864" cy="816"/>
          </a:xfrm>
        </p:grpSpPr>
        <p:sp>
          <p:nvSpPr>
            <p:cNvPr id="354" name="Google Shape;354;p25"/>
            <p:cNvSpPr/>
            <p:nvPr/>
          </p:nvSpPr>
          <p:spPr>
            <a:xfrm>
              <a:off x="3648" y="2592"/>
              <a:ext cx="864" cy="816"/>
            </a:xfrm>
            <a:prstGeom prst="ellipse">
              <a:avLst/>
            </a:prstGeom>
            <a:solidFill>
              <a:srgbClr val="0000FF"/>
            </a:solidFill>
            <a:ln cap="flat" cmpd="sng" w="28575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" name="Google Shape;355;p25"/>
            <p:cNvSpPr/>
            <p:nvPr/>
          </p:nvSpPr>
          <p:spPr>
            <a:xfrm>
              <a:off x="3840" y="2784"/>
              <a:ext cx="522" cy="4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28575">
                    <a:solidFill>
                      <a:srgbClr val="FFFF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אבימלך</a:t>
              </a: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26"/>
          <p:cNvSpPr txBox="1"/>
          <p:nvPr>
            <p:ph type="ctrTitle"/>
          </p:nvPr>
        </p:nvSpPr>
        <p:spPr>
          <a:xfrm>
            <a:off x="533400" y="228600"/>
            <a:ext cx="8458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iw-IL" sz="4400"/>
              <a:t>שופטים פרק ט' פסוקים נ' – נ"ה </a:t>
            </a:r>
            <a:endParaRPr b="1" sz="4400"/>
          </a:p>
        </p:txBody>
      </p:sp>
      <p:sp>
        <p:nvSpPr>
          <p:cNvPr id="361" name="Google Shape;361;p26"/>
          <p:cNvSpPr txBox="1"/>
          <p:nvPr/>
        </p:nvSpPr>
        <p:spPr>
          <a:xfrm>
            <a:off x="762000" y="1524000"/>
            <a:ext cx="7620000" cy="3749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iw-IL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אנשיו של אבימלך רואים שהוא מת וחוזרים לבתיהם.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iw-IL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המלחמה נגמרה.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iw-IL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תוצאות 3 המלחמות כולם פרט ליותם מתו.</a:t>
            </a:r>
            <a:endParaRPr b="1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62" name="Google Shape;362;p26"/>
          <p:cNvGrpSpPr/>
          <p:nvPr/>
        </p:nvGrpSpPr>
        <p:grpSpPr>
          <a:xfrm>
            <a:off x="7543800" y="5334000"/>
            <a:ext cx="1371600" cy="1295400"/>
            <a:chOff x="4752" y="2592"/>
            <a:chExt cx="864" cy="816"/>
          </a:xfrm>
        </p:grpSpPr>
        <p:sp>
          <p:nvSpPr>
            <p:cNvPr id="363" name="Google Shape;363;p26"/>
            <p:cNvSpPr/>
            <p:nvPr/>
          </p:nvSpPr>
          <p:spPr>
            <a:xfrm>
              <a:off x="4752" y="2592"/>
              <a:ext cx="864" cy="816"/>
            </a:xfrm>
            <a:prstGeom prst="ellipse">
              <a:avLst/>
            </a:prstGeom>
            <a:solidFill>
              <a:srgbClr val="006600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" name="Google Shape;364;p26"/>
            <p:cNvSpPr/>
            <p:nvPr/>
          </p:nvSpPr>
          <p:spPr>
            <a:xfrm>
              <a:off x="4965" y="2818"/>
              <a:ext cx="474" cy="36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9525">
                    <a:solidFill>
                      <a:srgbClr val="0000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יותם</a:t>
              </a:r>
            </a:p>
          </p:txBody>
        </p:sp>
      </p:grpSp>
      <p:grpSp>
        <p:nvGrpSpPr>
          <p:cNvPr id="365" name="Google Shape;365;p26"/>
          <p:cNvGrpSpPr/>
          <p:nvPr/>
        </p:nvGrpSpPr>
        <p:grpSpPr>
          <a:xfrm>
            <a:off x="304800" y="5334000"/>
            <a:ext cx="1371600" cy="1295400"/>
            <a:chOff x="192" y="2592"/>
            <a:chExt cx="864" cy="816"/>
          </a:xfrm>
        </p:grpSpPr>
        <p:sp>
          <p:nvSpPr>
            <p:cNvPr id="366" name="Google Shape;366;p26"/>
            <p:cNvSpPr/>
            <p:nvPr/>
          </p:nvSpPr>
          <p:spPr>
            <a:xfrm>
              <a:off x="192" y="2592"/>
              <a:ext cx="864" cy="816"/>
            </a:xfrm>
            <a:prstGeom prst="ellipse">
              <a:avLst/>
            </a:prstGeom>
            <a:solidFill>
              <a:srgbClr val="FF6699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" name="Google Shape;367;p26"/>
            <p:cNvSpPr/>
            <p:nvPr/>
          </p:nvSpPr>
          <p:spPr>
            <a:xfrm>
              <a:off x="323" y="2736"/>
              <a:ext cx="522" cy="4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זבול </a:t>
              </a:r>
            </a:p>
          </p:txBody>
        </p:sp>
      </p:grpSp>
      <p:grpSp>
        <p:nvGrpSpPr>
          <p:cNvPr id="368" name="Google Shape;368;p26"/>
          <p:cNvGrpSpPr/>
          <p:nvPr/>
        </p:nvGrpSpPr>
        <p:grpSpPr>
          <a:xfrm>
            <a:off x="2057400" y="5334000"/>
            <a:ext cx="1371600" cy="1295400"/>
            <a:chOff x="1296" y="2592"/>
            <a:chExt cx="864" cy="816"/>
          </a:xfrm>
        </p:grpSpPr>
        <p:sp>
          <p:nvSpPr>
            <p:cNvPr id="369" name="Google Shape;369;p26"/>
            <p:cNvSpPr/>
            <p:nvPr/>
          </p:nvSpPr>
          <p:spPr>
            <a:xfrm>
              <a:off x="1296" y="2592"/>
              <a:ext cx="864" cy="816"/>
            </a:xfrm>
            <a:prstGeom prst="ellipse">
              <a:avLst/>
            </a:prstGeom>
            <a:solidFill>
              <a:srgbClr val="CC6600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" name="Google Shape;370;p26"/>
            <p:cNvSpPr/>
            <p:nvPr/>
          </p:nvSpPr>
          <p:spPr>
            <a:xfrm>
              <a:off x="1344" y="2784"/>
              <a:ext cx="768" cy="4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געל בן עבד</a:t>
              </a:r>
            </a:p>
          </p:txBody>
        </p:sp>
      </p:grpSp>
      <p:grpSp>
        <p:nvGrpSpPr>
          <p:cNvPr id="371" name="Google Shape;371;p26"/>
          <p:cNvGrpSpPr/>
          <p:nvPr/>
        </p:nvGrpSpPr>
        <p:grpSpPr>
          <a:xfrm>
            <a:off x="3962400" y="5334000"/>
            <a:ext cx="1371600" cy="1295400"/>
            <a:chOff x="2496" y="2592"/>
            <a:chExt cx="864" cy="816"/>
          </a:xfrm>
        </p:grpSpPr>
        <p:sp>
          <p:nvSpPr>
            <p:cNvPr id="372" name="Google Shape;372;p26"/>
            <p:cNvSpPr/>
            <p:nvPr/>
          </p:nvSpPr>
          <p:spPr>
            <a:xfrm>
              <a:off x="2496" y="2592"/>
              <a:ext cx="864" cy="816"/>
            </a:xfrm>
            <a:prstGeom prst="ellipse">
              <a:avLst/>
            </a:prstGeom>
            <a:solidFill>
              <a:srgbClr val="660066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" name="Google Shape;373;p26"/>
            <p:cNvSpPr/>
            <p:nvPr/>
          </p:nvSpPr>
          <p:spPr>
            <a:xfrm>
              <a:off x="2688" y="2784"/>
              <a:ext cx="522" cy="4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שרי </a:t>
              </a:r>
              <a:br>
                <a:rPr b="1" i="1"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</a:br>
              <a:r>
                <a:rPr b="1" i="1"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שכם</a:t>
              </a:r>
            </a:p>
          </p:txBody>
        </p:sp>
      </p:grpSp>
      <p:grpSp>
        <p:nvGrpSpPr>
          <p:cNvPr id="374" name="Google Shape;374;p26"/>
          <p:cNvGrpSpPr/>
          <p:nvPr/>
        </p:nvGrpSpPr>
        <p:grpSpPr>
          <a:xfrm>
            <a:off x="5791200" y="5334000"/>
            <a:ext cx="1371600" cy="1295400"/>
            <a:chOff x="3648" y="2592"/>
            <a:chExt cx="864" cy="816"/>
          </a:xfrm>
        </p:grpSpPr>
        <p:sp>
          <p:nvSpPr>
            <p:cNvPr id="375" name="Google Shape;375;p26"/>
            <p:cNvSpPr/>
            <p:nvPr/>
          </p:nvSpPr>
          <p:spPr>
            <a:xfrm>
              <a:off x="3648" y="2592"/>
              <a:ext cx="864" cy="816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" name="Google Shape;376;p26"/>
            <p:cNvSpPr/>
            <p:nvPr/>
          </p:nvSpPr>
          <p:spPr>
            <a:xfrm>
              <a:off x="3840" y="2784"/>
              <a:ext cx="522" cy="4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אבימלך</a:t>
              </a: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27"/>
          <p:cNvSpPr txBox="1"/>
          <p:nvPr>
            <p:ph type="ctrTitle"/>
          </p:nvPr>
        </p:nvSpPr>
        <p:spPr>
          <a:xfrm>
            <a:off x="1219200" y="2286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iw-IL" sz="4400"/>
              <a:t>שופטים פרק ט' פסוקים נ"ו – נ"ז</a:t>
            </a:r>
            <a:endParaRPr b="1" sz="4400"/>
          </a:p>
        </p:txBody>
      </p:sp>
      <p:sp>
        <p:nvSpPr>
          <p:cNvPr id="382" name="Google Shape;382;p27"/>
          <p:cNvSpPr txBox="1"/>
          <p:nvPr/>
        </p:nvSpPr>
        <p:spPr>
          <a:xfrm>
            <a:off x="762000" y="2057400"/>
            <a:ext cx="7620000" cy="29702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iw-IL" sz="5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הסיבה </a:t>
            </a:r>
            <a:r>
              <a:rPr b="1" i="0" lang="iw-IL" sz="5400" u="none" cap="none" strike="noStrike">
                <a:solidFill>
                  <a:srgbClr val="CC3300"/>
                </a:solidFill>
                <a:latin typeface="Arial"/>
                <a:ea typeface="Arial"/>
                <a:cs typeface="Arial"/>
                <a:sym typeface="Arial"/>
              </a:rPr>
              <a:t>הנסתרת</a:t>
            </a:r>
            <a:r>
              <a:rPr b="1" i="0" lang="iw-IL" sz="5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לתוצאות המלחמות –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270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iw-IL" sz="5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קיום דבריו של יותם במשל.</a:t>
            </a:r>
            <a:endParaRPr b="1" i="0" sz="5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83" name="Google Shape;383;p27"/>
          <p:cNvGrpSpPr/>
          <p:nvPr/>
        </p:nvGrpSpPr>
        <p:grpSpPr>
          <a:xfrm>
            <a:off x="7543800" y="5334000"/>
            <a:ext cx="1371600" cy="1295400"/>
            <a:chOff x="4752" y="2592"/>
            <a:chExt cx="864" cy="816"/>
          </a:xfrm>
        </p:grpSpPr>
        <p:sp>
          <p:nvSpPr>
            <p:cNvPr id="384" name="Google Shape;384;p27"/>
            <p:cNvSpPr/>
            <p:nvPr/>
          </p:nvSpPr>
          <p:spPr>
            <a:xfrm>
              <a:off x="4752" y="2592"/>
              <a:ext cx="864" cy="816"/>
            </a:xfrm>
            <a:prstGeom prst="ellipse">
              <a:avLst/>
            </a:prstGeom>
            <a:solidFill>
              <a:srgbClr val="006600"/>
            </a:solidFill>
            <a:ln cap="flat" cmpd="sng" w="28575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" name="Google Shape;385;p27"/>
            <p:cNvSpPr/>
            <p:nvPr/>
          </p:nvSpPr>
          <p:spPr>
            <a:xfrm>
              <a:off x="4965" y="2818"/>
              <a:ext cx="474" cy="36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28575">
                    <a:solidFill>
                      <a:srgbClr val="FFFF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יותם</a:t>
              </a:r>
            </a:p>
          </p:txBody>
        </p:sp>
      </p:grpSp>
      <p:grpSp>
        <p:nvGrpSpPr>
          <p:cNvPr id="386" name="Google Shape;386;p27"/>
          <p:cNvGrpSpPr/>
          <p:nvPr/>
        </p:nvGrpSpPr>
        <p:grpSpPr>
          <a:xfrm>
            <a:off x="304800" y="5334000"/>
            <a:ext cx="1371600" cy="1295400"/>
            <a:chOff x="192" y="2592"/>
            <a:chExt cx="864" cy="816"/>
          </a:xfrm>
        </p:grpSpPr>
        <p:sp>
          <p:nvSpPr>
            <p:cNvPr id="387" name="Google Shape;387;p27"/>
            <p:cNvSpPr/>
            <p:nvPr/>
          </p:nvSpPr>
          <p:spPr>
            <a:xfrm>
              <a:off x="192" y="2592"/>
              <a:ext cx="864" cy="816"/>
            </a:xfrm>
            <a:prstGeom prst="ellipse">
              <a:avLst/>
            </a:prstGeom>
            <a:solidFill>
              <a:srgbClr val="FF6699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" name="Google Shape;388;p27"/>
            <p:cNvSpPr/>
            <p:nvPr/>
          </p:nvSpPr>
          <p:spPr>
            <a:xfrm>
              <a:off x="323" y="2736"/>
              <a:ext cx="522" cy="4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9525">
                    <a:solidFill>
                      <a:srgbClr val="0000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זבול </a:t>
              </a:r>
            </a:p>
          </p:txBody>
        </p:sp>
      </p:grpSp>
      <p:grpSp>
        <p:nvGrpSpPr>
          <p:cNvPr id="389" name="Google Shape;389;p27"/>
          <p:cNvGrpSpPr/>
          <p:nvPr/>
        </p:nvGrpSpPr>
        <p:grpSpPr>
          <a:xfrm>
            <a:off x="2057400" y="5334000"/>
            <a:ext cx="1371600" cy="1295400"/>
            <a:chOff x="1296" y="2592"/>
            <a:chExt cx="864" cy="816"/>
          </a:xfrm>
        </p:grpSpPr>
        <p:sp>
          <p:nvSpPr>
            <p:cNvPr id="390" name="Google Shape;390;p27"/>
            <p:cNvSpPr/>
            <p:nvPr/>
          </p:nvSpPr>
          <p:spPr>
            <a:xfrm>
              <a:off x="1296" y="2592"/>
              <a:ext cx="864" cy="816"/>
            </a:xfrm>
            <a:prstGeom prst="ellipse">
              <a:avLst/>
            </a:prstGeom>
            <a:solidFill>
              <a:srgbClr val="CC6600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" name="Google Shape;391;p27"/>
            <p:cNvSpPr/>
            <p:nvPr/>
          </p:nvSpPr>
          <p:spPr>
            <a:xfrm>
              <a:off x="1344" y="2784"/>
              <a:ext cx="768" cy="4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9525">
                    <a:solidFill>
                      <a:srgbClr val="0000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געל בן עבד</a:t>
              </a:r>
            </a:p>
          </p:txBody>
        </p:sp>
      </p:grpSp>
      <p:grpSp>
        <p:nvGrpSpPr>
          <p:cNvPr id="392" name="Google Shape;392;p27"/>
          <p:cNvGrpSpPr/>
          <p:nvPr/>
        </p:nvGrpSpPr>
        <p:grpSpPr>
          <a:xfrm>
            <a:off x="3962400" y="5334000"/>
            <a:ext cx="1371600" cy="1295400"/>
            <a:chOff x="2496" y="2592"/>
            <a:chExt cx="864" cy="816"/>
          </a:xfrm>
        </p:grpSpPr>
        <p:sp>
          <p:nvSpPr>
            <p:cNvPr id="393" name="Google Shape;393;p27"/>
            <p:cNvSpPr/>
            <p:nvPr/>
          </p:nvSpPr>
          <p:spPr>
            <a:xfrm>
              <a:off x="2496" y="2592"/>
              <a:ext cx="864" cy="816"/>
            </a:xfrm>
            <a:prstGeom prst="ellipse">
              <a:avLst/>
            </a:prstGeom>
            <a:solidFill>
              <a:srgbClr val="660066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" name="Google Shape;394;p27"/>
            <p:cNvSpPr/>
            <p:nvPr/>
          </p:nvSpPr>
          <p:spPr>
            <a:xfrm>
              <a:off x="2688" y="2784"/>
              <a:ext cx="522" cy="4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שרי </a:t>
              </a:r>
              <a:br>
                <a:rPr b="1" i="1"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</a:br>
              <a:r>
                <a:rPr b="1" i="1"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שכם</a:t>
              </a:r>
            </a:p>
          </p:txBody>
        </p:sp>
      </p:grpSp>
      <p:grpSp>
        <p:nvGrpSpPr>
          <p:cNvPr id="395" name="Google Shape;395;p27"/>
          <p:cNvGrpSpPr/>
          <p:nvPr/>
        </p:nvGrpSpPr>
        <p:grpSpPr>
          <a:xfrm>
            <a:off x="5791200" y="5334000"/>
            <a:ext cx="1371600" cy="1295400"/>
            <a:chOff x="3648" y="2592"/>
            <a:chExt cx="864" cy="816"/>
          </a:xfrm>
        </p:grpSpPr>
        <p:sp>
          <p:nvSpPr>
            <p:cNvPr id="396" name="Google Shape;396;p27"/>
            <p:cNvSpPr/>
            <p:nvPr/>
          </p:nvSpPr>
          <p:spPr>
            <a:xfrm>
              <a:off x="3648" y="2592"/>
              <a:ext cx="864" cy="816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" name="Google Shape;397;p27"/>
            <p:cNvSpPr/>
            <p:nvPr/>
          </p:nvSpPr>
          <p:spPr>
            <a:xfrm>
              <a:off x="3840" y="2784"/>
              <a:ext cx="522" cy="4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אבימלך</a:t>
              </a:r>
            </a:p>
          </p:txBody>
        </p:sp>
      </p:grpSp>
      <p:sp>
        <p:nvSpPr>
          <p:cNvPr id="398" name="Google Shape;398;p2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cap="flat" cmpd="sng" w="76200">
            <a:solidFill>
              <a:srgbClr val="CC33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28"/>
          <p:cNvSpPr txBox="1"/>
          <p:nvPr>
            <p:ph type="ctrTitle"/>
          </p:nvPr>
        </p:nvSpPr>
        <p:spPr>
          <a:xfrm>
            <a:off x="1219200" y="2286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iw-IL" sz="4400"/>
              <a:t>שופטים פרק ט' פסוקים נ"ו – נ"ז</a:t>
            </a:r>
            <a:endParaRPr b="1" sz="4400"/>
          </a:p>
        </p:txBody>
      </p:sp>
      <p:sp>
        <p:nvSpPr>
          <p:cNvPr id="404" name="Google Shape;404;p28"/>
          <p:cNvSpPr txBox="1"/>
          <p:nvPr/>
        </p:nvSpPr>
        <p:spPr>
          <a:xfrm>
            <a:off x="914400" y="1676400"/>
            <a:ext cx="7620000" cy="2041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וַיָּשֶׁב אֱלֹהִים אֵת רָעַת אֲבִימֶלֶךְ אֲשֶׁר עָשָׂה לְאָבִיו לַהֲרֹג אֶת שִׁבְעִים אֶחָיו:</a:t>
            </a:r>
            <a:endParaRPr b="1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וְאֵת כָּל רָעַת אַנְשֵׁי שְׁכֶם הֵשִׁיב אֱלֹהִים בְּרֹאשָׁם וַתָּבֹא אֲלֵיהֶם קִלֲלַת יוֹתָם בֶּן יְרֻבָּעַל:</a:t>
            </a:r>
            <a:r>
              <a:rPr b="0" i="0" lang="iw-IL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05" name="Google Shape;405;p28"/>
          <p:cNvGrpSpPr/>
          <p:nvPr/>
        </p:nvGrpSpPr>
        <p:grpSpPr>
          <a:xfrm>
            <a:off x="7543800" y="5334000"/>
            <a:ext cx="1371600" cy="1295400"/>
            <a:chOff x="4752" y="2592"/>
            <a:chExt cx="864" cy="816"/>
          </a:xfrm>
        </p:grpSpPr>
        <p:sp>
          <p:nvSpPr>
            <p:cNvPr id="406" name="Google Shape;406;p28"/>
            <p:cNvSpPr/>
            <p:nvPr/>
          </p:nvSpPr>
          <p:spPr>
            <a:xfrm>
              <a:off x="4752" y="2592"/>
              <a:ext cx="864" cy="816"/>
            </a:xfrm>
            <a:prstGeom prst="ellipse">
              <a:avLst/>
            </a:prstGeom>
            <a:solidFill>
              <a:srgbClr val="006600"/>
            </a:solidFill>
            <a:ln cap="flat" cmpd="sng" w="28575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" name="Google Shape;407;p28"/>
            <p:cNvSpPr/>
            <p:nvPr/>
          </p:nvSpPr>
          <p:spPr>
            <a:xfrm>
              <a:off x="4965" y="2818"/>
              <a:ext cx="474" cy="36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28575">
                    <a:solidFill>
                      <a:srgbClr val="FFFF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יותם</a:t>
              </a:r>
            </a:p>
          </p:txBody>
        </p:sp>
      </p:grpSp>
      <p:grpSp>
        <p:nvGrpSpPr>
          <p:cNvPr id="408" name="Google Shape;408;p28"/>
          <p:cNvGrpSpPr/>
          <p:nvPr/>
        </p:nvGrpSpPr>
        <p:grpSpPr>
          <a:xfrm>
            <a:off x="304800" y="5334000"/>
            <a:ext cx="1371600" cy="1295400"/>
            <a:chOff x="192" y="2592"/>
            <a:chExt cx="864" cy="816"/>
          </a:xfrm>
        </p:grpSpPr>
        <p:sp>
          <p:nvSpPr>
            <p:cNvPr id="409" name="Google Shape;409;p28"/>
            <p:cNvSpPr/>
            <p:nvPr/>
          </p:nvSpPr>
          <p:spPr>
            <a:xfrm>
              <a:off x="192" y="2592"/>
              <a:ext cx="864" cy="816"/>
            </a:xfrm>
            <a:prstGeom prst="ellipse">
              <a:avLst/>
            </a:prstGeom>
            <a:solidFill>
              <a:srgbClr val="FF6699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" name="Google Shape;410;p28"/>
            <p:cNvSpPr/>
            <p:nvPr/>
          </p:nvSpPr>
          <p:spPr>
            <a:xfrm>
              <a:off x="323" y="2736"/>
              <a:ext cx="522" cy="4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9525">
                    <a:solidFill>
                      <a:srgbClr val="0000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זבול </a:t>
              </a:r>
            </a:p>
          </p:txBody>
        </p:sp>
      </p:grpSp>
      <p:grpSp>
        <p:nvGrpSpPr>
          <p:cNvPr id="411" name="Google Shape;411;p28"/>
          <p:cNvGrpSpPr/>
          <p:nvPr/>
        </p:nvGrpSpPr>
        <p:grpSpPr>
          <a:xfrm>
            <a:off x="2057400" y="5334000"/>
            <a:ext cx="1371600" cy="1295400"/>
            <a:chOff x="1296" y="2592"/>
            <a:chExt cx="864" cy="816"/>
          </a:xfrm>
        </p:grpSpPr>
        <p:sp>
          <p:nvSpPr>
            <p:cNvPr id="412" name="Google Shape;412;p28"/>
            <p:cNvSpPr/>
            <p:nvPr/>
          </p:nvSpPr>
          <p:spPr>
            <a:xfrm>
              <a:off x="1296" y="2592"/>
              <a:ext cx="864" cy="816"/>
            </a:xfrm>
            <a:prstGeom prst="ellipse">
              <a:avLst/>
            </a:prstGeom>
            <a:solidFill>
              <a:srgbClr val="CC6600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3" name="Google Shape;413;p28"/>
            <p:cNvSpPr/>
            <p:nvPr/>
          </p:nvSpPr>
          <p:spPr>
            <a:xfrm>
              <a:off x="1344" y="2784"/>
              <a:ext cx="768" cy="4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9525">
                    <a:solidFill>
                      <a:srgbClr val="0000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געל בן עבד</a:t>
              </a:r>
            </a:p>
          </p:txBody>
        </p:sp>
      </p:grpSp>
      <p:grpSp>
        <p:nvGrpSpPr>
          <p:cNvPr id="414" name="Google Shape;414;p28"/>
          <p:cNvGrpSpPr/>
          <p:nvPr/>
        </p:nvGrpSpPr>
        <p:grpSpPr>
          <a:xfrm>
            <a:off x="3962400" y="5334000"/>
            <a:ext cx="1371600" cy="1295400"/>
            <a:chOff x="2496" y="2592"/>
            <a:chExt cx="864" cy="816"/>
          </a:xfrm>
        </p:grpSpPr>
        <p:sp>
          <p:nvSpPr>
            <p:cNvPr id="415" name="Google Shape;415;p28"/>
            <p:cNvSpPr/>
            <p:nvPr/>
          </p:nvSpPr>
          <p:spPr>
            <a:xfrm>
              <a:off x="2496" y="2592"/>
              <a:ext cx="864" cy="816"/>
            </a:xfrm>
            <a:prstGeom prst="ellipse">
              <a:avLst/>
            </a:prstGeom>
            <a:solidFill>
              <a:srgbClr val="660066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" name="Google Shape;416;p28"/>
            <p:cNvSpPr/>
            <p:nvPr/>
          </p:nvSpPr>
          <p:spPr>
            <a:xfrm>
              <a:off x="2688" y="2784"/>
              <a:ext cx="522" cy="4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שרי </a:t>
              </a:r>
              <a:br>
                <a:rPr b="1" i="1"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</a:br>
              <a:r>
                <a:rPr b="1" i="1"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שכם</a:t>
              </a:r>
            </a:p>
          </p:txBody>
        </p:sp>
      </p:grpSp>
      <p:grpSp>
        <p:nvGrpSpPr>
          <p:cNvPr id="417" name="Google Shape;417;p28"/>
          <p:cNvGrpSpPr/>
          <p:nvPr/>
        </p:nvGrpSpPr>
        <p:grpSpPr>
          <a:xfrm>
            <a:off x="5791200" y="5334000"/>
            <a:ext cx="1371600" cy="1295400"/>
            <a:chOff x="3648" y="2592"/>
            <a:chExt cx="864" cy="816"/>
          </a:xfrm>
        </p:grpSpPr>
        <p:sp>
          <p:nvSpPr>
            <p:cNvPr id="418" name="Google Shape;418;p28"/>
            <p:cNvSpPr/>
            <p:nvPr/>
          </p:nvSpPr>
          <p:spPr>
            <a:xfrm>
              <a:off x="3648" y="2592"/>
              <a:ext cx="864" cy="816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" name="Google Shape;419;p28"/>
            <p:cNvSpPr/>
            <p:nvPr/>
          </p:nvSpPr>
          <p:spPr>
            <a:xfrm>
              <a:off x="3840" y="2784"/>
              <a:ext cx="522" cy="4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1"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אבימלך</a:t>
              </a:r>
            </a:p>
          </p:txBody>
        </p:sp>
      </p:grpSp>
      <p:sp>
        <p:nvSpPr>
          <p:cNvPr id="420" name="Google Shape;420;p2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cap="flat" cmpd="sng" w="76200">
            <a:solidFill>
              <a:srgbClr val="CC33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עיצוב ברירת מחדל">
  <a:themeElements>
    <a:clrScheme name="עיצוב ברירת מחדל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