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1588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3" name="Google Shape;93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8" name="Google Shape;128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8" name="Google Shape;138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6" name="Google Shape;156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2" name="Google Shape;17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3" name="Google Shape;173;p6:notes"/>
          <p:cNvSpPr txBox="1"/>
          <p:nvPr>
            <p:ph idx="12" type="sldNum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5" name="Google Shape;185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showMasterSp="0" type="title">
  <p:cSld name="TITLE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Google Shape;19;p2"/>
          <p:cNvCxnSpPr/>
          <p:nvPr/>
        </p:nvCxnSpPr>
        <p:spPr>
          <a:xfrm>
            <a:off x="514350" y="5349902"/>
            <a:ext cx="8629650" cy="2381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" name="Google Shape;20;p2"/>
          <p:cNvSpPr txBox="1"/>
          <p:nvPr>
            <p:ph type="ctrTitle"/>
          </p:nvPr>
        </p:nvSpPr>
        <p:spPr>
          <a:xfrm>
            <a:off x="381000" y="4853411"/>
            <a:ext cx="8458200" cy="1222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" type="subTitle"/>
          </p:nvPr>
        </p:nvSpPr>
        <p:spPr>
          <a:xfrm>
            <a:off x="381000" y="3886200"/>
            <a:ext cx="8458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680"/>
              <a:buNone/>
              <a:defRPr sz="2400">
                <a:solidFill>
                  <a:srgbClr val="44332A"/>
                </a:solidFill>
              </a:defRPr>
            </a:lvl1pPr>
            <a:lvl2pPr lvl="1" rt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2pPr>
            <a:lvl3pPr lvl="2" rt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rt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4pPr>
            <a:lvl5pPr lvl="4" rt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None/>
              <a:defRPr/>
            </a:lvl5pPr>
            <a:lvl6pPr lvl="5" rt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None/>
              <a:defRPr/>
            </a:lvl6pPr>
            <a:lvl7pPr lvl="6" rt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None/>
              <a:defRPr/>
            </a:lvl7pPr>
            <a:lvl8pPr lvl="7" rt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None/>
              <a:defRPr/>
            </a:lvl8pPr>
            <a:lvl9pPr lvl="8" rt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None/>
              <a:defRPr/>
            </a:lvl9pPr>
          </a:lstStyle>
          <a:p/>
        </p:txBody>
      </p:sp>
      <p:sp>
        <p:nvSpPr>
          <p:cNvPr id="22" name="Google Shape;22;p2"/>
          <p:cNvSpPr txBox="1"/>
          <p:nvPr>
            <p:ph idx="10" type="dt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"/>
          <p:cNvSpPr txBox="1"/>
          <p:nvPr>
            <p:ph idx="11" type="ft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"/>
          <p:cNvSpPr txBox="1"/>
          <p:nvPr>
            <p:ph idx="12" type="sldNum"/>
          </p:nvPr>
        </p:nvSpPr>
        <p:spPr>
          <a:xfrm>
            <a:off x="8229600" y="6473952"/>
            <a:ext cx="758952" cy="24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showMasterSp="0" type="blank">
  <p:cSld name="BLANK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"/>
          <p:cNvSpPr txBox="1"/>
          <p:nvPr>
            <p:ph idx="10" type="dt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1" type="ft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"/>
          <p:cNvSpPr txBox="1"/>
          <p:nvPr>
            <p:ph idx="12" type="sldNum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 txBox="1"/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" type="body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08610" lvl="0" marL="457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?"/>
              <a:defRPr/>
            </a:lvl1pPr>
            <a:lvl2pPr indent="-308610" lvl="1" marL="914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?"/>
              <a:defRPr/>
            </a:lvl2pPr>
            <a:lvl3pPr indent="-308610" lvl="2" marL="1371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?"/>
              <a:defRPr/>
            </a:lvl3pPr>
            <a:lvl4pPr indent="-308610" lvl="3" marL="1828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?"/>
              <a:defRPr/>
            </a:lvl4pPr>
            <a:lvl5pPr indent="-297180" lvl="4" marL="22860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5pPr>
            <a:lvl6pPr indent="-297180" lvl="5" marL="2743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6pPr>
            <a:lvl7pPr indent="-297180" lvl="6" marL="3200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7pPr>
            <a:lvl8pPr indent="-297180" lvl="7" marL="3657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80" lvl="8" marL="4114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0" type="dt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1" type="ftr"/>
          </p:nvPr>
        </p:nvSpPr>
        <p:spPr>
          <a:xfrm>
            <a:off x="3581400" y="76200"/>
            <a:ext cx="2895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"/>
          <p:cNvSpPr txBox="1"/>
          <p:nvPr>
            <p:ph idx="12" type="sldNum"/>
          </p:nvPr>
        </p:nvSpPr>
        <p:spPr>
          <a:xfrm>
            <a:off x="8229600" y="6473952"/>
            <a:ext cx="758952" cy="24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showMasterSp="0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5"/>
          <p:cNvCxnSpPr/>
          <p:nvPr/>
        </p:nvCxnSpPr>
        <p:spPr>
          <a:xfrm>
            <a:off x="514350" y="3444902"/>
            <a:ext cx="8629650" cy="2381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381000" y="1676400"/>
            <a:ext cx="84582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2000">
                <a:solidFill>
                  <a:srgbClr val="DCD0B0"/>
                </a:solidFill>
              </a:defRPr>
            </a:lvl1pPr>
            <a:lvl2pPr indent="-228600" lvl="1" marL="914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rtl="1" algn="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rtl="1" algn="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840"/>
              <a:buNone/>
              <a:defRPr sz="1400">
                <a:solidFill>
                  <a:schemeClr val="lt1"/>
                </a:solidFill>
              </a:defRPr>
            </a:lvl5pPr>
            <a:lvl6pPr indent="-297180" lvl="5" marL="2743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6pPr>
            <a:lvl7pPr indent="-297180" lvl="6" marL="3200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7pPr>
            <a:lvl8pPr indent="-297180" lvl="7" marL="3657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80" lvl="8" marL="4114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0" type="dt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1" type="ft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2" type="sldNum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41" name="Google Shape;41;p5"/>
          <p:cNvSpPr txBox="1"/>
          <p:nvPr>
            <p:ph type="title"/>
          </p:nvPr>
        </p:nvSpPr>
        <p:spPr>
          <a:xfrm>
            <a:off x="180475" y="2947085"/>
            <a:ext cx="8686800" cy="1184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Libre Franklin Thin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 txBox="1"/>
          <p:nvPr>
            <p:ph type="title"/>
          </p:nvPr>
        </p:nvSpPr>
        <p:spPr>
          <a:xfrm>
            <a:off x="301752" y="457200"/>
            <a:ext cx="8686800" cy="8412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" type="body"/>
          </p:nvPr>
        </p:nvSpPr>
        <p:spPr>
          <a:xfrm>
            <a:off x="304800" y="1600200"/>
            <a:ext cx="4191000" cy="47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3060" lvl="0" marL="457200" rtl="1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960"/>
              <a:buChar char="?"/>
              <a:defRPr sz="2800"/>
            </a:lvl1pPr>
            <a:lvl2pPr indent="-335280" lvl="1" marL="91440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680"/>
              <a:buChar char="?"/>
              <a:defRPr sz="2400"/>
            </a:lvl2pPr>
            <a:lvl3pPr indent="-317500" lvl="2" marL="13716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?"/>
              <a:defRPr sz="2000"/>
            </a:lvl3pPr>
            <a:lvl4pPr indent="-308610" lvl="3" marL="1828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?"/>
              <a:defRPr sz="1800"/>
            </a:lvl4pPr>
            <a:lvl5pPr indent="-297180" lvl="4" marL="22860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 sz="1800"/>
            </a:lvl5pPr>
            <a:lvl6pPr indent="-297180" lvl="5" marL="2743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6pPr>
            <a:lvl7pPr indent="-297180" lvl="6" marL="3200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7pPr>
            <a:lvl8pPr indent="-297180" lvl="7" marL="3657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80" lvl="8" marL="4114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2" type="body"/>
          </p:nvPr>
        </p:nvSpPr>
        <p:spPr>
          <a:xfrm>
            <a:off x="4648200" y="1600200"/>
            <a:ext cx="4343400" cy="47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3060" lvl="0" marL="457200" rtl="1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960"/>
              <a:buChar char="?"/>
              <a:defRPr sz="2800"/>
            </a:lvl1pPr>
            <a:lvl2pPr indent="-335280" lvl="1" marL="91440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680"/>
              <a:buChar char="?"/>
              <a:defRPr sz="2400"/>
            </a:lvl2pPr>
            <a:lvl3pPr indent="-317500" lvl="2" marL="13716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?"/>
              <a:defRPr sz="2000"/>
            </a:lvl3pPr>
            <a:lvl4pPr indent="-308610" lvl="3" marL="1828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?"/>
              <a:defRPr sz="1800"/>
            </a:lvl4pPr>
            <a:lvl5pPr indent="-297180" lvl="4" marL="22860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 sz="1800"/>
            </a:lvl5pPr>
            <a:lvl6pPr indent="-297180" lvl="5" marL="2743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6pPr>
            <a:lvl7pPr indent="-297180" lvl="6" marL="3200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7pPr>
            <a:lvl8pPr indent="-297180" lvl="7" marL="3657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80" lvl="8" marL="4114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showMasterSp="0" type="twoTxTwoObj">
  <p:cSld name="TWO_OBJECTS_WITH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304800" y="5410200"/>
            <a:ext cx="8610600" cy="8826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Libre Franklin Thin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" type="body"/>
          </p:nvPr>
        </p:nvSpPr>
        <p:spPr>
          <a:xfrm>
            <a:off x="281444" y="666750"/>
            <a:ext cx="4290556" cy="639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 b="0" sz="1800" cap="none">
                <a:solidFill>
                  <a:srgbClr val="AF7621"/>
                </a:solidFill>
                <a:latin typeface="Libre Franklin Thin"/>
                <a:ea typeface="Libre Franklin Thin"/>
                <a:cs typeface="Libre Franklin Thin"/>
                <a:sym typeface="Libre Franklin Thin"/>
              </a:defRPr>
            </a:lvl1pPr>
            <a:lvl2pPr indent="-228600" lvl="1" marL="9144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1" sz="2000"/>
            </a:lvl2pPr>
            <a:lvl3pPr indent="-228600" lvl="2" marL="1371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 b="1" sz="1800"/>
            </a:lvl3pPr>
            <a:lvl4pPr indent="-228600" lvl="3" marL="18288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4pPr>
            <a:lvl5pPr indent="-228600" lvl="4" marL="22860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960"/>
              <a:buNone/>
              <a:defRPr b="1" sz="1600"/>
            </a:lvl5pPr>
            <a:lvl6pPr indent="-297180" lvl="5" marL="2743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6pPr>
            <a:lvl7pPr indent="-297180" lvl="6" marL="3200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7pPr>
            <a:lvl8pPr indent="-297180" lvl="7" marL="3657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80" lvl="8" marL="4114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2" type="body"/>
          </p:nvPr>
        </p:nvSpPr>
        <p:spPr>
          <a:xfrm>
            <a:off x="4645025" y="666750"/>
            <a:ext cx="4292241" cy="639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 b="0" sz="1800" cap="none">
                <a:solidFill>
                  <a:srgbClr val="AF7621"/>
                </a:solidFill>
                <a:latin typeface="Libre Franklin Thin"/>
                <a:ea typeface="Libre Franklin Thin"/>
                <a:cs typeface="Libre Franklin Thin"/>
                <a:sym typeface="Libre Franklin Thin"/>
              </a:defRPr>
            </a:lvl1pPr>
            <a:lvl2pPr indent="-228600" lvl="1" marL="9144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1" sz="2000"/>
            </a:lvl2pPr>
            <a:lvl3pPr indent="-228600" lvl="2" marL="1371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 b="1" sz="1800"/>
            </a:lvl3pPr>
            <a:lvl4pPr indent="-228600" lvl="3" marL="18288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4pPr>
            <a:lvl5pPr indent="-228600" lvl="4" marL="22860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960"/>
              <a:buNone/>
              <a:defRPr b="1" sz="1600"/>
            </a:lvl5pPr>
            <a:lvl6pPr indent="-297180" lvl="5" marL="2743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6pPr>
            <a:lvl7pPr indent="-297180" lvl="6" marL="3200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7pPr>
            <a:lvl8pPr indent="-297180" lvl="7" marL="3657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80" lvl="8" marL="4114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3" type="body"/>
          </p:nvPr>
        </p:nvSpPr>
        <p:spPr>
          <a:xfrm>
            <a:off x="281444" y="1316037"/>
            <a:ext cx="4290556" cy="3941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5280" lvl="0" marL="45720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680"/>
              <a:buChar char="?"/>
              <a:defRPr sz="2400"/>
            </a:lvl1pPr>
            <a:lvl2pPr indent="-317500" lvl="1" marL="9144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?"/>
              <a:defRPr sz="2000"/>
            </a:lvl2pPr>
            <a:lvl3pPr indent="-308610" lvl="2" marL="1371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?"/>
              <a:defRPr sz="1800"/>
            </a:lvl3pPr>
            <a:lvl4pPr indent="-299720" lvl="3" marL="18288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?"/>
              <a:defRPr sz="1600"/>
            </a:lvl4pPr>
            <a:lvl5pPr indent="-289560" lvl="4" marL="22860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960"/>
              <a:buChar char="?"/>
              <a:defRPr sz="1600"/>
            </a:lvl5pPr>
            <a:lvl6pPr indent="-297180" lvl="5" marL="2743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6pPr>
            <a:lvl7pPr indent="-297180" lvl="6" marL="3200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7pPr>
            <a:lvl8pPr indent="-297180" lvl="7" marL="3657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80" lvl="8" marL="4114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4" type="body"/>
          </p:nvPr>
        </p:nvSpPr>
        <p:spPr>
          <a:xfrm>
            <a:off x="4648730" y="1316037"/>
            <a:ext cx="4288536" cy="3941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5280" lvl="0" marL="45720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680"/>
              <a:buChar char="?"/>
              <a:defRPr sz="2400"/>
            </a:lvl1pPr>
            <a:lvl2pPr indent="-317500" lvl="1" marL="9144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?"/>
              <a:defRPr sz="2000"/>
            </a:lvl2pPr>
            <a:lvl3pPr indent="-308610" lvl="2" marL="1371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?"/>
              <a:defRPr sz="1800"/>
            </a:lvl3pPr>
            <a:lvl4pPr indent="-299720" lvl="3" marL="18288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?"/>
              <a:defRPr sz="1600"/>
            </a:lvl4pPr>
            <a:lvl5pPr indent="-289560" lvl="4" marL="22860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960"/>
              <a:buChar char="?"/>
              <a:defRPr sz="1600"/>
            </a:lvl5pPr>
            <a:lvl6pPr indent="-297180" lvl="5" marL="2743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6pPr>
            <a:lvl7pPr indent="-297180" lvl="6" marL="3200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7pPr>
            <a:lvl8pPr indent="-297180" lvl="7" marL="3657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80" lvl="8" marL="4114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  <p:sp>
        <p:nvSpPr>
          <p:cNvPr id="55" name="Google Shape;55;p7"/>
          <p:cNvSpPr txBox="1"/>
          <p:nvPr>
            <p:ph idx="10" type="dt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7"/>
          <p:cNvSpPr txBox="1"/>
          <p:nvPr>
            <p:ph idx="11" type="ft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7"/>
          <p:cNvSpPr txBox="1"/>
          <p:nvPr>
            <p:ph idx="12" type="sldNum"/>
          </p:nvPr>
        </p:nvSpPr>
        <p:spPr>
          <a:xfrm>
            <a:off x="8229600" y="6477000"/>
            <a:ext cx="762000" cy="24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cxnSp>
        <p:nvCxnSpPr>
          <p:cNvPr id="58" name="Google Shape;58;p7"/>
          <p:cNvCxnSpPr/>
          <p:nvPr/>
        </p:nvCxnSpPr>
        <p:spPr>
          <a:xfrm>
            <a:off x="514350" y="6019800"/>
            <a:ext cx="8629650" cy="2381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 txBox="1"/>
          <p:nvPr>
            <p:ph type="title"/>
          </p:nvPr>
        </p:nvSpPr>
        <p:spPr>
          <a:xfrm>
            <a:off x="301752" y="457200"/>
            <a:ext cx="8686800" cy="8412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8"/>
          <p:cNvSpPr txBox="1"/>
          <p:nvPr>
            <p:ph idx="10" type="dt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8"/>
          <p:cNvSpPr txBox="1"/>
          <p:nvPr>
            <p:ph idx="11" type="ft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8"/>
          <p:cNvSpPr txBox="1"/>
          <p:nvPr>
            <p:ph idx="12" type="sldNum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showMasterSp="0" type="objTx">
  <p:cSld name="OBJECT_WITH_CAPTION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Google Shape;65;p9"/>
          <p:cNvCxnSpPr/>
          <p:nvPr/>
        </p:nvCxnSpPr>
        <p:spPr>
          <a:xfrm>
            <a:off x="514350" y="5849117"/>
            <a:ext cx="8629650" cy="2381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6" name="Google Shape;66;p9"/>
          <p:cNvSpPr txBox="1"/>
          <p:nvPr>
            <p:ph type="title"/>
          </p:nvPr>
        </p:nvSpPr>
        <p:spPr>
          <a:xfrm>
            <a:off x="457200" y="5486400"/>
            <a:ext cx="8458200" cy="52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 Thin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9"/>
          <p:cNvSpPr txBox="1"/>
          <p:nvPr>
            <p:ph idx="1" type="body"/>
          </p:nvPr>
        </p:nvSpPr>
        <p:spPr>
          <a:xfrm>
            <a:off x="457200" y="609600"/>
            <a:ext cx="3008313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1pPr>
            <a:lvl2pPr indent="-228600" lvl="1" marL="914400" rtl="1" algn="r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840"/>
              <a:buNone/>
              <a:defRPr sz="1200"/>
            </a:lvl2pPr>
            <a:lvl3pPr indent="-228600" lvl="2" marL="1371600" rtl="1" algn="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700"/>
              <a:buNone/>
              <a:defRPr sz="1000"/>
            </a:lvl3pPr>
            <a:lvl4pPr indent="-228600" lvl="3" marL="1828800" rtl="1" algn="r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indent="-228600" lvl="4" marL="2286000" rtl="1" algn="r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540"/>
              <a:buNone/>
              <a:defRPr sz="900"/>
            </a:lvl5pPr>
            <a:lvl6pPr indent="-297180" lvl="5" marL="2743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6pPr>
            <a:lvl7pPr indent="-297180" lvl="6" marL="3200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7pPr>
            <a:lvl8pPr indent="-297180" lvl="7" marL="3657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80" lvl="8" marL="4114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3575050" y="609600"/>
            <a:ext cx="534035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0840" lvl="0" marL="45720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240"/>
              <a:buChar char="?"/>
              <a:defRPr sz="3200"/>
            </a:lvl1pPr>
            <a:lvl2pPr indent="-353060" lvl="1" marL="914400" rtl="1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960"/>
              <a:buChar char="?"/>
              <a:defRPr sz="2800"/>
            </a:lvl2pPr>
            <a:lvl3pPr indent="-335280" lvl="2" marL="137160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680"/>
              <a:buChar char="?"/>
              <a:defRPr sz="2400"/>
            </a:lvl3pPr>
            <a:lvl4pPr indent="-317500" lvl="3" marL="18288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?"/>
              <a:defRPr sz="2000"/>
            </a:lvl4pPr>
            <a:lvl5pPr indent="-304800" lvl="4" marL="22860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?"/>
              <a:defRPr sz="2000"/>
            </a:lvl5pPr>
            <a:lvl6pPr indent="-297180" lvl="5" marL="2743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6pPr>
            <a:lvl7pPr indent="-297180" lvl="6" marL="3200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7pPr>
            <a:lvl8pPr indent="-297180" lvl="7" marL="3657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80" lvl="8" marL="4114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0" type="dt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9"/>
          <p:cNvSpPr txBox="1"/>
          <p:nvPr>
            <p:ph idx="11" type="ft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9"/>
          <p:cNvSpPr txBox="1"/>
          <p:nvPr>
            <p:ph idx="12" type="sldNum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showMasterSp="0" type="picTx">
  <p:cSld name="PICTURE_WITH_CAPTION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"/>
          <p:cNvSpPr/>
          <p:nvPr>
            <p:ph idx="2" type="pic"/>
          </p:nvPr>
        </p:nvSpPr>
        <p:spPr>
          <a:xfrm>
            <a:off x="3505200" y="616634"/>
            <a:ext cx="5029200" cy="3657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900" endA="500" endPos="10000" kx="0" rotWithShape="0" algn="bl" stA="49000" stPos="0" sy="-90000" ky="0"/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None/>
              <a:defRPr b="0" i="0" sz="32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marR="0" rtl="1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🞤"/>
              <a:defRPr b="0" i="0" sz="28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lvl="2" marR="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🞫"/>
              <a:defRPr b="0" i="0" sz="24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lvl="3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🞲"/>
              <a:defRPr b="0" i="0" sz="20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lvl="4" marR="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🞩"/>
              <a:defRPr b="0" i="0" sz="18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lvl="5" marR="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🞤"/>
              <a:defRPr b="0" i="0" sz="18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lvl="6" marR="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🞲"/>
              <a:defRPr b="0" i="0" sz="16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lvl="7" marR="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b="0" i="0" sz="16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lvl="8" marR="0" rtl="1" algn="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b="0" i="0" sz="14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74" name="Google Shape;74;p10"/>
          <p:cNvSpPr txBox="1"/>
          <p:nvPr>
            <p:ph idx="10" type="dt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0"/>
          <p:cNvSpPr txBox="1"/>
          <p:nvPr>
            <p:ph idx="11" type="ft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0"/>
          <p:cNvSpPr txBox="1"/>
          <p:nvPr>
            <p:ph idx="12" type="sldNum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77" name="Google Shape;77;p10"/>
          <p:cNvSpPr txBox="1"/>
          <p:nvPr>
            <p:ph type="title"/>
          </p:nvPr>
        </p:nvSpPr>
        <p:spPr>
          <a:xfrm>
            <a:off x="381000" y="4993760"/>
            <a:ext cx="5867400" cy="5222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 Thin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0"/>
          <p:cNvSpPr txBox="1"/>
          <p:nvPr>
            <p:ph idx="1" type="body"/>
          </p:nvPr>
        </p:nvSpPr>
        <p:spPr>
          <a:xfrm>
            <a:off x="381000" y="5533218"/>
            <a:ext cx="5867400" cy="768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09725" spcFirstLastPara="1" rIns="91425" wrap="square" tIns="0">
            <a:norm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1pPr>
            <a:lvl2pPr indent="-281940" lvl="1" marL="914400" rtl="1" algn="r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840"/>
              <a:buChar char="?"/>
              <a:defRPr sz="1200"/>
            </a:lvl2pPr>
            <a:lvl3pPr indent="-273050" lvl="2" marL="1371600" rtl="1" algn="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700"/>
              <a:buChar char="?"/>
              <a:defRPr sz="1000"/>
            </a:lvl3pPr>
            <a:lvl4pPr indent="-268605" lvl="3" marL="1828800" rtl="1" algn="r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Char char="?"/>
              <a:defRPr sz="900"/>
            </a:lvl4pPr>
            <a:lvl5pPr indent="-262890" lvl="4" marL="2286000" rtl="1" algn="r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540"/>
              <a:buChar char="?"/>
              <a:defRPr sz="900"/>
            </a:lvl5pPr>
            <a:lvl6pPr indent="-297180" lvl="5" marL="2743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6pPr>
            <a:lvl7pPr indent="-297180" lvl="6" marL="3200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7pPr>
            <a:lvl8pPr indent="-297180" lvl="7" marL="3657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80" lvl="8" marL="4114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1"/>
          <p:cNvSpPr txBox="1"/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1"/>
          <p:cNvSpPr txBox="1"/>
          <p:nvPr>
            <p:ph idx="1" type="body"/>
          </p:nvPr>
        </p:nvSpPr>
        <p:spPr>
          <a:xfrm rot="5400000">
            <a:off x="2385218" y="-526257"/>
            <a:ext cx="4525963" cy="86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08610" lvl="0" marL="457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?"/>
              <a:defRPr/>
            </a:lvl1pPr>
            <a:lvl2pPr indent="-308610" lvl="1" marL="914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?"/>
              <a:defRPr/>
            </a:lvl2pPr>
            <a:lvl3pPr indent="-308610" lvl="2" marL="1371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?"/>
              <a:defRPr/>
            </a:lvl3pPr>
            <a:lvl4pPr indent="-308610" lvl="3" marL="1828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?"/>
              <a:defRPr/>
            </a:lvl4pPr>
            <a:lvl5pPr indent="-297180" lvl="4" marL="22860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5pPr>
            <a:lvl6pPr indent="-297180" lvl="5" marL="2743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6pPr>
            <a:lvl7pPr indent="-297180" lvl="6" marL="3200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7pPr>
            <a:lvl8pPr indent="-297180" lvl="7" marL="3657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80" lvl="8" marL="4114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  <p:sp>
        <p:nvSpPr>
          <p:cNvPr id="82" name="Google Shape;82;p11"/>
          <p:cNvSpPr txBox="1"/>
          <p:nvPr>
            <p:ph idx="10" type="dt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1"/>
          <p:cNvSpPr txBox="1"/>
          <p:nvPr>
            <p:ph idx="11" type="ft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1"/>
          <p:cNvSpPr txBox="1"/>
          <p:nvPr>
            <p:ph idx="12" type="sldNum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showMasterSp="0" type="vertTitleAndTx">
  <p:cSld name="VERTICAL_TITLE_AND_VERTICAL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2"/>
          <p:cNvSpPr txBox="1"/>
          <p:nvPr>
            <p:ph type="title"/>
          </p:nvPr>
        </p:nvSpPr>
        <p:spPr>
          <a:xfrm rot="5400000">
            <a:off x="4846637" y="2560638"/>
            <a:ext cx="5851525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2"/>
          <p:cNvSpPr txBox="1"/>
          <p:nvPr>
            <p:ph idx="1" type="body"/>
          </p:nvPr>
        </p:nvSpPr>
        <p:spPr>
          <a:xfrm rot="5400000">
            <a:off x="655638" y="350839"/>
            <a:ext cx="5851525" cy="62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08610" lvl="0" marL="457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?"/>
              <a:defRPr/>
            </a:lvl1pPr>
            <a:lvl2pPr indent="-308610" lvl="1" marL="914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?"/>
              <a:defRPr/>
            </a:lvl2pPr>
            <a:lvl3pPr indent="-308610" lvl="2" marL="1371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?"/>
              <a:defRPr/>
            </a:lvl3pPr>
            <a:lvl4pPr indent="-308610" lvl="3" marL="1828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?"/>
              <a:defRPr/>
            </a:lvl4pPr>
            <a:lvl5pPr indent="-297180" lvl="4" marL="22860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5pPr>
            <a:lvl6pPr indent="-297180" lvl="5" marL="2743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6pPr>
            <a:lvl7pPr indent="-297180" lvl="6" marL="3200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?"/>
              <a:defRPr/>
            </a:lvl7pPr>
            <a:lvl8pPr indent="-297180" lvl="7" marL="3657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◆"/>
              <a:defRPr/>
            </a:lvl8pPr>
            <a:lvl9pPr indent="-297180" lvl="8" marL="4114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◼"/>
              <a:defRPr/>
            </a:lvl9pPr>
          </a:lstStyle>
          <a:p/>
        </p:txBody>
      </p:sp>
      <p:sp>
        <p:nvSpPr>
          <p:cNvPr id="88" name="Google Shape;88;p12"/>
          <p:cNvSpPr txBox="1"/>
          <p:nvPr>
            <p:ph idx="10" type="dt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2"/>
          <p:cNvSpPr txBox="1"/>
          <p:nvPr>
            <p:ph idx="11" type="ft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2"/>
          <p:cNvSpPr txBox="1"/>
          <p:nvPr>
            <p:ph idx="12" type="sldNum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1"/>
          <p:cNvCxnSpPr/>
          <p:nvPr/>
        </p:nvCxnSpPr>
        <p:spPr>
          <a:xfrm>
            <a:off x="514350" y="1050898"/>
            <a:ext cx="8629650" cy="2381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0840" lvl="0" marL="4572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🞭"/>
              <a:defRPr b="0" i="0" sz="32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-353060" lvl="1" marL="914400" marR="0" rtl="1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🞤"/>
              <a:defRPr b="0" i="0" sz="28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-335280" lvl="2" marL="1371600" marR="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🞫"/>
              <a:defRPr b="0" i="0" sz="24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-317500" lvl="3" marL="18288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🞲"/>
              <a:defRPr b="0" i="0" sz="20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-297180" lvl="4" marL="2286000" marR="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🞩"/>
              <a:defRPr b="0" i="0" sz="18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-297180" lvl="5" marL="2743200" marR="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080"/>
              <a:buFont typeface="Noto Sans Symbols"/>
              <a:buChar char="🞤"/>
              <a:defRPr b="0" i="0" sz="18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-289560" lvl="6" marL="3200400" marR="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🞲"/>
              <a:defRPr b="0" i="0" sz="16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-289560" lvl="7" marL="3657600" marR="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◆"/>
              <a:defRPr b="0" i="0" sz="16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-281940" lvl="8" marL="4114800" marR="0" rtl="1" algn="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Char char="◼"/>
              <a:defRPr b="0" i="0" sz="1400" u="none" cap="none" strike="noStrik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6477000" y="76200"/>
            <a:ext cx="25146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76200"/>
            <a:ext cx="3352800" cy="28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28E28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15" name="Google Shape;15;p1"/>
          <p:cNvSpPr txBox="1"/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Libre Franklin Thin"/>
              <a:buNone/>
              <a:defRPr b="0" i="0" sz="3600" u="none" cap="none" strike="noStrike">
                <a:solidFill>
                  <a:schemeClr val="dk2"/>
                </a:solidFill>
                <a:latin typeface="Libre Franklin Thin"/>
                <a:ea typeface="Libre Franklin Thin"/>
                <a:cs typeface="Libre Franklin Thin"/>
                <a:sym typeface="Libre Franklin Thi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cxnSp>
        <p:nvCxnSpPr>
          <p:cNvPr id="16" name="Google Shape;16;p1"/>
          <p:cNvCxnSpPr/>
          <p:nvPr/>
        </p:nvCxnSpPr>
        <p:spPr>
          <a:xfrm>
            <a:off x="514350" y="1050898"/>
            <a:ext cx="8629650" cy="2381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" name="Google Shape;17;p1"/>
          <p:cNvCxnSpPr/>
          <p:nvPr/>
        </p:nvCxnSpPr>
        <p:spPr>
          <a:xfrm>
            <a:off x="514350" y="1057986"/>
            <a:ext cx="8629650" cy="2381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13.png"/><Relationship Id="rId5" Type="http://schemas.openxmlformats.org/officeDocument/2006/relationships/image" Target="../media/image11.jpg"/><Relationship Id="rId6" Type="http://schemas.openxmlformats.org/officeDocument/2006/relationships/image" Target="../media/image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he.wikisource.org/wiki/%D7%A9%D7%95%D7%A4%D7%98%D7%99%D7%9D_%D7%92_%D7%91" TargetMode="External"/><Relationship Id="rId4" Type="http://schemas.openxmlformats.org/officeDocument/2006/relationships/hyperlink" Target="https://he.wikisource.org/wiki/%D7%A9%D7%95%D7%A4%D7%98%D7%99%D7%9D_%D7%92_%D7%93" TargetMode="External"/><Relationship Id="rId5" Type="http://schemas.openxmlformats.org/officeDocument/2006/relationships/image" Target="../media/image10.png"/><Relationship Id="rId6" Type="http://schemas.openxmlformats.org/officeDocument/2006/relationships/image" Target="../media/image15.png"/><Relationship Id="rId7" Type="http://schemas.openxmlformats.org/officeDocument/2006/relationships/image" Target="../media/image11.jpg"/><Relationship Id="rId8" Type="http://schemas.openxmlformats.org/officeDocument/2006/relationships/image" Target="../media/image8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he.wikisource.org/wiki/%D7%A9%D7%95%D7%A4%D7%98%D7%99%D7%9D_%D7%92_%D7%94" TargetMode="External"/><Relationship Id="rId4" Type="http://schemas.openxmlformats.org/officeDocument/2006/relationships/hyperlink" Target="https://he.wikisource.org/wiki/%D7%A9%D7%95%D7%A4%D7%98%D7%99%D7%9D_%D7%92_%D7%95" TargetMode="External"/><Relationship Id="rId5" Type="http://schemas.openxmlformats.org/officeDocument/2006/relationships/hyperlink" Target="https://he.wikisource.org/wiki/%D7%A9%D7%95%D7%A4%D7%98%D7%99%D7%9D_%D7%92_%D7%96" TargetMode="External"/><Relationship Id="rId6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he.wikisource.org/wiki/%D7%A9%D7%95%D7%A4%D7%98%D7%99%D7%9D_%D7%92_%D7%97" TargetMode="External"/><Relationship Id="rId4" Type="http://schemas.openxmlformats.org/officeDocument/2006/relationships/image" Target="../media/image6.png"/><Relationship Id="rId5" Type="http://schemas.openxmlformats.org/officeDocument/2006/relationships/image" Target="../media/image1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he.wikisource.org/wiki/%D7%A9%D7%95%D7%A4%D7%98%D7%99%D7%9D_%D7%92_%D7%98" TargetMode="External"/><Relationship Id="rId4" Type="http://schemas.openxmlformats.org/officeDocument/2006/relationships/hyperlink" Target="https://he.wikisource.org/wiki/%D7%A9%D7%95%D7%A4%D7%98%D7%99%D7%9D_%D7%92_%D7%99" TargetMode="External"/><Relationship Id="rId5" Type="http://schemas.openxmlformats.org/officeDocument/2006/relationships/hyperlink" Target="https://he.wikisource.org/wiki/%D7%A9%D7%95%D7%A4%D7%98%D7%99%D7%9D_%D7%92_%D7%99%D7%90" TargetMode="External"/><Relationship Id="rId6" Type="http://schemas.openxmlformats.org/officeDocument/2006/relationships/image" Target="../media/image3.png"/><Relationship Id="rId7" Type="http://schemas.openxmlformats.org/officeDocument/2006/relationships/image" Target="../media/image14.png"/><Relationship Id="rId8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3"/>
          <p:cNvSpPr txBox="1"/>
          <p:nvPr>
            <p:ph idx="1" type="subTitle"/>
          </p:nvPr>
        </p:nvSpPr>
        <p:spPr>
          <a:xfrm>
            <a:off x="467544" y="2420888"/>
            <a:ext cx="8458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20"/>
              <a:buNone/>
            </a:pPr>
            <a:r>
              <a:rPr b="1" lang="iw-IL" sz="6600">
                <a:latin typeface="Gisha"/>
                <a:ea typeface="Gisha"/>
                <a:cs typeface="Gisha"/>
                <a:sym typeface="Gisha"/>
              </a:rPr>
              <a:t>שופטים – פרק ג</a:t>
            </a:r>
            <a:endParaRPr/>
          </a:p>
          <a:p>
            <a:pPr indent="0" lvl="0" marL="0" rtl="1" algn="ctr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SzPts val="3780"/>
              <a:buNone/>
            </a:pPr>
            <a:r>
              <a:rPr b="1" lang="iw-IL" sz="5400">
                <a:latin typeface="Gisha"/>
                <a:ea typeface="Gisha"/>
                <a:cs typeface="Gisha"/>
                <a:sym typeface="Gisha"/>
              </a:rPr>
              <a:t>פסוקים א-יא</a:t>
            </a:r>
            <a:endParaRPr/>
          </a:p>
          <a:p>
            <a:pPr indent="0" lvl="0" marL="0" rtl="1" algn="ctr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SzPts val="3080"/>
              <a:buNone/>
            </a:pPr>
            <a:r>
              <a:rPr b="1" lang="iw-IL" sz="4400">
                <a:latin typeface="Gisha"/>
                <a:ea typeface="Gisha"/>
                <a:cs typeface="Gisha"/>
                <a:sym typeface="Gisha"/>
              </a:rPr>
              <a:t>השופט הראשון – עתניאל בן  קנז</a:t>
            </a:r>
            <a:endParaRPr b="1" sz="4400">
              <a:latin typeface="Gisha"/>
              <a:ea typeface="Gisha"/>
              <a:cs typeface="Gisha"/>
              <a:sym typeface="Gish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4"/>
          <p:cNvGrpSpPr/>
          <p:nvPr/>
        </p:nvGrpSpPr>
        <p:grpSpPr>
          <a:xfrm>
            <a:off x="2118468" y="910074"/>
            <a:ext cx="4840142" cy="5037851"/>
            <a:chOff x="714820" y="1354"/>
            <a:chExt cx="4840142" cy="5037851"/>
          </a:xfrm>
        </p:grpSpPr>
        <p:sp>
          <p:nvSpPr>
            <p:cNvPr id="101" name="Google Shape;101;p14"/>
            <p:cNvSpPr/>
            <p:nvPr/>
          </p:nvSpPr>
          <p:spPr>
            <a:xfrm>
              <a:off x="2562945" y="1354"/>
              <a:ext cx="1522509" cy="1522509"/>
            </a:xfrm>
            <a:prstGeom prst="ellipse">
              <a:avLst/>
            </a:prstGeom>
            <a:solidFill>
              <a:srgbClr val="FF0000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14"/>
            <p:cNvSpPr txBox="1"/>
            <p:nvPr/>
          </p:nvSpPr>
          <p:spPr>
            <a:xfrm>
              <a:off x="2785911" y="224320"/>
              <a:ext cx="1076577" cy="10765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b="0" i="0" lang="iw-IL" sz="2200" u="none" cap="none" strike="noStrike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בני ישראל חוטאים.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14"/>
            <p:cNvSpPr/>
            <p:nvPr/>
          </p:nvSpPr>
          <p:spPr>
            <a:xfrm rot="2663712">
              <a:off x="3911694" y="1219484"/>
              <a:ext cx="283070" cy="513846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F4CD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14"/>
            <p:cNvSpPr txBox="1"/>
            <p:nvPr/>
          </p:nvSpPr>
          <p:spPr>
            <a:xfrm rot="2663712">
              <a:off x="3923815" y="1292547"/>
              <a:ext cx="198149" cy="3083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05" name="Google Shape;105;p14"/>
            <p:cNvSpPr/>
            <p:nvPr/>
          </p:nvSpPr>
          <p:spPr>
            <a:xfrm>
              <a:off x="4032453" y="1440162"/>
              <a:ext cx="1522509" cy="1522509"/>
            </a:xfrm>
            <a:prstGeom prst="ellipse">
              <a:avLst/>
            </a:prstGeom>
            <a:solidFill>
              <a:srgbClr val="CB9F91"/>
            </a:solidFill>
            <a:ln cap="flat" cmpd="sng" w="25400">
              <a:solidFill>
                <a:srgbClr val="DCBF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14"/>
            <p:cNvSpPr txBox="1"/>
            <p:nvPr/>
          </p:nvSpPr>
          <p:spPr>
            <a:xfrm>
              <a:off x="4255419" y="1663128"/>
              <a:ext cx="1076577" cy="10765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b="0" i="0" lang="iw-IL" sz="2200" u="none" cap="none" strike="noStrike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ה' מעניש אותם.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14"/>
            <p:cNvSpPr/>
            <p:nvPr/>
          </p:nvSpPr>
          <p:spPr>
            <a:xfrm rot="5937438">
              <a:off x="4477799" y="2974171"/>
              <a:ext cx="307220" cy="513846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F4CD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14"/>
            <p:cNvSpPr txBox="1"/>
            <p:nvPr/>
          </p:nvSpPr>
          <p:spPr>
            <a:xfrm rot="-4862562">
              <a:off x="4531057" y="3031419"/>
              <a:ext cx="215054" cy="3083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09" name="Google Shape;109;p14"/>
            <p:cNvSpPr/>
            <p:nvPr/>
          </p:nvSpPr>
          <p:spPr>
            <a:xfrm>
              <a:off x="3705148" y="3516696"/>
              <a:ext cx="1522509" cy="1522509"/>
            </a:xfrm>
            <a:prstGeom prst="ellipse">
              <a:avLst/>
            </a:prstGeom>
            <a:solidFill>
              <a:srgbClr val="00B0F0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14"/>
            <p:cNvSpPr txBox="1"/>
            <p:nvPr/>
          </p:nvSpPr>
          <p:spPr>
            <a:xfrm>
              <a:off x="3928114" y="3739662"/>
              <a:ext cx="1076577" cy="10765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b="0" i="0" lang="iw-IL" sz="2200" u="none" cap="none" strike="noStrike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בני ישראל זועקים לה'.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14"/>
            <p:cNvSpPr/>
            <p:nvPr/>
          </p:nvSpPr>
          <p:spPr>
            <a:xfrm rot="-10585822">
              <a:off x="3255248" y="3955434"/>
              <a:ext cx="319374" cy="513846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F4CD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14"/>
            <p:cNvSpPr txBox="1"/>
            <p:nvPr/>
          </p:nvSpPr>
          <p:spPr>
            <a:xfrm rot="214178">
              <a:off x="3350967" y="4061186"/>
              <a:ext cx="223562" cy="3083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13" name="Google Shape;113;p14"/>
            <p:cNvSpPr/>
            <p:nvPr/>
          </p:nvSpPr>
          <p:spPr>
            <a:xfrm>
              <a:off x="1584169" y="3384384"/>
              <a:ext cx="1522509" cy="1522509"/>
            </a:xfrm>
            <a:prstGeom prst="ellipse">
              <a:avLst/>
            </a:prstGeom>
            <a:solidFill>
              <a:srgbClr val="C87D0E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14"/>
            <p:cNvSpPr txBox="1"/>
            <p:nvPr/>
          </p:nvSpPr>
          <p:spPr>
            <a:xfrm>
              <a:off x="1807135" y="3607350"/>
              <a:ext cx="1076577" cy="10765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b="0" i="0" lang="iw-IL" sz="2200" u="none" cap="none" strike="noStrike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ה' שולח שופט שיושיע אותם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14"/>
            <p:cNvSpPr/>
            <p:nvPr/>
          </p:nvSpPr>
          <p:spPr>
            <a:xfrm rot="-6784705">
              <a:off x="1730591" y="2878165"/>
              <a:ext cx="368492" cy="513846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F4CD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14"/>
            <p:cNvSpPr txBox="1"/>
            <p:nvPr/>
          </p:nvSpPr>
          <p:spPr>
            <a:xfrm rot="4015295">
              <a:off x="1807532" y="3031784"/>
              <a:ext cx="257944" cy="3083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117" name="Google Shape;117;p14"/>
            <p:cNvSpPr/>
            <p:nvPr/>
          </p:nvSpPr>
          <p:spPr>
            <a:xfrm>
              <a:off x="714820" y="1344095"/>
              <a:ext cx="1522509" cy="1522509"/>
            </a:xfrm>
            <a:prstGeom prst="ellipse">
              <a:avLst/>
            </a:prstGeom>
            <a:solidFill>
              <a:srgbClr val="FFFF00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14"/>
            <p:cNvSpPr txBox="1"/>
            <p:nvPr/>
          </p:nvSpPr>
          <p:spPr>
            <a:xfrm>
              <a:off x="937786" y="1567061"/>
              <a:ext cx="1076577" cy="10765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b="0" i="0" lang="iw-IL" sz="2200" u="none" cap="none" strike="noStrike">
                  <a:solidFill>
                    <a:srgbClr val="3A2C23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הארץ שקטה מספר שנים.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14"/>
            <p:cNvSpPr/>
            <p:nvPr/>
          </p:nvSpPr>
          <p:spPr>
            <a:xfrm rot="-2160000">
              <a:off x="2188988" y="1183773"/>
              <a:ext cx="403805" cy="513846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F4CD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14"/>
            <p:cNvSpPr txBox="1"/>
            <p:nvPr/>
          </p:nvSpPr>
          <p:spPr>
            <a:xfrm rot="-2160000">
              <a:off x="2200556" y="1322144"/>
              <a:ext cx="282664" cy="3083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t/>
              </a:r>
              <a:endParaRPr b="0" i="0" sz="1700" u="none" cap="none" strike="noStrik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</p:grpSp>
      <p:pic>
        <p:nvPicPr>
          <p:cNvPr id="121" name="Google Shape;121;p14"/>
          <p:cNvPicPr preferRelativeResize="0"/>
          <p:nvPr/>
        </p:nvPicPr>
        <p:blipFill rotWithShape="1">
          <a:blip r:embed="rId3">
            <a:alphaModFix/>
          </a:blip>
          <a:srcRect b="-1" l="14125" r="13199" t="26372"/>
          <a:stretch/>
        </p:blipFill>
        <p:spPr>
          <a:xfrm>
            <a:off x="251520" y="-99392"/>
            <a:ext cx="3509684" cy="2510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4"/>
          <p:cNvPicPr preferRelativeResize="0"/>
          <p:nvPr/>
        </p:nvPicPr>
        <p:blipFill rotWithShape="1">
          <a:blip r:embed="rId4">
            <a:alphaModFix/>
          </a:blip>
          <a:srcRect b="0" l="17342" r="19400" t="27568"/>
          <a:stretch/>
        </p:blipFill>
        <p:spPr>
          <a:xfrm>
            <a:off x="683568" y="3933056"/>
            <a:ext cx="2434718" cy="230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4"/>
          <p:cNvPicPr preferRelativeResize="0"/>
          <p:nvPr/>
        </p:nvPicPr>
        <p:blipFill rotWithShape="1">
          <a:blip r:embed="rId5">
            <a:alphaModFix/>
          </a:blip>
          <a:srcRect b="0" l="16676" r="26152" t="32300"/>
          <a:stretch/>
        </p:blipFill>
        <p:spPr>
          <a:xfrm>
            <a:off x="6396516" y="4316506"/>
            <a:ext cx="2181676" cy="2179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4"/>
          <p:cNvPicPr preferRelativeResize="0"/>
          <p:nvPr/>
        </p:nvPicPr>
        <p:blipFill rotWithShape="1">
          <a:blip r:embed="rId6">
            <a:alphaModFix/>
          </a:blip>
          <a:srcRect b="0" l="22312" r="22469" t="33821"/>
          <a:stretch/>
        </p:blipFill>
        <p:spPr>
          <a:xfrm>
            <a:off x="7020272" y="2134970"/>
            <a:ext cx="1854631" cy="1726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4"/>
          <p:cNvPicPr preferRelativeResize="0"/>
          <p:nvPr/>
        </p:nvPicPr>
        <p:blipFill rotWithShape="1">
          <a:blip r:embed="rId7">
            <a:alphaModFix/>
          </a:blip>
          <a:srcRect b="0" l="22604" r="23837" t="32639"/>
          <a:stretch/>
        </p:blipFill>
        <p:spPr>
          <a:xfrm>
            <a:off x="5495628" y="111517"/>
            <a:ext cx="2028700" cy="19493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300">
        <p:fade thruBlk="1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בעלזא לפני גור" id="130" name="Google Shape;130;p15"/>
          <p:cNvSpPr/>
          <p:nvPr/>
        </p:nvSpPr>
        <p:spPr>
          <a:xfrm>
            <a:off x="8923338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131" name="Google Shape;131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3642" y="3007710"/>
            <a:ext cx="1695450" cy="2695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ות ורקעים לברכות - חייל" id="132" name="Google Shape;132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19672" y="2994407"/>
            <a:ext cx="3312368" cy="33123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צבא ברומא העתיקה" id="133" name="Google Shape;133;p15"/>
          <p:cNvPicPr preferRelativeResize="0"/>
          <p:nvPr/>
        </p:nvPicPr>
        <p:blipFill rotWithShape="1">
          <a:blip r:embed="rId5">
            <a:alphaModFix/>
          </a:blip>
          <a:srcRect b="0" l="0" r="33443" t="0"/>
          <a:stretch/>
        </p:blipFill>
        <p:spPr>
          <a:xfrm>
            <a:off x="6549557" y="3284984"/>
            <a:ext cx="2082904" cy="246156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ות חיילים | Ikariam Wiki | Fandom" id="134" name="Google Shape;134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11029" y="3530816"/>
            <a:ext cx="2143125" cy="2143125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5"/>
          <p:cNvSpPr/>
          <p:nvPr/>
        </p:nvSpPr>
        <p:spPr>
          <a:xfrm>
            <a:off x="1141367" y="237366"/>
            <a:ext cx="7128792" cy="249318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iw-IL" sz="3600" u="none" cap="none" strike="noStrike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וְאֵלֶּה הַגּוֹיִם אֲשֶׁר הִנִּיחַ יְהוָה לְנַסּוֹת בָּם אֶת יִשְׂרָאֵל אֵת כָּל אֲשֶׁר לֹא יָדְעוּ אֵת כָּל מִלְחֲמוֹת כְּנָעַן.</a:t>
            </a:r>
            <a:endParaRPr b="1" i="0" sz="3600" u="none" cap="none" strike="noStrike">
              <a:solidFill>
                <a:schemeClr val="dk1"/>
              </a:solidFill>
              <a:latin typeface="Gisha"/>
              <a:ea typeface="Gisha"/>
              <a:cs typeface="Gisha"/>
              <a:sym typeface="Gish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בעלזא לפני גור" id="140" name="Google Shape;140;p16"/>
          <p:cNvSpPr/>
          <p:nvPr/>
        </p:nvSpPr>
        <p:spPr>
          <a:xfrm>
            <a:off x="8923338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41" name="Google Shape;141;p16"/>
          <p:cNvSpPr/>
          <p:nvPr/>
        </p:nvSpPr>
        <p:spPr>
          <a:xfrm>
            <a:off x="456141" y="449727"/>
            <a:ext cx="8455794" cy="31393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(</a:t>
            </a:r>
            <a:r>
              <a:rPr b="1" i="0" lang="iw-IL" sz="2800" u="sng" cap="none" strike="noStrike">
                <a:solidFill>
                  <a:schemeClr val="hlink"/>
                </a:solidFill>
                <a:latin typeface="Gisha"/>
                <a:ea typeface="Gisha"/>
                <a:cs typeface="Gisha"/>
                <a:sym typeface="Gisha"/>
                <a:hlinkClick r:id="rId3"/>
              </a:rPr>
              <a:t>ב</a:t>
            </a:r>
            <a:r>
              <a:rPr b="1" i="0" lang="iw-IL" sz="2800" u="none" cap="none" strike="noStrike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) רַק לְמַעַן דַּעַת דֹּרוֹת בְּנֵי יִשְׂרָאֵל לְלַמְּדָם מִלְחָמָה רַק אֲשֶׁר לְפָנִים לֹא יְדָעוּם.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iw-IL" sz="1600" u="none" cap="none" strike="noStrike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...</a:t>
            </a:r>
            <a:endParaRPr b="1" i="0" sz="1000" u="none" cap="none" strike="noStrike">
              <a:solidFill>
                <a:schemeClr val="dk1"/>
              </a:solidFill>
              <a:latin typeface="Gisha"/>
              <a:ea typeface="Gisha"/>
              <a:cs typeface="Gisha"/>
              <a:sym typeface="Gisha"/>
            </a:endParaRPr>
          </a:p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(</a:t>
            </a:r>
            <a:r>
              <a:rPr b="1" i="0" lang="iw-IL" sz="2800" u="sng" cap="none" strike="noStrike">
                <a:solidFill>
                  <a:schemeClr val="hlink"/>
                </a:solidFill>
                <a:latin typeface="Gisha"/>
                <a:ea typeface="Gisha"/>
                <a:cs typeface="Gisha"/>
                <a:sym typeface="Gisha"/>
                <a:hlinkClick r:id="rId4"/>
              </a:rPr>
              <a:t>ד</a:t>
            </a:r>
            <a:r>
              <a:rPr b="1" i="0" lang="iw-IL" sz="2800" u="none" cap="none" strike="noStrike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) וַיִּהְיוּ לְנַסּוֹת בָּם אֶת יִשְׂרָאֵל לָדַעַת הֲיִשְׁמְעוּ אֶת מִצְו‍ֹת יְהוָה אֲשֶׁר צִוָּה אֶת אֲבוֹתָם בְּיַד מֹשֶׁה.</a:t>
            </a:r>
            <a:endParaRPr b="1" i="0" sz="2800" u="none" cap="none" strike="noStrike">
              <a:solidFill>
                <a:schemeClr val="dk1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sp>
        <p:nvSpPr>
          <p:cNvPr id="142" name="Google Shape;142;p16"/>
          <p:cNvSpPr/>
          <p:nvPr/>
        </p:nvSpPr>
        <p:spPr>
          <a:xfrm>
            <a:off x="1187624" y="620688"/>
            <a:ext cx="2376264" cy="576064"/>
          </a:xfrm>
          <a:prstGeom prst="roundRect">
            <a:avLst>
              <a:gd fmla="val 16667" name="adj"/>
            </a:avLst>
          </a:prstGeom>
          <a:solidFill>
            <a:srgbClr val="92D050">
              <a:alpha val="37255"/>
            </a:srgbClr>
          </a:solidFill>
          <a:ln cap="flat" cmpd="sng" w="25400">
            <a:solidFill>
              <a:srgbClr val="AF762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43" name="Google Shape;143;p16"/>
          <p:cNvSpPr/>
          <p:nvPr/>
        </p:nvSpPr>
        <p:spPr>
          <a:xfrm>
            <a:off x="1331640" y="2204864"/>
            <a:ext cx="2871936" cy="576064"/>
          </a:xfrm>
          <a:prstGeom prst="roundRect">
            <a:avLst>
              <a:gd fmla="val 16667" name="adj"/>
            </a:avLst>
          </a:prstGeom>
          <a:solidFill>
            <a:srgbClr val="92D050">
              <a:alpha val="37255"/>
            </a:srgbClr>
          </a:solidFill>
          <a:ln cap="flat" cmpd="sng" w="25400">
            <a:solidFill>
              <a:srgbClr val="AF762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44" name="Google Shape;144;p16"/>
          <p:cNvSpPr/>
          <p:nvPr/>
        </p:nvSpPr>
        <p:spPr>
          <a:xfrm>
            <a:off x="7092280" y="2965276"/>
            <a:ext cx="1831058" cy="576064"/>
          </a:xfrm>
          <a:prstGeom prst="roundRect">
            <a:avLst>
              <a:gd fmla="val 16667" name="adj"/>
            </a:avLst>
          </a:prstGeom>
          <a:solidFill>
            <a:srgbClr val="92D050">
              <a:alpha val="37255"/>
            </a:srgbClr>
          </a:solidFill>
          <a:ln cap="flat" cmpd="sng" w="25400">
            <a:solidFill>
              <a:srgbClr val="AF762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45" name="Google Shape;145;p16"/>
          <p:cNvSpPr/>
          <p:nvPr/>
        </p:nvSpPr>
        <p:spPr>
          <a:xfrm>
            <a:off x="5602725" y="3944675"/>
            <a:ext cx="3473100" cy="10821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iw-IL" sz="4400" u="none" cap="none" strike="noStrike">
                <a:solidFill>
                  <a:srgbClr val="FF000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פלישתים</a:t>
            </a:r>
            <a:endParaRPr b="1" i="0" sz="4400" u="none" cap="none" strike="noStrike">
              <a:solidFill>
                <a:srgbClr val="FF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46" name="Google Shape;146;p16"/>
          <p:cNvSpPr/>
          <p:nvPr/>
        </p:nvSpPr>
        <p:spPr>
          <a:xfrm>
            <a:off x="6615235" y="5382402"/>
            <a:ext cx="2308200" cy="12984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iw-IL" sz="5400" u="none" cap="none" strike="noStrike">
                <a:solidFill>
                  <a:srgbClr val="FF000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צידוני</a:t>
            </a:r>
            <a:endParaRPr b="1" i="0" sz="5400" u="none" cap="none" strike="noStrike">
              <a:solidFill>
                <a:srgbClr val="FF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47" name="Google Shape;147;p16"/>
          <p:cNvSpPr/>
          <p:nvPr/>
        </p:nvSpPr>
        <p:spPr>
          <a:xfrm>
            <a:off x="3028810" y="4718413"/>
            <a:ext cx="2573928" cy="1298377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iw-IL" sz="5400" u="none" cap="none" strike="noStrike">
                <a:solidFill>
                  <a:srgbClr val="FF000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כנעני</a:t>
            </a:r>
            <a:endParaRPr b="1" i="0" sz="5400" u="none" cap="none" strike="noStrike">
              <a:solidFill>
                <a:srgbClr val="FF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48" name="Google Shape;148;p16"/>
          <p:cNvSpPr/>
          <p:nvPr/>
        </p:nvSpPr>
        <p:spPr>
          <a:xfrm>
            <a:off x="536218" y="5232447"/>
            <a:ext cx="2262388" cy="1298377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iw-IL" sz="5400" u="none" cap="none" strike="noStrike">
                <a:solidFill>
                  <a:srgbClr val="FF000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הַפְּרִזִּי </a:t>
            </a:r>
            <a:endParaRPr b="1" i="0" sz="5400" u="none" cap="none" strike="noStrike">
              <a:solidFill>
                <a:srgbClr val="FF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49" name="Google Shape;149;p16"/>
          <p:cNvSpPr/>
          <p:nvPr/>
        </p:nvSpPr>
        <p:spPr>
          <a:xfrm>
            <a:off x="298370" y="3804261"/>
            <a:ext cx="2730440" cy="1298377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iw-IL" sz="5400" u="none" cap="none" strike="noStrike">
                <a:solidFill>
                  <a:srgbClr val="FF000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חיוי</a:t>
            </a:r>
            <a:endParaRPr b="1" i="0" sz="5400" u="none" cap="none" strike="noStrike">
              <a:solidFill>
                <a:srgbClr val="FF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150" name="Google Shape;150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flipH="1">
            <a:off x="76617" y="5792298"/>
            <a:ext cx="443506" cy="705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ות ורקעים לברכות - חייל" id="151" name="Google Shape;151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>
            <a:off x="2730266" y="5975130"/>
            <a:ext cx="866469" cy="8664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צבא ברומא העתיקה" id="152" name="Google Shape;152;p16"/>
          <p:cNvPicPr preferRelativeResize="0"/>
          <p:nvPr/>
        </p:nvPicPr>
        <p:blipFill rotWithShape="1">
          <a:blip r:embed="rId7">
            <a:alphaModFix/>
          </a:blip>
          <a:srcRect b="0" l="0" r="33443" t="0"/>
          <a:stretch/>
        </p:blipFill>
        <p:spPr>
          <a:xfrm flipH="1">
            <a:off x="8530879" y="5050017"/>
            <a:ext cx="544859" cy="6439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ות חיילים | Ikariam Wiki | Fandom" id="153" name="Google Shape;153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flipH="1">
            <a:off x="4721794" y="6047738"/>
            <a:ext cx="560612" cy="560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בעלזא לפני גור" id="158" name="Google Shape;158;p17"/>
          <p:cNvSpPr/>
          <p:nvPr/>
        </p:nvSpPr>
        <p:spPr>
          <a:xfrm>
            <a:off x="8923338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59" name="Google Shape;159;p17"/>
          <p:cNvSpPr/>
          <p:nvPr/>
        </p:nvSpPr>
        <p:spPr>
          <a:xfrm>
            <a:off x="583591" y="332655"/>
            <a:ext cx="8392170" cy="59992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(</a:t>
            </a:r>
            <a:r>
              <a:rPr b="1" i="0" lang="iw-IL" sz="2800" u="sng" cap="none" strike="noStrike">
                <a:solidFill>
                  <a:schemeClr val="hlink"/>
                </a:solidFill>
                <a:latin typeface="Gisha"/>
                <a:ea typeface="Gisha"/>
                <a:cs typeface="Gisha"/>
                <a:sym typeface="Gisha"/>
                <a:hlinkClick r:id="rId3"/>
              </a:rPr>
              <a:t>ה</a:t>
            </a:r>
            <a:r>
              <a:rPr b="1" i="0" lang="iw-IL" sz="2800" u="none" cap="none" strike="noStrike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) וּבְנֵי יִשְׂרָאֵל יָשְׁבוּ בְּקֶרֶב הַכְּנַעֲנִי הַחִתִּי וְהָאֱמֹרִי וְהַפְּרִזִּי וְהַחִוִּי וְהַיְבוּסִי.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(</a:t>
            </a:r>
            <a:r>
              <a:rPr b="1" i="0" lang="iw-IL" sz="2800" u="sng" cap="none" strike="noStrike">
                <a:solidFill>
                  <a:schemeClr val="hlink"/>
                </a:solidFill>
                <a:latin typeface="Gisha"/>
                <a:ea typeface="Gisha"/>
                <a:cs typeface="Gisha"/>
                <a:sym typeface="Gisha"/>
                <a:hlinkClick r:id="rId4"/>
              </a:rPr>
              <a:t>ו</a:t>
            </a:r>
            <a:r>
              <a:rPr b="1" i="0" lang="iw-IL" sz="2800" u="none" cap="none" strike="noStrike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) וַיִּקְחוּ אֶת בְּנוֹתֵיהֶם לָהֶם לְנָשִׁים וְאֶת בְּנוֹתֵיהֶם נָתְנוּ לִבְנֵיהֶם וַיַּעַבְדוּ אֶת אֱלֹהֵיהֶם.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(</a:t>
            </a:r>
            <a:r>
              <a:rPr b="1" i="0" lang="iw-IL" sz="2800" u="sng" cap="none" strike="noStrike">
                <a:solidFill>
                  <a:schemeClr val="hlink"/>
                </a:solidFill>
                <a:latin typeface="Gisha"/>
                <a:ea typeface="Gisha"/>
                <a:cs typeface="Gisha"/>
                <a:sym typeface="Gisha"/>
                <a:hlinkClick r:id="rId5"/>
              </a:rPr>
              <a:t>ז</a:t>
            </a:r>
            <a:r>
              <a:rPr b="1" i="0" lang="iw-IL" sz="2800" u="none" cap="none" strike="noStrike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) וַיַּעֲשׂוּ בְנֵי יִשְׂרָאֵל אֶת הָרַע בְּעֵינֵי יְהוָה וַיִּשְׁכְּחוּ אֶת יְהוָה אֱלֹהֵיהֶם וַיַּעַבְדוּ אֶת הַבְּעָלִים וְאֶת הָאֲשֵׁרוֹת.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pic>
        <p:nvPicPr>
          <p:cNvPr id="160" name="Google Shape;160;p17"/>
          <p:cNvPicPr preferRelativeResize="0"/>
          <p:nvPr/>
        </p:nvPicPr>
        <p:blipFill rotWithShape="1">
          <a:blip r:embed="rId6">
            <a:alphaModFix/>
          </a:blip>
          <a:srcRect b="0" l="22604" r="23837" t="32639"/>
          <a:stretch/>
        </p:blipFill>
        <p:spPr>
          <a:xfrm>
            <a:off x="3707904" y="5496589"/>
            <a:ext cx="1284939" cy="123466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1" name="Google Shape;161;p17"/>
          <p:cNvGrpSpPr/>
          <p:nvPr/>
        </p:nvGrpSpPr>
        <p:grpSpPr>
          <a:xfrm>
            <a:off x="5247991" y="5431714"/>
            <a:ext cx="1299543" cy="1299543"/>
            <a:chOff x="2562945" y="1354"/>
            <a:chExt cx="1522509" cy="1522509"/>
          </a:xfrm>
        </p:grpSpPr>
        <p:sp>
          <p:nvSpPr>
            <p:cNvPr id="162" name="Google Shape;162;p17"/>
            <p:cNvSpPr/>
            <p:nvPr/>
          </p:nvSpPr>
          <p:spPr>
            <a:xfrm>
              <a:off x="2562945" y="1354"/>
              <a:ext cx="1522509" cy="1522509"/>
            </a:xfrm>
            <a:prstGeom prst="ellipse">
              <a:avLst/>
            </a:prstGeom>
            <a:solidFill>
              <a:srgbClr val="FF0000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17"/>
            <p:cNvSpPr/>
            <p:nvPr/>
          </p:nvSpPr>
          <p:spPr>
            <a:xfrm>
              <a:off x="2785911" y="224320"/>
              <a:ext cx="1076577" cy="10765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b="0" i="0" lang="iw-IL" sz="2200" u="none" cap="none" strike="noStrike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בני ישראל חוטאים.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4" name="Google Shape;164;p17"/>
          <p:cNvSpPr/>
          <p:nvPr/>
        </p:nvSpPr>
        <p:spPr>
          <a:xfrm>
            <a:off x="4716016" y="463898"/>
            <a:ext cx="1831518" cy="864096"/>
          </a:xfrm>
          <a:prstGeom prst="roundRect">
            <a:avLst>
              <a:gd fmla="val 16667" name="adj"/>
            </a:avLst>
          </a:prstGeom>
          <a:solidFill>
            <a:srgbClr val="FFFF00">
              <a:alpha val="40000"/>
            </a:srgbClr>
          </a:solidFill>
          <a:ln cap="flat" cmpd="sng" w="25400">
            <a:solidFill>
              <a:srgbClr val="AF762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65" name="Google Shape;165;p17"/>
          <p:cNvSpPr/>
          <p:nvPr/>
        </p:nvSpPr>
        <p:spPr>
          <a:xfrm>
            <a:off x="4301411" y="3128301"/>
            <a:ext cx="3395284" cy="757686"/>
          </a:xfrm>
          <a:prstGeom prst="roundRect">
            <a:avLst>
              <a:gd fmla="val 16667" name="adj"/>
            </a:avLst>
          </a:prstGeom>
          <a:solidFill>
            <a:srgbClr val="FFFF00">
              <a:alpha val="40000"/>
            </a:srgbClr>
          </a:solidFill>
          <a:ln cap="flat" cmpd="sng" w="25400">
            <a:solidFill>
              <a:srgbClr val="AF762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66" name="Google Shape;166;p17"/>
          <p:cNvSpPr/>
          <p:nvPr/>
        </p:nvSpPr>
        <p:spPr>
          <a:xfrm>
            <a:off x="3707904" y="2149676"/>
            <a:ext cx="4737744" cy="864096"/>
          </a:xfrm>
          <a:prstGeom prst="roundRect">
            <a:avLst>
              <a:gd fmla="val 16667" name="adj"/>
            </a:avLst>
          </a:prstGeom>
          <a:solidFill>
            <a:srgbClr val="FFFF00">
              <a:alpha val="40000"/>
            </a:srgbClr>
          </a:solidFill>
          <a:ln cap="flat" cmpd="sng" w="25400">
            <a:solidFill>
              <a:srgbClr val="AF762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67" name="Google Shape;167;p17"/>
          <p:cNvSpPr/>
          <p:nvPr/>
        </p:nvSpPr>
        <p:spPr>
          <a:xfrm>
            <a:off x="5392767" y="-63954"/>
            <a:ext cx="478015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iw-IL" sz="5400" u="none" cap="none" strike="noStrike">
                <a:solidFill>
                  <a:srgbClr val="FF000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1</a:t>
            </a:r>
            <a:endParaRPr b="1" i="0" sz="5400" u="none" cap="none" strike="noStrike">
              <a:solidFill>
                <a:srgbClr val="FF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68" name="Google Shape;168;p17"/>
          <p:cNvSpPr/>
          <p:nvPr/>
        </p:nvSpPr>
        <p:spPr>
          <a:xfrm>
            <a:off x="5868144" y="1628800"/>
            <a:ext cx="478015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iw-IL" sz="5400" u="none" cap="none" strike="noStrike">
                <a:solidFill>
                  <a:srgbClr val="FF000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2</a:t>
            </a:r>
            <a:endParaRPr b="1" i="0" sz="5400" u="none" cap="none" strike="noStrike">
              <a:solidFill>
                <a:srgbClr val="FF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69" name="Google Shape;169;p17"/>
          <p:cNvSpPr/>
          <p:nvPr/>
        </p:nvSpPr>
        <p:spPr>
          <a:xfrm>
            <a:off x="5870782" y="2564904"/>
            <a:ext cx="478015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iw-IL" sz="5400" u="none" cap="none" strike="noStrike">
                <a:solidFill>
                  <a:srgbClr val="FF0000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3</a:t>
            </a:r>
            <a:endParaRPr b="1" i="0" sz="5400" u="none" cap="none" strike="noStrike">
              <a:solidFill>
                <a:srgbClr val="FF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בעלזא לפני גור" id="175" name="Google Shape;175;p18"/>
          <p:cNvSpPr/>
          <p:nvPr/>
        </p:nvSpPr>
        <p:spPr>
          <a:xfrm>
            <a:off x="8923338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76" name="Google Shape;176;p18"/>
          <p:cNvSpPr/>
          <p:nvPr/>
        </p:nvSpPr>
        <p:spPr>
          <a:xfrm>
            <a:off x="543722" y="332656"/>
            <a:ext cx="8392170" cy="29036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(</a:t>
            </a:r>
            <a:r>
              <a:rPr b="1" i="0" lang="iw-IL" sz="3200" u="sng" cap="none" strike="noStrike">
                <a:solidFill>
                  <a:schemeClr val="hlink"/>
                </a:solidFill>
                <a:latin typeface="Gisha"/>
                <a:ea typeface="Gisha"/>
                <a:cs typeface="Gisha"/>
                <a:sym typeface="Gisha"/>
                <a:hlinkClick r:id="rId3"/>
              </a:rPr>
              <a:t>ח</a:t>
            </a:r>
            <a:r>
              <a:rPr b="1" i="0" lang="iw-IL" sz="3200" u="none" cap="none" strike="noStrike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) וַיִּחַר אַף יְהוָה בְּיִשְׂרָאֵל וַיִּמְכְּרֵם בְּיַד כּוּשַׁן רִשְׁעָתַיִם מֶלֶךְ אֲרַם נַהֲרָיִם וַיַּעַבְדוּ בְנֵי יִשְׂרָאֵל אֶת כּוּשַׁן רִשְׁעָתַיִם שְׁמֹנֶה שָׁנִים.</a:t>
            </a:r>
            <a:endParaRPr b="1" i="0" sz="3200" u="none" cap="none" strike="noStrike">
              <a:solidFill>
                <a:schemeClr val="dk1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pic>
        <p:nvPicPr>
          <p:cNvPr id="177" name="Google Shape;177;p18"/>
          <p:cNvPicPr preferRelativeResize="0"/>
          <p:nvPr/>
        </p:nvPicPr>
        <p:blipFill rotWithShape="1">
          <a:blip r:embed="rId4">
            <a:alphaModFix/>
          </a:blip>
          <a:srcRect b="0" l="22312" r="22469" t="33821"/>
          <a:stretch/>
        </p:blipFill>
        <p:spPr>
          <a:xfrm>
            <a:off x="7289357" y="4089511"/>
            <a:ext cx="1854631" cy="172607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" name="Google Shape;178;p18"/>
          <p:cNvGrpSpPr/>
          <p:nvPr/>
        </p:nvGrpSpPr>
        <p:grpSpPr>
          <a:xfrm>
            <a:off x="5093222" y="4191287"/>
            <a:ext cx="2363380" cy="1326707"/>
            <a:chOff x="5267849" y="1338362"/>
            <a:chExt cx="2581800" cy="1522500"/>
          </a:xfrm>
        </p:grpSpPr>
        <p:sp>
          <p:nvSpPr>
            <p:cNvPr id="179" name="Google Shape;179;p18"/>
            <p:cNvSpPr/>
            <p:nvPr/>
          </p:nvSpPr>
          <p:spPr>
            <a:xfrm>
              <a:off x="5851228" y="1338362"/>
              <a:ext cx="1522500" cy="1522500"/>
            </a:xfrm>
            <a:prstGeom prst="ellipse">
              <a:avLst/>
            </a:prstGeom>
            <a:solidFill>
              <a:srgbClr val="CB9F91"/>
            </a:solidFill>
            <a:ln cap="flat" cmpd="sng" w="25400">
              <a:solidFill>
                <a:srgbClr val="DCBF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18"/>
            <p:cNvSpPr/>
            <p:nvPr/>
          </p:nvSpPr>
          <p:spPr>
            <a:xfrm>
              <a:off x="5267849" y="1824006"/>
              <a:ext cx="2581800" cy="8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b="0" i="0" lang="iw-IL" sz="2200" u="none" cap="none" strike="noStrike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ה' מעניש אותם.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81" name="Google Shape;181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112190" y="2668273"/>
            <a:ext cx="3894275" cy="50402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2" name="Google Shape;182;p18"/>
          <p:cNvCxnSpPr/>
          <p:nvPr/>
        </p:nvCxnSpPr>
        <p:spPr>
          <a:xfrm flipH="1">
            <a:off x="1018792" y="950054"/>
            <a:ext cx="1632300" cy="4217700"/>
          </a:xfrm>
          <a:prstGeom prst="straightConnector1">
            <a:avLst/>
          </a:prstGeom>
          <a:noFill/>
          <a:ln cap="flat" cmpd="sng" w="57150">
            <a:solidFill>
              <a:srgbClr val="FFFF00"/>
            </a:solidFill>
            <a:prstDash val="dash"/>
            <a:round/>
            <a:headEnd len="sm" w="sm" type="none"/>
            <a:tailEnd len="med" w="med" type="stealth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בעלזא לפני גור" id="187" name="Google Shape;187;p19"/>
          <p:cNvSpPr/>
          <p:nvPr/>
        </p:nvSpPr>
        <p:spPr>
          <a:xfrm>
            <a:off x="8923338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88" name="Google Shape;188;p19"/>
          <p:cNvSpPr/>
          <p:nvPr/>
        </p:nvSpPr>
        <p:spPr>
          <a:xfrm>
            <a:off x="0" y="332656"/>
            <a:ext cx="8935892" cy="4555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(</a:t>
            </a:r>
            <a:r>
              <a:rPr b="1" i="0" lang="iw-IL" sz="2400" u="sng" cap="none" strike="noStrike">
                <a:solidFill>
                  <a:schemeClr val="hlink"/>
                </a:solidFill>
                <a:latin typeface="Gisha"/>
                <a:ea typeface="Gisha"/>
                <a:cs typeface="Gisha"/>
                <a:sym typeface="Gisha"/>
                <a:hlinkClick r:id="rId3"/>
              </a:rPr>
              <a:t>ט</a:t>
            </a:r>
            <a:r>
              <a:rPr b="1" i="0" lang="iw-IL" sz="2400" u="none" cap="none" strike="noStrike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) וַיִּזְעֲקוּ בְנֵי יִשְׂרָאֵל אֶל יְהוָה וַיָּקֶם יְהוָה מוֹשִׁיעַ לִבְנֵי יִשְׂרָאֵל וַיּוֹשִׁיעֵם אֵת עָתְנִיאֵל בֶּן קְנַז אֲחִי כָלֵב הַקָּטֹן מִמֶּנּוּ.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(</a:t>
            </a:r>
            <a:r>
              <a:rPr b="1" i="0" lang="iw-IL" sz="2400" u="sng" cap="none" strike="noStrike">
                <a:solidFill>
                  <a:schemeClr val="hlink"/>
                </a:solidFill>
                <a:latin typeface="Gisha"/>
                <a:ea typeface="Gisha"/>
                <a:cs typeface="Gisha"/>
                <a:sym typeface="Gisha"/>
                <a:hlinkClick r:id="rId4"/>
              </a:rPr>
              <a:t>י</a:t>
            </a:r>
            <a:r>
              <a:rPr b="1" i="0" lang="iw-IL" sz="2400" u="none" cap="none" strike="noStrike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) וַתְּהִי עָלָיו רוּחַ יְהוָה וַיִּשְׁפֹּט אֶת יִשְׂרָאֵל וַיֵּצֵא לַמִּלְחָמָה וַיִּתֵּן יְהוָה בְּיָדוֹ אֶת כּוּשַׁן רִשְׁעָתַיִם מֶלֶךְ אֲרָם וַתָּעָז יָדוֹ עַל כּוּשַׁן רִשְׁעָתָיִם.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(</a:t>
            </a:r>
            <a:r>
              <a:rPr b="1" i="0" lang="iw-IL" sz="2400" u="sng" cap="none" strike="noStrike">
                <a:solidFill>
                  <a:schemeClr val="hlink"/>
                </a:solidFill>
                <a:latin typeface="Gisha"/>
                <a:ea typeface="Gisha"/>
                <a:cs typeface="Gisha"/>
                <a:sym typeface="Gisha"/>
                <a:hlinkClick r:id="rId5"/>
              </a:rPr>
              <a:t>יא</a:t>
            </a:r>
            <a:r>
              <a:rPr b="1" i="0" lang="iw-IL" sz="2400" u="none" cap="none" strike="noStrike">
                <a:solidFill>
                  <a:schemeClr val="dk1"/>
                </a:solidFill>
                <a:latin typeface="Gisha"/>
                <a:ea typeface="Gisha"/>
                <a:cs typeface="Gisha"/>
                <a:sym typeface="Gisha"/>
              </a:rPr>
              <a:t>) וַתִּשְׁקֹט הָאָרֶץ אַרְבָּעִים שָׁנָה וַיָּמָת עָתְנִיאֵל בֶּן קְנַז.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19"/>
          <p:cNvSpPr/>
          <p:nvPr/>
        </p:nvSpPr>
        <p:spPr>
          <a:xfrm>
            <a:off x="5263614" y="1551804"/>
            <a:ext cx="2006767" cy="648072"/>
          </a:xfrm>
          <a:prstGeom prst="roundRect">
            <a:avLst>
              <a:gd fmla="val 16667" name="adj"/>
            </a:avLst>
          </a:prstGeom>
          <a:solidFill>
            <a:srgbClr val="00B0F0">
              <a:alpha val="29412"/>
            </a:srgbClr>
          </a:solidFill>
          <a:ln cap="flat" cmpd="sng" w="25400">
            <a:solidFill>
              <a:srgbClr val="AF762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grpSp>
        <p:nvGrpSpPr>
          <p:cNvPr id="190" name="Google Shape;190;p19"/>
          <p:cNvGrpSpPr/>
          <p:nvPr/>
        </p:nvGrpSpPr>
        <p:grpSpPr>
          <a:xfrm>
            <a:off x="6731513" y="-27384"/>
            <a:ext cx="1728919" cy="775641"/>
            <a:chOff x="3705148" y="3516696"/>
            <a:chExt cx="1522509" cy="1522509"/>
          </a:xfrm>
        </p:grpSpPr>
        <p:sp>
          <p:nvSpPr>
            <p:cNvPr id="191" name="Google Shape;191;p19"/>
            <p:cNvSpPr/>
            <p:nvPr/>
          </p:nvSpPr>
          <p:spPr>
            <a:xfrm>
              <a:off x="3705148" y="3516696"/>
              <a:ext cx="1522509" cy="1522509"/>
            </a:xfrm>
            <a:prstGeom prst="ellipse">
              <a:avLst/>
            </a:prstGeom>
            <a:solidFill>
              <a:srgbClr val="00B0F0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19"/>
            <p:cNvSpPr/>
            <p:nvPr/>
          </p:nvSpPr>
          <p:spPr>
            <a:xfrm>
              <a:off x="3928114" y="3739662"/>
              <a:ext cx="1076577" cy="10765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iw-IL" sz="1800" u="none" cap="none" strike="noStrike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בני ישראל זועקים לה'.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3" name="Google Shape;193;p19"/>
          <p:cNvGrpSpPr/>
          <p:nvPr/>
        </p:nvGrpSpPr>
        <p:grpSpPr>
          <a:xfrm>
            <a:off x="1057310" y="1310723"/>
            <a:ext cx="1474156" cy="1299543"/>
            <a:chOff x="1584169" y="3384384"/>
            <a:chExt cx="1522509" cy="1522509"/>
          </a:xfrm>
        </p:grpSpPr>
        <p:sp>
          <p:nvSpPr>
            <p:cNvPr id="194" name="Google Shape;194;p19"/>
            <p:cNvSpPr/>
            <p:nvPr/>
          </p:nvSpPr>
          <p:spPr>
            <a:xfrm>
              <a:off x="1584169" y="3384384"/>
              <a:ext cx="1522509" cy="1522509"/>
            </a:xfrm>
            <a:prstGeom prst="ellipse">
              <a:avLst/>
            </a:prstGeom>
            <a:solidFill>
              <a:srgbClr val="C87D0E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19"/>
            <p:cNvSpPr/>
            <p:nvPr/>
          </p:nvSpPr>
          <p:spPr>
            <a:xfrm>
              <a:off x="1807135" y="3607350"/>
              <a:ext cx="1076577" cy="10765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b="0" i="0" lang="iw-IL" sz="2200" u="none" cap="none" strike="noStrike">
                  <a:solidFill>
                    <a:schemeClr val="lt1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ה' שולח שופט שיושיע אותם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6" name="Google Shape;196;p19"/>
          <p:cNvGrpSpPr/>
          <p:nvPr/>
        </p:nvGrpSpPr>
        <p:grpSpPr>
          <a:xfrm>
            <a:off x="7191105" y="4927983"/>
            <a:ext cx="1522509" cy="1522509"/>
            <a:chOff x="714820" y="1344095"/>
            <a:chExt cx="1522509" cy="1522509"/>
          </a:xfrm>
        </p:grpSpPr>
        <p:sp>
          <p:nvSpPr>
            <p:cNvPr id="197" name="Google Shape;197;p19"/>
            <p:cNvSpPr/>
            <p:nvPr/>
          </p:nvSpPr>
          <p:spPr>
            <a:xfrm>
              <a:off x="714820" y="1344095"/>
              <a:ext cx="1522509" cy="1522509"/>
            </a:xfrm>
            <a:prstGeom prst="ellipse">
              <a:avLst/>
            </a:prstGeom>
            <a:solidFill>
              <a:srgbClr val="FFFF00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19"/>
            <p:cNvSpPr/>
            <p:nvPr/>
          </p:nvSpPr>
          <p:spPr>
            <a:xfrm>
              <a:off x="937786" y="1567061"/>
              <a:ext cx="1076577" cy="10765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925" lIns="27925" spcFirstLastPara="1" rIns="27925" wrap="square" tIns="279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b="0" i="0" lang="iw-IL" sz="2200" u="none" cap="none" strike="noStrike">
                  <a:solidFill>
                    <a:srgbClr val="3A2C23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הארץ שקטה מספר שנים.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99" name="Google Shape;199;p19"/>
          <p:cNvPicPr preferRelativeResize="0"/>
          <p:nvPr/>
        </p:nvPicPr>
        <p:blipFill rotWithShape="1">
          <a:blip r:embed="rId6">
            <a:alphaModFix/>
          </a:blip>
          <a:srcRect b="-1" l="14125" r="13199" t="26372"/>
          <a:stretch/>
        </p:blipFill>
        <p:spPr>
          <a:xfrm>
            <a:off x="5020950" y="4760209"/>
            <a:ext cx="2393121" cy="1711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9"/>
          <p:cNvPicPr preferRelativeResize="0"/>
          <p:nvPr/>
        </p:nvPicPr>
        <p:blipFill rotWithShape="1">
          <a:blip r:embed="rId7">
            <a:alphaModFix/>
          </a:blip>
          <a:srcRect b="0" l="17342" r="19400" t="27568"/>
          <a:stretch/>
        </p:blipFill>
        <p:spPr>
          <a:xfrm>
            <a:off x="42273" y="1384175"/>
            <a:ext cx="1217359" cy="1152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9"/>
          <p:cNvPicPr preferRelativeResize="0"/>
          <p:nvPr/>
        </p:nvPicPr>
        <p:blipFill rotWithShape="1">
          <a:blip r:embed="rId8">
            <a:alphaModFix/>
          </a:blip>
          <a:srcRect b="0" l="16676" r="26152" t="32300"/>
          <a:stretch/>
        </p:blipFill>
        <p:spPr>
          <a:xfrm>
            <a:off x="6053984" y="-27384"/>
            <a:ext cx="930723" cy="9299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טרק">
  <a:themeElements>
    <a:clrScheme name="טרק">
      <a:dk1>
        <a:srgbClr val="000000"/>
      </a:dk1>
      <a:lt1>
        <a:srgbClr val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