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C4A5002-D426-41C7-9A6C-CB1FAFC8092A}">
  <a:tblStyle styleId="{BC4A5002-D426-41C7-9A6C-CB1FAFC8092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0F0F0"/>
          </a:solidFill>
        </a:fill>
      </a:tcStyle>
    </a:wholeTbl>
    <a:band1H>
      <a:tcTxStyle b="off" i="off"/>
      <a:tcStyle>
        <a:fill>
          <a:solidFill>
            <a:srgbClr val="E0E0E0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E0E0E0"/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0F0F0"/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fill>
          <a:solidFill>
            <a:srgbClr val="F0F0F0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CC2E5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Google Shape;84;p13"/>
          <p:cNvGraphicFramePr/>
          <p:nvPr/>
        </p:nvGraphicFramePr>
        <p:xfrm>
          <a:off x="1458352" y="17584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{BC4A5002-D426-41C7-9A6C-CB1FAFC8092A}</a:tableStyleId>
              </a:tblPr>
              <a:tblGrid>
                <a:gridCol w="1443250"/>
                <a:gridCol w="1443250"/>
                <a:gridCol w="1443250"/>
                <a:gridCol w="1443250"/>
                <a:gridCol w="1443250"/>
                <a:gridCol w="1443250"/>
              </a:tblGrid>
              <a:tr h="16154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מי היה האויב הפעם? מה האדיר את כוחו? 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על אילו שבטים יבין השתלט? 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מה מייחד את דבורה מכל השופטים? 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מה הייתה תכניתה של דבורה? 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</a:tr>
              <a:tr h="16154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באיזה תנאי הסכים ברק לצאת למלחמה? 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על מה הסכים ברק לוותר כדי שדבורה תצטרף למלחמה? 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הביאו דוגמאות מהכתוב שיעל נהגה בסיסרא מנהג הכנסת אורחים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יצד ניצחו את הכנענים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מדוע נס סיסרא דווקא אל אוהל חבר הקיני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C4E0B2"/>
                    </a:solidFill>
                  </a:tcPr>
                </a:tc>
              </a:tr>
              <a:tr h="16154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לך ומשכת בהר תבור ולקחת עמך עשרת אלפים איש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אם תלכי עמי והלכתי , ואם לא תלכי עמי לא אלך. 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אפס כי לא תהיה תפארתך על הדרך אשר אתה הולך. 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קום כי זה היום אשר נתן ה' את סיסרא בידך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סורה אדני, סורה אלי, אל תירא 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לך ואראך את האיש אשר אתה מבקש .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99FF"/>
                    </a:solidFill>
                  </a:tcPr>
                </a:tc>
              </a:tr>
              <a:tr h="16154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לכדתי את חצור וחרושת 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גרם למהומה. 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אנחנו השבטים שנלחצנו ע"י יבין. 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עלינו ברגלינו להר תבור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היו לנו תשע מאות רכב ברזל</a:t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הרגתי את סיסרא בערמה.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85" name="Google Shape;85;p13"/>
          <p:cNvSpPr/>
          <p:nvPr/>
        </p:nvSpPr>
        <p:spPr>
          <a:xfrm>
            <a:off x="11133079" y="668043"/>
            <a:ext cx="1424100" cy="1638900"/>
          </a:xfrm>
          <a:prstGeom prst="rect">
            <a:avLst/>
          </a:prstGeom>
          <a:solidFill>
            <a:srgbClr val="66FF6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7296248" y="175846"/>
            <a:ext cx="1423964" cy="1638886"/>
          </a:xfrm>
          <a:prstGeom prst="rect">
            <a:avLst/>
          </a:prstGeom>
          <a:solidFill>
            <a:srgbClr val="66FF6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45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5832717" y="175846"/>
            <a:ext cx="1423964" cy="1638886"/>
          </a:xfrm>
          <a:prstGeom prst="rect">
            <a:avLst/>
          </a:prstGeom>
          <a:solidFill>
            <a:srgbClr val="66FF6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356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4369187" y="175846"/>
            <a:ext cx="1423964" cy="1638886"/>
          </a:xfrm>
          <a:prstGeom prst="rect">
            <a:avLst/>
          </a:prstGeom>
          <a:solidFill>
            <a:srgbClr val="66FF6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562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2914910" y="148886"/>
            <a:ext cx="1423964" cy="1638886"/>
          </a:xfrm>
          <a:prstGeom prst="rect">
            <a:avLst/>
          </a:prstGeom>
          <a:solidFill>
            <a:srgbClr val="66FF6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1426899" y="175846"/>
            <a:ext cx="1423964" cy="1638886"/>
          </a:xfrm>
          <a:prstGeom prst="rect">
            <a:avLst/>
          </a:prstGeom>
          <a:solidFill>
            <a:srgbClr val="66FF6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5589922" y="1814732"/>
            <a:ext cx="1424100" cy="1638900"/>
          </a:xfrm>
          <a:prstGeom prst="rect">
            <a:avLst/>
          </a:prstGeom>
          <a:solidFill>
            <a:srgbClr val="66FF6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79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5814518" y="1832316"/>
            <a:ext cx="1423964" cy="1638886"/>
          </a:xfrm>
          <a:prstGeom prst="rect">
            <a:avLst/>
          </a:prstGeom>
          <a:solidFill>
            <a:srgbClr val="66FF6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5977804" y="3087557"/>
            <a:ext cx="1424100" cy="1638900"/>
          </a:xfrm>
          <a:prstGeom prst="rect">
            <a:avLst/>
          </a:prstGeom>
          <a:solidFill>
            <a:srgbClr val="66FF6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57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2877241" y="1814732"/>
            <a:ext cx="1423964" cy="1638886"/>
          </a:xfrm>
          <a:prstGeom prst="rect">
            <a:avLst/>
          </a:prstGeom>
          <a:solidFill>
            <a:srgbClr val="66FF6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412313" y="1849900"/>
            <a:ext cx="1423964" cy="1638886"/>
          </a:xfrm>
          <a:prstGeom prst="rect">
            <a:avLst/>
          </a:prstGeom>
          <a:solidFill>
            <a:srgbClr val="66FF6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8739873" y="3453618"/>
            <a:ext cx="1424100" cy="1638900"/>
          </a:xfrm>
          <a:prstGeom prst="rect">
            <a:avLst/>
          </a:prstGeom>
          <a:solidFill>
            <a:srgbClr val="1E4E79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55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9078370" y="3453618"/>
            <a:ext cx="1424100" cy="1638900"/>
          </a:xfrm>
          <a:prstGeom prst="rect">
            <a:avLst/>
          </a:prstGeom>
          <a:solidFill>
            <a:srgbClr val="1E4E79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414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9429643" y="1935305"/>
            <a:ext cx="1424100" cy="1638900"/>
          </a:xfrm>
          <a:prstGeom prst="rect">
            <a:avLst/>
          </a:prstGeom>
          <a:solidFill>
            <a:srgbClr val="1E4E79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5352601" y="4876776"/>
            <a:ext cx="1486800" cy="1393500"/>
          </a:xfrm>
          <a:prstGeom prst="rect">
            <a:avLst/>
          </a:prstGeom>
          <a:solidFill>
            <a:srgbClr val="1E4E79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89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2903486" y="3453618"/>
            <a:ext cx="1423964" cy="1638886"/>
          </a:xfrm>
          <a:prstGeom prst="rect">
            <a:avLst/>
          </a:prstGeom>
          <a:solidFill>
            <a:srgbClr val="1E4E79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56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1410960" y="3453618"/>
            <a:ext cx="1423964" cy="1638886"/>
          </a:xfrm>
          <a:prstGeom prst="rect">
            <a:avLst/>
          </a:prstGeom>
          <a:solidFill>
            <a:srgbClr val="1E4E79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10038701" y="5219097"/>
            <a:ext cx="1424100" cy="1638900"/>
          </a:xfrm>
          <a:prstGeom prst="rect">
            <a:avLst/>
          </a:prstGeom>
          <a:solidFill>
            <a:srgbClr val="FF99FF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86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9628435" y="3985047"/>
            <a:ext cx="1424100" cy="1638900"/>
          </a:xfrm>
          <a:prstGeom prst="rect">
            <a:avLst/>
          </a:prstGeom>
          <a:solidFill>
            <a:srgbClr val="FF99FF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6153378" y="1814722"/>
            <a:ext cx="1424100" cy="1638900"/>
          </a:xfrm>
          <a:prstGeom prst="rect">
            <a:avLst/>
          </a:prstGeom>
          <a:solidFill>
            <a:srgbClr val="FF99FF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10619860" y="4321147"/>
            <a:ext cx="1424100" cy="1638900"/>
          </a:xfrm>
          <a:prstGeom prst="rect">
            <a:avLst/>
          </a:prstGeom>
          <a:solidFill>
            <a:srgbClr val="FF99FF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45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2909937" y="5103053"/>
            <a:ext cx="1423964" cy="1638886"/>
          </a:xfrm>
          <a:prstGeom prst="rect">
            <a:avLst/>
          </a:prstGeom>
          <a:solidFill>
            <a:srgbClr val="FF99FF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895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1426236" y="5127672"/>
            <a:ext cx="1423964" cy="1638886"/>
          </a:xfrm>
          <a:prstGeom prst="rect">
            <a:avLst/>
          </a:prstGeom>
          <a:solidFill>
            <a:srgbClr val="FF99FF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10742886" y="3698854"/>
            <a:ext cx="956603" cy="923330"/>
          </a:xfrm>
          <a:prstGeom prst="rect">
            <a:avLst/>
          </a:prstGeom>
          <a:solidFill>
            <a:srgbClr val="0070C0"/>
          </a:solidFill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שאלות מי אמר למי?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10853589" y="5623949"/>
            <a:ext cx="956603" cy="646331"/>
          </a:xfrm>
          <a:prstGeom prst="rect">
            <a:avLst/>
          </a:prstGeom>
          <a:solidFill>
            <a:srgbClr val="FF99FF"/>
          </a:solidFill>
          <a:ln cap="flat" cmpd="sng" w="571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שאלות מי אני?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10742886" y="1164325"/>
            <a:ext cx="956603" cy="646331"/>
          </a:xfrm>
          <a:prstGeom prst="rect">
            <a:avLst/>
          </a:prstGeom>
          <a:solidFill>
            <a:srgbClr val="66FF66"/>
          </a:solidFill>
          <a:ln cap="flat" cmpd="sng" w="5715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שאלות פתוחות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8278626" y="1814736"/>
            <a:ext cx="1424100" cy="1638900"/>
          </a:xfrm>
          <a:prstGeom prst="rect">
            <a:avLst/>
          </a:prstGeom>
          <a:solidFill>
            <a:srgbClr val="66FF6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