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2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descr="HD-PanelTitleR1.png" id="18" name="Google Shape;18;p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2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20" name="Google Shape;20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2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rt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27" name="Google Shape;27;p2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41" name="Google Shape;41;p4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5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6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3" type="body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672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6"/>
          <p:cNvSpPr txBox="1"/>
          <p:nvPr>
            <p:ph idx="4" type="body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59" name="Google Shape;59;p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65" name="Google Shape;65;p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1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פנורמית עם כיתוב">
  <p:cSld name="תמונה פנורמית עם כיתוב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11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1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98" name="Google Shape;98;p12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08" name="Google Shape;108;p13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4" name="Google Shape;124;p15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6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1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132" name="Google Shape;132;p16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139" name="Google Shape;13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8"/>
          <p:cNvSpPr txBox="1"/>
          <p:nvPr>
            <p:ph idx="1" type="body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0045" lvl="0" marL="457200" rtl="1" algn="r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5" lvl="1" marL="914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5" lvl="2" marL="1371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5" lvl="3" marL="18288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rtl="1" algn="r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rtl="1" algn="r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cxnSp>
        <p:nvCxnSpPr>
          <p:cNvPr id="146" name="Google Shape;146;p18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5.jpg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descr="HD-PanelContent.png" id="7" name="Google Shape;7;p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9" name="Google Shape;9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3860" lvl="0" marL="457200" marR="0" rtl="1" algn="r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5" lvl="2" marL="13716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40" lvl="3" marL="18288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5" lvl="7" marL="3657600" marR="0" rtl="1" algn="r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5" lvl="8" marL="4114800" marR="0" rtl="1" algn="r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/>
          <p:nvPr/>
        </p:nvSpPr>
        <p:spPr>
          <a:xfrm>
            <a:off x="3494290" y="2505670"/>
            <a:ext cx="546976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5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הקדמה לספר שופטים</a:t>
            </a:r>
            <a:endParaRPr b="1" i="0" sz="5400" u="none" cap="none" strike="noStrik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/>
        </p:nvSpPr>
        <p:spPr>
          <a:xfrm>
            <a:off x="1534602" y="1061479"/>
            <a:ext cx="9342782" cy="3808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ספר שופטים הוא הספר השני בקבוצת ספרי הנביאים שבתנ"ך.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הספר מתאר את מה שקרה בתקופת השופטים. התקופה שאחרי כיבוש ארץ ישראל וחלוקתה בימי יהושע ועד ימיו של שמואל הנביא וראשית המלוכה.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/>
        </p:nvSpPr>
        <p:spPr>
          <a:xfrm>
            <a:off x="2608028" y="771404"/>
            <a:ext cx="8154061" cy="40139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Noto Sans Symbols"/>
              <a:buChar char="∙"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מהו שופט?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רוב השופטים, עליהם נלמד, מלאו שני תפקידים: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א. מושיע, מנהיג צבאי (מפקד, לוחם)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91440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ב. מנהיג רוחני, דתי (כמו רב) שתפקידו היה לדאוג לכך שהעם יקיים את המצוות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/>
        </p:nvSpPr>
        <p:spPr>
          <a:xfrm>
            <a:off x="1346662" y="1630815"/>
            <a:ext cx="8890280" cy="4067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לאחר שמשה מת יהושע מנהיג את העם.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יהושע לא מינה מנהיג שימשיך אותו. לאחר מותו כל שבט דואג לעצמו.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iw-IL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במלחמות לכיבוש הארץ, בימי יהושע, השתתפו כל השבטים. לאחר מותו של יהושע המלחמות הן שבטיות. כל שבט צריך לדאוג לכבוש את נחלתו.</a:t>
            </a:r>
            <a:endParaRPr b="1" i="0" sz="2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/>
        </p:nvSpPr>
        <p:spPr>
          <a:xfrm>
            <a:off x="2269375" y="1379914"/>
            <a:ext cx="7252311" cy="40956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800" u="sng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ספר שופטים בנוי </a:t>
            </a:r>
            <a:r>
              <a:rPr b="1" i="0" lang="iw-IL" sz="3200" u="sng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במחזוריות</a:t>
            </a:r>
            <a:r>
              <a:rPr b="1" i="0" lang="iw-IL" sz="2800" u="sng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שחוזרת על עצמה:</a:t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Char char="∙"/>
            </a:pPr>
            <a:r>
              <a:rPr b="1" i="0" lang="iw-IL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בנ"י חוטאים</a:t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Char char="∙"/>
            </a:pPr>
            <a:r>
              <a:rPr b="1" i="0" lang="iw-IL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כעונש על החטא ה' מביא אויב לישראל</a:t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Char char="∙"/>
            </a:pPr>
            <a:r>
              <a:rPr b="1" i="0" lang="iw-IL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העם חוזר בתשובה ומבקש עזרה מה'</a:t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Char char="∙"/>
            </a:pPr>
            <a:r>
              <a:rPr b="1" i="0" lang="iw-IL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ה' מביא שופט-מושיע לבנ"י</a:t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Noto Sans Symbols"/>
              <a:buChar char="∙"/>
            </a:pPr>
            <a:r>
              <a:rPr b="1" i="0" lang="iw-IL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השופט נלחם באויב ומנצח אותו</a:t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אורגני">
  <a:themeElements>
    <a:clrScheme name="אורגני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