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1"/>
  </p:notesMasterIdLst>
  <p:sldIdLst>
    <p:sldId id="256" r:id="rId2"/>
    <p:sldId id="260" r:id="rId3"/>
    <p:sldId id="261" r:id="rId4"/>
    <p:sldId id="257" r:id="rId5"/>
    <p:sldId id="258" r:id="rId6"/>
    <p:sldId id="259" r:id="rId7"/>
    <p:sldId id="262" r:id="rId8"/>
    <p:sldId id="263" r:id="rId9"/>
    <p:sldId id="275" r:id="rId10"/>
    <p:sldId id="264" r:id="rId11"/>
    <p:sldId id="265" r:id="rId12"/>
    <p:sldId id="267" r:id="rId13"/>
    <p:sldId id="268" r:id="rId14"/>
    <p:sldId id="269" r:id="rId15"/>
    <p:sldId id="270" r:id="rId16"/>
    <p:sldId id="271" r:id="rId17"/>
    <p:sldId id="272" r:id="rId18"/>
    <p:sldId id="274" r:id="rId19"/>
    <p:sldId id="273" r:id="rId20"/>
  </p:sldIdLst>
  <p:sldSz cx="9144000" cy="6858000" type="screen4x3"/>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33"/>
    <a:srgbClr val="FFFF99"/>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0808" autoAdjust="0"/>
    <p:restoredTop sz="94660"/>
  </p:normalViewPr>
  <p:slideViewPr>
    <p:cSldViewPr>
      <p:cViewPr varScale="1">
        <p:scale>
          <a:sx n="60" d="100"/>
          <a:sy n="60" d="100"/>
        </p:scale>
        <p:origin x="-1248" y="-8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9A01D2F6-FCF2-48BC-A168-B839514A53A2}" type="datetimeFigureOut">
              <a:rPr lang="he-IL" smtClean="0"/>
              <a:pPr/>
              <a:t>כ"ד/אדר א/תשע"ד</a:t>
            </a:fld>
            <a:endParaRPr lang="he-IL"/>
          </a:p>
        </p:txBody>
      </p:sp>
      <p:sp>
        <p:nvSpPr>
          <p:cNvPr id="4" name="מציין מיקום של תמונת שקופית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6" name="מציין מיקום של כותרת תחתונה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12A0D949-BDEB-43A2-8A02-8E0DABE68561}" type="slidenum">
              <a:rPr lang="he-IL" smtClean="0"/>
              <a:pPr/>
              <a:t>‹#›</a:t>
            </a:fld>
            <a:endParaRPr lang="he-IL"/>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normAutofit/>
          </a:bodyPr>
          <a:lstStyle/>
          <a:p>
            <a:endParaRPr lang="he-IL" dirty="0"/>
          </a:p>
        </p:txBody>
      </p:sp>
      <p:sp>
        <p:nvSpPr>
          <p:cNvPr id="4" name="מציין מיקום של מספר שקופית 3"/>
          <p:cNvSpPr>
            <a:spLocks noGrp="1"/>
          </p:cNvSpPr>
          <p:nvPr>
            <p:ph type="sldNum" sz="quarter" idx="10"/>
          </p:nvPr>
        </p:nvSpPr>
        <p:spPr/>
        <p:txBody>
          <a:bodyPr/>
          <a:lstStyle/>
          <a:p>
            <a:fld id="{E2E696EC-6722-4BAB-8C40-4DB8316CE949}" type="slidenum">
              <a:rPr lang="he-IL" smtClean="0"/>
              <a:pPr/>
              <a:t>6</a:t>
            </a:fld>
            <a:endParaRPr lang="he-IL"/>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p:cNvSpPr>
            <a:spLocks noGrp="1"/>
          </p:cNvSpPr>
          <p:nvPr>
            <p:ph type="ctrTitle"/>
          </p:nvPr>
        </p:nvSpPr>
        <p:spPr>
          <a:xfrm>
            <a:off x="685800" y="2130425"/>
            <a:ext cx="7772400" cy="1470025"/>
          </a:xfrm>
        </p:spPr>
        <p:txBody>
          <a:bodyPr/>
          <a:lstStyle/>
          <a:p>
            <a:r>
              <a:rPr lang="he-IL" smtClean="0"/>
              <a:t>לחץ כדי לערוך סגנון כותרת של תבנית בסיס</a:t>
            </a:r>
            <a:endParaRPr lang="he-IL"/>
          </a:p>
        </p:txBody>
      </p:sp>
      <p:sp>
        <p:nvSpPr>
          <p:cNvPr id="3" name="כותרת משנה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smtClean="0"/>
              <a:t>לחץ כדי לערוך סגנון כותרת משנה של תבנית בסיס</a:t>
            </a:r>
            <a:endParaRPr lang="he-IL"/>
          </a:p>
        </p:txBody>
      </p:sp>
      <p:sp>
        <p:nvSpPr>
          <p:cNvPr id="4" name="מציין מיקום של תאריך 3"/>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p:txBody>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p:cNvSpPr>
            <a:spLocks noGrp="1"/>
          </p:cNvSpPr>
          <p:nvPr>
            <p:ph type="title"/>
          </p:nvPr>
        </p:nvSpPr>
        <p:spPr>
          <a:xfrm>
            <a:off x="722313" y="4406900"/>
            <a:ext cx="7772400" cy="1362075"/>
          </a:xfrm>
        </p:spPr>
        <p:txBody>
          <a:bodyPr anchor="t"/>
          <a:lstStyle>
            <a:lvl1pPr algn="r">
              <a:defRPr sz="4000" b="1" cap="all"/>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smtClean="0"/>
              <a:t>לחץ כדי לערוך סגנונות טקסט של תבנית בסיס</a:t>
            </a:r>
          </a:p>
        </p:txBody>
      </p:sp>
      <p:sp>
        <p:nvSpPr>
          <p:cNvPr id="4" name="מציין מיקום של תאריך 3"/>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תוכן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תוכן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של תאריך 4"/>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lvl1pPr>
              <a:defRPr/>
            </a:lvl1p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4" name="מציין מיקום תוכן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5" name="מציין מיקום טקסט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smtClean="0"/>
              <a:t>לחץ כדי לערוך סגנונות טקסט של תבנית בסיס</a:t>
            </a:r>
          </a:p>
        </p:txBody>
      </p:sp>
      <p:sp>
        <p:nvSpPr>
          <p:cNvPr id="6" name="מציין מיקום תוכן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7" name="מציין מיקום של תאריך 6"/>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8" name="מציין מיקום של כותרת תחתונה 7"/>
          <p:cNvSpPr>
            <a:spLocks noGrp="1"/>
          </p:cNvSpPr>
          <p:nvPr>
            <p:ph type="ftr" sz="quarter" idx="11"/>
          </p:nvPr>
        </p:nvSpPr>
        <p:spPr/>
        <p:txBody>
          <a:bodyPr/>
          <a:lstStyle/>
          <a:p>
            <a:endParaRPr lang="he-IL"/>
          </a:p>
        </p:txBody>
      </p:sp>
      <p:sp>
        <p:nvSpPr>
          <p:cNvPr id="9" name="מציין מיקום של מספר שקופית 8"/>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תאריך 2"/>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4" name="מציין מיקום של כותרת תחתונה 3"/>
          <p:cNvSpPr>
            <a:spLocks noGrp="1"/>
          </p:cNvSpPr>
          <p:nvPr>
            <p:ph type="ftr" sz="quarter" idx="11"/>
          </p:nvPr>
        </p:nvSpPr>
        <p:spPr/>
        <p:txBody>
          <a:bodyPr/>
          <a:lstStyle/>
          <a:p>
            <a:endParaRPr lang="he-IL"/>
          </a:p>
        </p:txBody>
      </p:sp>
      <p:sp>
        <p:nvSpPr>
          <p:cNvPr id="5" name="מציין מיקום של מספר שקופית 4"/>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3" name="מציין מיקום של כותרת תחתונה 2"/>
          <p:cNvSpPr>
            <a:spLocks noGrp="1"/>
          </p:cNvSpPr>
          <p:nvPr>
            <p:ph type="ftr" sz="quarter" idx="11"/>
          </p:nvPr>
        </p:nvSpPr>
        <p:spPr/>
        <p:txBody>
          <a:bodyPr/>
          <a:lstStyle/>
          <a:p>
            <a:endParaRPr lang="he-IL"/>
          </a:p>
        </p:txBody>
      </p:sp>
      <p:sp>
        <p:nvSpPr>
          <p:cNvPr id="4" name="מציין מיקום של מספר שקופית 3"/>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3050"/>
            <a:ext cx="3008313" cy="1162050"/>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תוכן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טקסט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p:cNvSpPr>
            <a:spLocks noGrp="1"/>
          </p:cNvSpPr>
          <p:nvPr>
            <p:ph type="title"/>
          </p:nvPr>
        </p:nvSpPr>
        <p:spPr>
          <a:xfrm>
            <a:off x="1792288" y="4800600"/>
            <a:ext cx="5486400" cy="566738"/>
          </a:xfrm>
        </p:spPr>
        <p:txBody>
          <a:bodyPr anchor="b"/>
          <a:lstStyle>
            <a:lvl1pPr algn="r">
              <a:defRPr sz="2000" b="1"/>
            </a:lvl1pPr>
          </a:lstStyle>
          <a:p>
            <a:r>
              <a:rPr lang="he-IL" smtClean="0"/>
              <a:t>לחץ כדי לערוך סגנון כותרת של תבנית בסיס</a:t>
            </a:r>
            <a:endParaRPr lang="he-IL"/>
          </a:p>
        </p:txBody>
      </p:sp>
      <p:sp>
        <p:nvSpPr>
          <p:cNvPr id="3" name="מציין מיקום של תמונה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smtClean="0"/>
              <a:t>לחץ כדי לערוך סגנונות טקסט של תבנית בסיס</a:t>
            </a:r>
          </a:p>
        </p:txBody>
      </p:sp>
      <p:sp>
        <p:nvSpPr>
          <p:cNvPr id="5" name="מציין מיקום של תאריך 4"/>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6" name="מציין מיקום של כותרת תחתונה 5"/>
          <p:cNvSpPr>
            <a:spLocks noGrp="1"/>
          </p:cNvSpPr>
          <p:nvPr>
            <p:ph type="ftr" sz="quarter" idx="11"/>
          </p:nvPr>
        </p:nvSpPr>
        <p:spPr/>
        <p:txBody>
          <a:bodyPr/>
          <a:lstStyle/>
          <a:p>
            <a:endParaRPr lang="he-IL"/>
          </a:p>
        </p:txBody>
      </p:sp>
      <p:sp>
        <p:nvSpPr>
          <p:cNvPr id="7" name="מציין מיקום של מספר שקופית 6"/>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p:cNvSpPr>
            <a:spLocks noGrp="1"/>
          </p:cNvSpPr>
          <p:nvPr>
            <p:ph type="title" orient="vert"/>
          </p:nvPr>
        </p:nvSpPr>
        <p:spPr>
          <a:xfrm>
            <a:off x="6629400" y="274638"/>
            <a:ext cx="2057400" cy="5851525"/>
          </a:xfrm>
        </p:spPr>
        <p:txBody>
          <a:bodyPr vert="eaVert"/>
          <a:lstStyle/>
          <a:p>
            <a:r>
              <a:rPr lang="he-IL" smtClean="0"/>
              <a:t>לחץ כדי לערוך סגנון כותרת של תבנית בסיס</a:t>
            </a:r>
            <a:endParaRPr lang="he-IL"/>
          </a:p>
        </p:txBody>
      </p:sp>
      <p:sp>
        <p:nvSpPr>
          <p:cNvPr id="3" name="מציין מיקום של טקסט אנכי 2"/>
          <p:cNvSpPr>
            <a:spLocks noGrp="1"/>
          </p:cNvSpPr>
          <p:nvPr>
            <p:ph type="body" orient="vert" idx="1"/>
          </p:nvPr>
        </p:nvSpPr>
        <p:spPr>
          <a:xfrm>
            <a:off x="457200" y="274638"/>
            <a:ext cx="6019800" cy="5851525"/>
          </a:xfrm>
        </p:spPr>
        <p:txBody>
          <a:bodyPr vert="eaVert"/>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10"/>
          </p:nvPr>
        </p:nvSpPr>
        <p:spPr/>
        <p:txBody>
          <a:bodyPr/>
          <a:lstStyle/>
          <a:p>
            <a:fld id="{734BB0C9-FC66-4B33-93C4-30D6F512A81C}" type="datetimeFigureOut">
              <a:rPr lang="he-IL" smtClean="0"/>
              <a:pPr/>
              <a:t>כ"ד/אדר א/תשע"ד</a:t>
            </a:fld>
            <a:endParaRPr lang="he-IL"/>
          </a:p>
        </p:txBody>
      </p:sp>
      <p:sp>
        <p:nvSpPr>
          <p:cNvPr id="5" name="מציין מיקום של כותרת תחתונה 4"/>
          <p:cNvSpPr>
            <a:spLocks noGrp="1"/>
          </p:cNvSpPr>
          <p:nvPr>
            <p:ph type="ftr" sz="quarter" idx="11"/>
          </p:nvPr>
        </p:nvSpPr>
        <p:spPr/>
        <p:txBody>
          <a:bodyPr/>
          <a:lstStyle/>
          <a:p>
            <a:endParaRPr lang="he-IL"/>
          </a:p>
        </p:txBody>
      </p:sp>
      <p:sp>
        <p:nvSpPr>
          <p:cNvPr id="6" name="מציין מיקום של מספר שקופית 5"/>
          <p:cNvSpPr>
            <a:spLocks noGrp="1"/>
          </p:cNvSpPr>
          <p:nvPr>
            <p:ph type="sldNum" sz="quarter" idx="12"/>
          </p:nvPr>
        </p:nvSpPr>
        <p:spPr/>
        <p:txBody>
          <a:bodyPr/>
          <a:lstStyle/>
          <a:p>
            <a:fld id="{DDE49AE3-DB72-4FCC-97EB-223E0A9F2A94}" type="slidenum">
              <a:rPr lang="he-IL" smtClean="0"/>
              <a:pPr/>
              <a:t>‹#›</a:t>
            </a:fld>
            <a:endParaRPr lang="he-I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99"/>
        </a:solidFill>
        <a:effectLst/>
      </p:bgPr>
    </p:bg>
    <p:spTree>
      <p:nvGrpSpPr>
        <p:cNvPr id="1" name=""/>
        <p:cNvGrpSpPr/>
        <p:nvPr/>
      </p:nvGrpSpPr>
      <p:grpSpPr>
        <a:xfrm>
          <a:off x="0" y="0"/>
          <a:ext cx="0" cy="0"/>
          <a:chOff x="0" y="0"/>
          <a:chExt cx="0" cy="0"/>
        </a:xfrm>
      </p:grpSpPr>
      <p:sp>
        <p:nvSpPr>
          <p:cNvPr id="2" name="מציין מיקום של כותרת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he-IL" smtClean="0"/>
              <a:t>לחץ כדי לערוך סגנון כותרת של תבנית בסיס</a:t>
            </a:r>
            <a:endParaRPr lang="he-IL"/>
          </a:p>
        </p:txBody>
      </p:sp>
      <p:sp>
        <p:nvSpPr>
          <p:cNvPr id="3" name="מציין מיקום טקסט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he-IL" smtClean="0"/>
              <a:t>לחץ כדי לערוך סגנונות טקסט של תבנית בסיס</a:t>
            </a:r>
          </a:p>
          <a:p>
            <a:pPr lvl="1"/>
            <a:r>
              <a:rPr lang="he-IL" smtClean="0"/>
              <a:t>רמה שנייה</a:t>
            </a:r>
          </a:p>
          <a:p>
            <a:pPr lvl="2"/>
            <a:r>
              <a:rPr lang="he-IL" smtClean="0"/>
              <a:t>רמה שלישית</a:t>
            </a:r>
          </a:p>
          <a:p>
            <a:pPr lvl="3"/>
            <a:r>
              <a:rPr lang="he-IL" smtClean="0"/>
              <a:t>רמה רביעית</a:t>
            </a:r>
          </a:p>
          <a:p>
            <a:pPr lvl="4"/>
            <a:r>
              <a:rPr lang="he-IL" smtClean="0"/>
              <a:t>רמה חמישית</a:t>
            </a:r>
            <a:endParaRPr lang="he-IL"/>
          </a:p>
        </p:txBody>
      </p:sp>
      <p:sp>
        <p:nvSpPr>
          <p:cNvPr id="4" name="מציין מיקום של תאריך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734BB0C9-FC66-4B33-93C4-30D6F512A81C}" type="datetimeFigureOut">
              <a:rPr lang="he-IL" smtClean="0"/>
              <a:pPr/>
              <a:t>כ"ד/אדר א/תשע"ד</a:t>
            </a:fld>
            <a:endParaRPr lang="he-IL"/>
          </a:p>
        </p:txBody>
      </p:sp>
      <p:sp>
        <p:nvSpPr>
          <p:cNvPr id="5" name="מציין מיקום של כותרת תחתונה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DDE49AE3-DB72-4FCC-97EB-223E0A9F2A94}" type="slidenum">
              <a:rPr lang="he-IL" smtClean="0"/>
              <a:pPr/>
              <a:t>‹#›</a:t>
            </a:fld>
            <a:endParaRPr lang="he-I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1403648" y="3861048"/>
            <a:ext cx="6400800" cy="1752600"/>
          </a:xfrm>
        </p:spPr>
        <p:txBody>
          <a:bodyPr>
            <a:normAutofit/>
          </a:bodyPr>
          <a:lstStyle/>
          <a:p>
            <a:pPr marL="342900" lvl="0" indent="-342900">
              <a:defRPr/>
            </a:pPr>
            <a:r>
              <a:rPr lang="he-IL" sz="6000" b="1" dirty="0" smtClean="0">
                <a:ln w="1905"/>
                <a:solidFill>
                  <a:srgbClr val="FF0000"/>
                </a:solidFill>
                <a:effectLst>
                  <a:innerShdw blurRad="69850" dist="43180" dir="5400000">
                    <a:srgbClr val="000000">
                      <a:alpha val="65000"/>
                    </a:srgbClr>
                  </a:innerShdw>
                </a:effectLst>
                <a:latin typeface="David" pitchFamily="34" charset="-79"/>
                <a:cs typeface="David" pitchFamily="34" charset="-79"/>
              </a:rPr>
              <a:t>דבורה הנביאה</a:t>
            </a:r>
          </a:p>
        </p:txBody>
      </p:sp>
      <p:sp>
        <p:nvSpPr>
          <p:cNvPr id="4" name="כותרת 1"/>
          <p:cNvSpPr txBox="1">
            <a:spLocks/>
          </p:cNvSpPr>
          <p:nvPr/>
        </p:nvSpPr>
        <p:spPr>
          <a:xfrm>
            <a:off x="395536" y="1196752"/>
            <a:ext cx="8229600" cy="2223120"/>
          </a:xfrm>
          <a:prstGeom prst="rect">
            <a:avLst/>
          </a:prstGeom>
          <a:ln>
            <a:noFill/>
          </a:ln>
        </p:spPr>
        <p:txBody>
          <a:bodyPr vert="horz" lIns="91440" tIns="45720" rIns="91440" bIns="45720" rtlCol="1" anchor="ctr">
            <a:normAutofit fontScale="25000" lnSpcReduction="20000"/>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6000" b="1" i="0" u="none" strike="noStrike" kern="1200" cap="none" spc="0" normalizeH="0" baseline="0" noProof="0" dirty="0" smtClean="0">
                <a:ln w="1905">
                  <a:solidFill>
                    <a:schemeClr val="tx1"/>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uLnTx/>
                <a:uFillTx/>
                <a:latin typeface="David" pitchFamily="34" charset="-79"/>
                <a:ea typeface="+mj-ea"/>
                <a:cs typeface="David" pitchFamily="34" charset="-79"/>
              </a:rPr>
              <a:t>שופטים</a:t>
            </a:r>
          </a:p>
          <a:p>
            <a:pPr marL="0" marR="0" lvl="0" indent="0" algn="ctr" defTabSz="914400" rtl="1" eaLnBrk="1" fontAlgn="auto" latinLnBrk="0" hangingPunct="1">
              <a:lnSpc>
                <a:spcPct val="100000"/>
              </a:lnSpc>
              <a:spcBef>
                <a:spcPct val="0"/>
              </a:spcBef>
              <a:spcAft>
                <a:spcPts val="0"/>
              </a:spcAft>
              <a:buClrTx/>
              <a:buSzTx/>
              <a:buFontTx/>
              <a:buNone/>
              <a:tabLst/>
              <a:defRPr/>
            </a:pPr>
            <a:r>
              <a:rPr kumimoji="0" lang="he-IL" sz="46000" b="1" i="0" u="none" strike="noStrike" kern="1200" cap="none" spc="0" normalizeH="0" baseline="0" noProof="0" dirty="0" smtClean="0">
                <a:ln w="1905">
                  <a:solidFill>
                    <a:schemeClr val="tx1"/>
                  </a:solidFill>
                </a:ln>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uLnTx/>
                <a:uFillTx/>
                <a:latin typeface="David" pitchFamily="34" charset="-79"/>
                <a:ea typeface="+mj-ea"/>
                <a:cs typeface="David" pitchFamily="34" charset="-79"/>
              </a:rPr>
              <a:t>פרק ד'</a:t>
            </a:r>
            <a:r>
              <a:rPr kumimoji="0" lang="he-IL" sz="10700" b="1" i="0" u="none" strike="noStrike" kern="1200" cap="none" spc="0" normalizeH="0" baseline="0" noProof="0"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uLnTx/>
                <a:uFillTx/>
                <a:latin typeface="David" pitchFamily="34" charset="-79"/>
                <a:ea typeface="+mj-ea"/>
                <a:cs typeface="David" pitchFamily="34" charset="-79"/>
              </a:rPr>
              <a:t/>
            </a:r>
            <a:br>
              <a:rPr kumimoji="0" lang="he-IL" sz="10700" b="1" i="0" u="none" strike="noStrike" kern="1200" cap="none" spc="0" normalizeH="0" baseline="0" noProof="0"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uLnTx/>
                <a:uFillTx/>
                <a:latin typeface="David" pitchFamily="34" charset="-79"/>
                <a:ea typeface="+mj-ea"/>
                <a:cs typeface="David" pitchFamily="34" charset="-79"/>
              </a:rPr>
            </a:br>
            <a:r>
              <a:rPr kumimoji="0" lang="he-IL" sz="4400" b="1" i="0" u="none" strike="noStrike" kern="1200" cap="none" spc="0" normalizeH="0" baseline="0" noProof="0"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uLnTx/>
                <a:uFillTx/>
                <a:latin typeface="David" pitchFamily="34" charset="-79"/>
                <a:ea typeface="+mj-ea"/>
                <a:cs typeface="David" pitchFamily="34" charset="-79"/>
              </a:rPr>
              <a:t/>
            </a:r>
            <a:br>
              <a:rPr kumimoji="0" lang="he-IL" sz="4400" b="1" i="0" u="none" strike="noStrike" kern="1200" cap="none" spc="0" normalizeH="0" baseline="0" noProof="0" dirty="0" smtClean="0">
                <a:ln w="1905"/>
                <a:gradFill>
                  <a:gsLst>
                    <a:gs pos="0">
                      <a:srgbClr val="FFF200"/>
                    </a:gs>
                    <a:gs pos="45000">
                      <a:srgbClr val="FF7A00"/>
                    </a:gs>
                    <a:gs pos="70000">
                      <a:srgbClr val="FF0300"/>
                    </a:gs>
                    <a:gs pos="100000">
                      <a:srgbClr val="4D0808"/>
                    </a:gs>
                  </a:gsLst>
                  <a:lin ang="5400000" scaled="0"/>
                </a:gradFill>
                <a:effectLst>
                  <a:innerShdw blurRad="69850" dist="43180" dir="5400000">
                    <a:srgbClr val="000000">
                      <a:alpha val="65000"/>
                    </a:srgbClr>
                  </a:innerShdw>
                </a:effectLst>
                <a:uLnTx/>
                <a:uFillTx/>
                <a:latin typeface="David" pitchFamily="34" charset="-79"/>
                <a:ea typeface="+mj-ea"/>
                <a:cs typeface="David" pitchFamily="34" charset="-79"/>
              </a:rPr>
            </a:br>
            <a:endParaRPr kumimoji="0" lang="he-IL" sz="4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539552" y="260648"/>
            <a:ext cx="8229600" cy="1143000"/>
          </a:xfrm>
        </p:spPr>
        <p:txBody>
          <a:bodyPr>
            <a:normAutofit/>
          </a:bodyPr>
          <a:lstStyle/>
          <a:p>
            <a:r>
              <a:rPr lang="he-IL" sz="5400" b="1" dirty="0" smtClean="0">
                <a:solidFill>
                  <a:srgbClr val="FF0000"/>
                </a:solidFill>
                <a:latin typeface="David" pitchFamily="34" charset="-79"/>
                <a:cs typeface="David" pitchFamily="34" charset="-79"/>
              </a:rPr>
              <a:t>פסוקים 1-9</a:t>
            </a:r>
            <a:endParaRPr lang="he-IL" sz="5400" b="1" dirty="0">
              <a:solidFill>
                <a:srgbClr val="FF0000"/>
              </a:solidFill>
              <a:latin typeface="David" pitchFamily="34" charset="-79"/>
              <a:cs typeface="David" pitchFamily="34" charset="-79"/>
            </a:endParaRPr>
          </a:p>
        </p:txBody>
      </p:sp>
      <p:sp>
        <p:nvSpPr>
          <p:cNvPr id="4" name="מלבן 3"/>
          <p:cNvSpPr/>
          <p:nvPr/>
        </p:nvSpPr>
        <p:spPr>
          <a:xfrm>
            <a:off x="827584" y="1484784"/>
            <a:ext cx="7776864" cy="4524315"/>
          </a:xfrm>
          <a:prstGeom prst="rect">
            <a:avLst/>
          </a:prstGeom>
        </p:spPr>
        <p:txBody>
          <a:bodyPr wrap="square">
            <a:spAutoFit/>
          </a:bodyPr>
          <a:lstStyle/>
          <a:p>
            <a:pPr>
              <a:buNone/>
            </a:pPr>
            <a:r>
              <a:rPr lang="he-IL" sz="3200" b="1" dirty="0" smtClean="0">
                <a:latin typeface="David" pitchFamily="34" charset="-79"/>
                <a:cs typeface="David" pitchFamily="34" charset="-79"/>
              </a:rPr>
              <a:t>אהוד מת, ובני ישראל חוזרים לסורם וחוטאים לה'. אלוהים מעניש את בני ישראל בעזרת אויב חיצוני- יכין מלך כנען וסיסרא שר צבאו, אשר לוחצים את בני ישראל  20 שנה ובני ישראל זועקים לה' שיושיע אותם. אלוהים בוחר את ברק בן אבינועם בתור שופט, ובעזרת דבורה הנביאה מודיע לו על תפקידו, אך ברק חושש ודורש מדבורה שתצטרף אליו. דבורה מסכימה אך מודיעה לו שאישה תזכה בתפארת המלחמה, ולא ברק.</a:t>
            </a:r>
            <a:endParaRPr lang="he-IL" sz="32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0" y="1340768"/>
            <a:ext cx="9166292" cy="3416320"/>
          </a:xfrm>
          <a:prstGeom prst="rect">
            <a:avLst/>
          </a:prstGeom>
          <a:noFill/>
        </p:spPr>
        <p:txBody>
          <a:bodyPr wrap="square" lIns="91440" tIns="45720" rIns="91440" bIns="45720">
            <a:spAutoFit/>
          </a:bodyPr>
          <a:lstStyle/>
          <a:p>
            <a:pPr algn="ctr"/>
            <a:r>
              <a:rPr lang="he-IL" sz="7200" b="1" cap="none" spc="0" dirty="0" smtClean="0">
                <a:ln w="31550" cmpd="sng">
                  <a:gradFill>
                    <a:gsLst>
                      <a:gs pos="70000">
                        <a:schemeClr val="accent6">
                          <a:shade val="50000"/>
                          <a:satMod val="190000"/>
                        </a:schemeClr>
                      </a:gs>
                      <a:gs pos="0">
                        <a:schemeClr val="accent6">
                          <a:tint val="77000"/>
                          <a:satMod val="180000"/>
                        </a:schemeClr>
                      </a:gs>
                    </a:gsLst>
                    <a:lin ang="5400000"/>
                  </a:gradFill>
                  <a:prstDash val="solid"/>
                </a:ln>
                <a:gradFill flip="none" rotWithShape="1">
                  <a:gsLst>
                    <a:gs pos="0">
                      <a:srgbClr val="000000"/>
                    </a:gs>
                    <a:gs pos="20000">
                      <a:srgbClr val="000040"/>
                    </a:gs>
                    <a:gs pos="50000">
                      <a:srgbClr val="400040"/>
                    </a:gs>
                    <a:gs pos="75000">
                      <a:srgbClr val="8F0040"/>
                    </a:gs>
                    <a:gs pos="89999">
                      <a:srgbClr val="F27300"/>
                    </a:gs>
                    <a:gs pos="100000">
                      <a:srgbClr val="FFBF00"/>
                    </a:gs>
                  </a:gsLst>
                  <a:lin ang="2700000" scaled="1"/>
                  <a:tileRect/>
                </a:gradFill>
                <a:effectLst>
                  <a:innerShdw blurRad="63500" dist="50800" dir="18900000">
                    <a:prstClr val="black">
                      <a:alpha val="50000"/>
                    </a:prstClr>
                  </a:innerShdw>
                </a:effectLst>
              </a:rPr>
              <a:t>בני ישראל, ובראשם ברק ודבורה</a:t>
            </a:r>
          </a:p>
          <a:p>
            <a:pPr algn="ctr"/>
            <a:r>
              <a:rPr lang="he-IL" sz="7200" b="1" dirty="0" smtClean="0">
                <a:ln w="31550" cmpd="sng">
                  <a:gradFill>
                    <a:gsLst>
                      <a:gs pos="70000">
                        <a:schemeClr val="accent6">
                          <a:shade val="50000"/>
                          <a:satMod val="190000"/>
                        </a:schemeClr>
                      </a:gs>
                      <a:gs pos="0">
                        <a:schemeClr val="accent6">
                          <a:tint val="77000"/>
                          <a:satMod val="180000"/>
                        </a:schemeClr>
                      </a:gs>
                    </a:gsLst>
                    <a:lin ang="5400000"/>
                  </a:gradFill>
                  <a:prstDash val="solid"/>
                </a:ln>
                <a:gradFill flip="none" rotWithShape="1">
                  <a:gsLst>
                    <a:gs pos="0">
                      <a:srgbClr val="000000"/>
                    </a:gs>
                    <a:gs pos="20000">
                      <a:srgbClr val="000040"/>
                    </a:gs>
                    <a:gs pos="50000">
                      <a:srgbClr val="400040"/>
                    </a:gs>
                    <a:gs pos="75000">
                      <a:srgbClr val="8F0040"/>
                    </a:gs>
                    <a:gs pos="89999">
                      <a:srgbClr val="F27300"/>
                    </a:gs>
                    <a:gs pos="100000">
                      <a:srgbClr val="FFBF00"/>
                    </a:gs>
                  </a:gsLst>
                  <a:lin ang="2700000" scaled="1"/>
                  <a:tileRect/>
                </a:gradFill>
                <a:effectLst>
                  <a:innerShdw blurRad="63500" dist="50800" dir="18900000">
                    <a:prstClr val="black">
                      <a:alpha val="50000"/>
                    </a:prstClr>
                  </a:innerShdw>
                </a:effectLst>
              </a:rPr>
              <a:t>יוצאים ל...</a:t>
            </a:r>
            <a:endParaRPr lang="he-IL" sz="7200" b="1" cap="none" spc="0" dirty="0">
              <a:ln w="31550" cmpd="sng">
                <a:gradFill>
                  <a:gsLst>
                    <a:gs pos="70000">
                      <a:schemeClr val="accent6">
                        <a:shade val="50000"/>
                        <a:satMod val="190000"/>
                      </a:schemeClr>
                    </a:gs>
                    <a:gs pos="0">
                      <a:schemeClr val="accent6">
                        <a:tint val="77000"/>
                        <a:satMod val="180000"/>
                      </a:schemeClr>
                    </a:gs>
                  </a:gsLst>
                  <a:lin ang="5400000"/>
                </a:gradFill>
                <a:prstDash val="solid"/>
              </a:ln>
              <a:gradFill flip="none" rotWithShape="1">
                <a:gsLst>
                  <a:gs pos="0">
                    <a:srgbClr val="000000"/>
                  </a:gs>
                  <a:gs pos="20000">
                    <a:srgbClr val="000040"/>
                  </a:gs>
                  <a:gs pos="50000">
                    <a:srgbClr val="400040"/>
                  </a:gs>
                  <a:gs pos="75000">
                    <a:srgbClr val="8F0040"/>
                  </a:gs>
                  <a:gs pos="89999">
                    <a:srgbClr val="F27300"/>
                  </a:gs>
                  <a:gs pos="100000">
                    <a:srgbClr val="FFBF00"/>
                  </a:gs>
                </a:gsLst>
                <a:lin ang="2700000" scaled="1"/>
                <a:tileRect/>
              </a:gradFill>
              <a:effectLst>
                <a:innerShdw blurRad="63500" dist="50800" dir="18900000">
                  <a:prstClr val="black">
                    <a:alpha val="50000"/>
                  </a:prstClr>
                </a:innerShdw>
              </a:effectLst>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www.e-mago.co.il/sites/default/files/styles/x350/public/war-state.jpg?itok=4qHMLYq2"/>
          <p:cNvPicPr>
            <a:picLocks noChangeAspect="1" noChangeArrowheads="1"/>
          </p:cNvPicPr>
          <p:nvPr/>
        </p:nvPicPr>
        <p:blipFill>
          <a:blip r:embed="rId2" cstate="print">
            <a:lum bright="19000" contrast="-2000"/>
          </a:blip>
          <a:srcRect/>
          <a:stretch>
            <a:fillRect/>
          </a:stretch>
        </p:blipFill>
        <p:spPr bwMode="auto">
          <a:xfrm>
            <a:off x="0" y="0"/>
            <a:ext cx="9144000" cy="6858000"/>
          </a:xfrm>
          <a:prstGeom prst="rect">
            <a:avLst/>
          </a:prstGeom>
          <a:noFill/>
        </p:spPr>
      </p:pic>
      <p:sp>
        <p:nvSpPr>
          <p:cNvPr id="4" name="מלבן 3"/>
          <p:cNvSpPr/>
          <p:nvPr/>
        </p:nvSpPr>
        <p:spPr>
          <a:xfrm>
            <a:off x="1475656" y="1772816"/>
            <a:ext cx="6336704" cy="2215991"/>
          </a:xfrm>
          <a:prstGeom prst="rect">
            <a:avLst/>
          </a:prstGeom>
          <a:noFill/>
        </p:spPr>
        <p:txBody>
          <a:bodyPr wrap="square" lIns="91440" tIns="45720" rIns="91440" bIns="45720">
            <a:spAutoFit/>
          </a:bodyPr>
          <a:lstStyle/>
          <a:p>
            <a:pPr algn="ctr"/>
            <a:r>
              <a:rPr lang="he-IL" sz="13800" b="1" dirty="0" smtClean="0">
                <a:ln w="31550" cmpd="sng">
                  <a:gradFill>
                    <a:gsLst>
                      <a:gs pos="70000">
                        <a:schemeClr val="accent6">
                          <a:shade val="50000"/>
                          <a:satMod val="190000"/>
                        </a:schemeClr>
                      </a:gs>
                      <a:gs pos="0">
                        <a:schemeClr val="accent6">
                          <a:tint val="77000"/>
                          <a:satMod val="180000"/>
                        </a:schemeClr>
                      </a:gs>
                    </a:gsLst>
                    <a:lin ang="5400000"/>
                  </a:gradFill>
                  <a:prstDash val="solid"/>
                </a:ln>
                <a:effectLst>
                  <a:glow rad="228600">
                    <a:schemeClr val="accent6">
                      <a:satMod val="175000"/>
                      <a:alpha val="40000"/>
                    </a:schemeClr>
                  </a:glow>
                  <a:outerShdw blurRad="50800" dist="40000" dir="5400000" algn="tl" rotWithShape="0">
                    <a:srgbClr val="000000">
                      <a:shade val="5000"/>
                      <a:satMod val="120000"/>
                      <a:alpha val="33000"/>
                    </a:srgbClr>
                  </a:outerShdw>
                </a:effectLst>
              </a:rPr>
              <a:t>מלחמה</a:t>
            </a:r>
            <a:endParaRPr lang="he-IL" sz="13800" b="1" dirty="0">
              <a:ln w="31550" cmpd="sng">
                <a:gradFill>
                  <a:gsLst>
                    <a:gs pos="70000">
                      <a:schemeClr val="accent6">
                        <a:shade val="50000"/>
                        <a:satMod val="190000"/>
                      </a:schemeClr>
                    </a:gs>
                    <a:gs pos="0">
                      <a:schemeClr val="accent6">
                        <a:tint val="77000"/>
                        <a:satMod val="180000"/>
                      </a:schemeClr>
                    </a:gs>
                  </a:gsLst>
                  <a:lin ang="5400000"/>
                </a:gradFill>
                <a:prstDash val="solid"/>
              </a:ln>
              <a:effectLst>
                <a:glow rad="228600">
                  <a:schemeClr val="accent6">
                    <a:satMod val="175000"/>
                    <a:alpha val="40000"/>
                  </a:schemeClr>
                </a:glow>
                <a:outerShdw blurRad="50800" dist="40000" dir="5400000" algn="tl" rotWithShape="0">
                  <a:srgbClr val="000000">
                    <a:shade val="5000"/>
                    <a:satMod val="120000"/>
                    <a:alpha val="33000"/>
                  </a:srgbClr>
                </a:outerShdw>
              </a:effectLst>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476672"/>
            <a:ext cx="8229600" cy="1143000"/>
          </a:xfrm>
        </p:spPr>
        <p:txBody>
          <a:bodyPr>
            <a:noAutofit/>
          </a:bodyPr>
          <a:lstStyle/>
          <a:p>
            <a:r>
              <a:rPr lang="he-IL" sz="5400" b="1" dirty="0" smtClean="0"/>
              <a:t>פסוקים 10-11</a:t>
            </a:r>
            <a:br>
              <a:rPr lang="he-IL" sz="5400" b="1" dirty="0" smtClean="0"/>
            </a:br>
            <a:r>
              <a:rPr lang="he-IL" sz="5400" b="1" dirty="0" smtClean="0">
                <a:solidFill>
                  <a:srgbClr val="FF0000"/>
                </a:solidFill>
              </a:rPr>
              <a:t>הכנות ברק למלחמה</a:t>
            </a:r>
            <a:endParaRPr lang="he-IL" sz="5400" b="1" dirty="0">
              <a:solidFill>
                <a:srgbClr val="FF0000"/>
              </a:solidFill>
            </a:endParaRPr>
          </a:p>
        </p:txBody>
      </p:sp>
      <p:sp>
        <p:nvSpPr>
          <p:cNvPr id="3" name="מציין מיקום תוכן 2"/>
          <p:cNvSpPr>
            <a:spLocks noGrp="1"/>
          </p:cNvSpPr>
          <p:nvPr>
            <p:ph idx="1"/>
          </p:nvPr>
        </p:nvSpPr>
        <p:spPr>
          <a:xfrm>
            <a:off x="611560" y="2204864"/>
            <a:ext cx="8229600" cy="3672408"/>
          </a:xfrm>
        </p:spPr>
        <p:txBody>
          <a:bodyPr>
            <a:normAutofit/>
          </a:bodyPr>
          <a:lstStyle/>
          <a:p>
            <a:pPr>
              <a:buNone/>
            </a:pPr>
            <a:r>
              <a:rPr lang="he-IL" sz="3600" b="1" dirty="0" smtClean="0">
                <a:solidFill>
                  <a:srgbClr val="00B050"/>
                </a:solidFill>
                <a:latin typeface="David" pitchFamily="34" charset="-79"/>
                <a:cs typeface="David" pitchFamily="34" charset="-79"/>
              </a:rPr>
              <a:t>י</a:t>
            </a:r>
            <a:r>
              <a:rPr lang="he-IL" sz="3600" b="1" dirty="0" smtClean="0">
                <a:latin typeface="David" pitchFamily="34" charset="-79"/>
                <a:cs typeface="David" pitchFamily="34" charset="-79"/>
              </a:rPr>
              <a:t> וַיַּזְעֵק בָּרָק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ת-</a:t>
            </a:r>
            <a:r>
              <a:rPr lang="he-IL" sz="3600" b="1" dirty="0" err="1" smtClean="0">
                <a:latin typeface="David" pitchFamily="34" charset="-79"/>
                <a:cs typeface="David" pitchFamily="34" charset="-79"/>
              </a:rPr>
              <a:t>זְבוּ</a:t>
            </a:r>
            <a:r>
              <a:rPr lang="he-IL" sz="3600" b="1" dirty="0" smtClean="0">
                <a:latin typeface="David" pitchFamily="34" charset="-79"/>
                <a:cs typeface="David" pitchFamily="34" charset="-79"/>
              </a:rPr>
              <a:t>לֻן וְאֶת-נַפְתָּלִי, קֶדְשָׁה,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ַעַל בְּרַגְלָיו, </a:t>
            </a:r>
            <a:r>
              <a:rPr lang="he-IL" sz="3600" b="1" dirty="0" err="1" smtClean="0">
                <a:latin typeface="David" pitchFamily="34" charset="-79"/>
                <a:cs typeface="David" pitchFamily="34" charset="-79"/>
              </a:rPr>
              <a:t>עֲשֶׂר</a:t>
            </a:r>
            <a:r>
              <a:rPr lang="he-IL" sz="3600" b="1" dirty="0" smtClean="0">
                <a:latin typeface="David" pitchFamily="34" charset="-79"/>
                <a:cs typeface="David" pitchFamily="34" charset="-79"/>
              </a:rPr>
              <a:t>ֶת אַלְפֵי </a:t>
            </a:r>
            <a:r>
              <a:rPr lang="he-IL" sz="3600" b="1" dirty="0" err="1" smtClean="0">
                <a:latin typeface="David" pitchFamily="34" charset="-79"/>
                <a:cs typeface="David" pitchFamily="34" charset="-79"/>
              </a:rPr>
              <a:t>אִי</a:t>
            </a:r>
            <a:r>
              <a:rPr lang="he-IL" sz="3600" b="1" dirty="0" smtClean="0">
                <a:latin typeface="David" pitchFamily="34" charset="-79"/>
                <a:cs typeface="David" pitchFamily="34" charset="-79"/>
              </a:rPr>
              <a:t>שׁ; וַתַּעַל </a:t>
            </a:r>
            <a:r>
              <a:rPr lang="he-IL" sz="3600" b="1" dirty="0" err="1" smtClean="0">
                <a:latin typeface="David" pitchFamily="34" charset="-79"/>
                <a:cs typeface="David" pitchFamily="34" charset="-79"/>
              </a:rPr>
              <a:t>עִמ</a:t>
            </a:r>
            <a:r>
              <a:rPr lang="he-IL" sz="3600" b="1" dirty="0" smtClean="0">
                <a:latin typeface="David" pitchFamily="34" charset="-79"/>
                <a:cs typeface="David" pitchFamily="34" charset="-79"/>
              </a:rPr>
              <a:t>ּוֹ, דְּבוֹרָה.  </a:t>
            </a:r>
            <a:r>
              <a:rPr lang="he-IL" sz="3600" b="1" dirty="0" smtClean="0">
                <a:solidFill>
                  <a:srgbClr val="00B050"/>
                </a:solidFill>
                <a:latin typeface="David" pitchFamily="34" charset="-79"/>
                <a:cs typeface="David" pitchFamily="34" charset="-79"/>
              </a:rPr>
              <a:t>יא</a:t>
            </a:r>
            <a:r>
              <a:rPr lang="he-IL" sz="3600" b="1" dirty="0" smtClean="0">
                <a:latin typeface="David" pitchFamily="34" charset="-79"/>
                <a:cs typeface="David" pitchFamily="34" charset="-79"/>
              </a:rPr>
              <a:t> וְחֶב</a:t>
            </a:r>
            <a:r>
              <a:rPr lang="he-IL" sz="3600" b="1" dirty="0" err="1" smtClean="0">
                <a:latin typeface="David" pitchFamily="34" charset="-79"/>
                <a:cs typeface="David" pitchFamily="34" charset="-79"/>
              </a:rPr>
              <a:t>ֶר הַקֵּינִ</a:t>
            </a:r>
            <a:r>
              <a:rPr lang="he-IL" sz="3600" b="1" dirty="0" smtClean="0">
                <a:latin typeface="David" pitchFamily="34" charset="-79"/>
                <a:cs typeface="David" pitchFamily="34" charset="-79"/>
              </a:rPr>
              <a:t>י נִפְרָד </a:t>
            </a:r>
            <a:r>
              <a:rPr lang="he-IL" sz="3600" b="1" dirty="0" err="1" smtClean="0">
                <a:latin typeface="David" pitchFamily="34" charset="-79"/>
                <a:cs typeface="David" pitchFamily="34" charset="-79"/>
              </a:rPr>
              <a:t>מִקּ</a:t>
            </a:r>
            <a:r>
              <a:rPr lang="he-IL" sz="3600" b="1" dirty="0" smtClean="0">
                <a:latin typeface="David" pitchFamily="34" charset="-79"/>
                <a:cs typeface="David" pitchFamily="34" charset="-79"/>
              </a:rPr>
              <a:t>ַיִן</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מִבְּנֵי </a:t>
            </a:r>
            <a:r>
              <a:rPr lang="he-IL" sz="3600" b="1" dirty="0" err="1" smtClean="0">
                <a:latin typeface="David" pitchFamily="34" charset="-79"/>
                <a:cs typeface="David" pitchFamily="34" charset="-79"/>
              </a:rPr>
              <a:t>חֹב</a:t>
            </a:r>
            <a:r>
              <a:rPr lang="he-IL" sz="3600" b="1" dirty="0" smtClean="0">
                <a:latin typeface="David" pitchFamily="34" charset="-79"/>
                <a:cs typeface="David" pitchFamily="34" charset="-79"/>
              </a:rPr>
              <a:t>ָב חֹתֵן מֹשֶׁ</a:t>
            </a:r>
            <a:r>
              <a:rPr lang="he-IL" sz="3600" b="1" dirty="0" err="1" smtClean="0">
                <a:latin typeface="David" pitchFamily="34" charset="-79"/>
                <a:cs typeface="David" pitchFamily="34" charset="-79"/>
              </a:rPr>
              <a:t>ה </a:t>
            </a:r>
            <a:r>
              <a:rPr lang="he-IL" sz="3600" b="1" dirty="0" smtClean="0">
                <a:solidFill>
                  <a:srgbClr val="00B0F0"/>
                </a:solidFill>
                <a:latin typeface="David" pitchFamily="34" charset="-79"/>
                <a:cs typeface="David" pitchFamily="34" charset="-79"/>
              </a:rPr>
              <a:t>(נפרד ממשפחתו)</a:t>
            </a:r>
            <a:r>
              <a:rPr lang="he-IL" sz="3600" b="1" dirty="0" smtClean="0">
                <a:latin typeface="David" pitchFamily="34" charset="-79"/>
                <a:cs typeface="David" pitchFamily="34" charset="-79"/>
              </a:rPr>
              <a:t>;</a:t>
            </a:r>
            <a:r>
              <a:rPr lang="he-IL" sz="3600" b="1" dirty="0" smtClean="0">
                <a:solidFill>
                  <a:srgbClr val="00B0F0"/>
                </a:solidFill>
                <a:latin typeface="David" pitchFamily="34" charset="-79"/>
                <a:cs typeface="David" pitchFamily="34" charset="-79"/>
              </a:rPr>
              <a:t>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ֵּט </a:t>
            </a:r>
            <a:r>
              <a:rPr lang="he-IL" sz="3600" b="1" dirty="0" err="1" smtClean="0">
                <a:latin typeface="David" pitchFamily="34" charset="-79"/>
                <a:cs typeface="David" pitchFamily="34" charset="-79"/>
              </a:rPr>
              <a:t>אָהֳ</a:t>
            </a:r>
            <a:r>
              <a:rPr lang="he-IL" sz="3600" b="1" dirty="0" smtClean="0">
                <a:latin typeface="David" pitchFamily="34" charset="-79"/>
                <a:cs typeface="David" pitchFamily="34" charset="-79"/>
              </a:rPr>
              <a:t>לוֹ </a:t>
            </a:r>
            <a:r>
              <a:rPr lang="he-IL" sz="3600" b="1" dirty="0" smtClean="0">
                <a:solidFill>
                  <a:srgbClr val="00B0F0"/>
                </a:solidFill>
                <a:latin typeface="David" pitchFamily="34" charset="-79"/>
                <a:cs typeface="David" pitchFamily="34" charset="-79"/>
              </a:rPr>
              <a:t>(קבע את מקום מושבו)</a:t>
            </a:r>
            <a:r>
              <a:rPr lang="he-IL" sz="3600" b="1" dirty="0" smtClean="0">
                <a:latin typeface="David" pitchFamily="34" charset="-79"/>
                <a:cs typeface="David" pitchFamily="34" charset="-79"/>
              </a:rPr>
              <a:t>, עַד</a:t>
            </a:r>
            <a:r>
              <a:rPr lang="he-IL" sz="3600" b="1" dirty="0" err="1" smtClean="0">
                <a:latin typeface="David" pitchFamily="34" charset="-79"/>
                <a:cs typeface="David" pitchFamily="34" charset="-79"/>
              </a:rPr>
              <a:t>-אֵילוֹ</a:t>
            </a:r>
            <a:r>
              <a:rPr lang="he-IL" sz="3600" b="1" dirty="0" smtClean="0">
                <a:latin typeface="David" pitchFamily="34" charset="-79"/>
                <a:cs typeface="David" pitchFamily="34" charset="-79"/>
              </a:rPr>
              <a:t>ן </a:t>
            </a:r>
            <a:r>
              <a:rPr lang="he-IL" sz="3600" b="1" dirty="0" err="1" smtClean="0">
                <a:latin typeface="David" pitchFamily="34" charset="-79"/>
                <a:cs typeface="David" pitchFamily="34" charset="-79"/>
              </a:rPr>
              <a:t>בצענים</a:t>
            </a:r>
            <a:r>
              <a:rPr lang="he-IL" sz="3600" b="1" dirty="0" smtClean="0">
                <a:latin typeface="David" pitchFamily="34" charset="-79"/>
                <a:cs typeface="David" pitchFamily="34" charset="-79"/>
              </a:rPr>
              <a:t> (</a:t>
            </a:r>
            <a:r>
              <a:rPr lang="he-IL" sz="3600" b="1" dirty="0" err="1" smtClean="0">
                <a:latin typeface="David" pitchFamily="34" charset="-79"/>
                <a:cs typeface="David" pitchFamily="34" charset="-79"/>
              </a:rPr>
              <a:t>בְּצַעֲנַנּ</a:t>
            </a:r>
            <a:r>
              <a:rPr lang="he-IL" sz="3600" b="1" dirty="0" smtClean="0">
                <a:latin typeface="David" pitchFamily="34" charset="-79"/>
                <a:cs typeface="David" pitchFamily="34" charset="-79"/>
              </a:rPr>
              <a:t>ִים) אֲשֶׁר אֶת-קֶדֶשׁ. </a:t>
            </a:r>
            <a:endParaRPr lang="he-IL" sz="36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39552" y="764704"/>
            <a:ext cx="8229600" cy="5184576"/>
          </a:xfrm>
        </p:spPr>
        <p:txBody>
          <a:bodyPr>
            <a:noAutofit/>
          </a:bodyPr>
          <a:lstStyle/>
          <a:p>
            <a:pPr>
              <a:buNone/>
            </a:pPr>
            <a:r>
              <a:rPr lang="he-IL" sz="3600" b="1" dirty="0" smtClean="0">
                <a:latin typeface="David" pitchFamily="34" charset="-79"/>
                <a:cs typeface="David" pitchFamily="34" charset="-79"/>
              </a:rPr>
              <a:t>   הגיע שלב המלחמה, ובתוך כל האקשן מסופר לנו על בחור בשם </a:t>
            </a:r>
            <a:r>
              <a:rPr lang="he-IL" sz="3600" b="1" dirty="0" smtClean="0">
                <a:solidFill>
                  <a:srgbClr val="00B0F0"/>
                </a:solidFill>
                <a:latin typeface="David" pitchFamily="34" charset="-79"/>
                <a:cs typeface="David" pitchFamily="34" charset="-79"/>
              </a:rPr>
              <a:t>חבר </a:t>
            </a:r>
            <a:r>
              <a:rPr lang="he-IL" sz="3600" b="1" dirty="0" err="1" smtClean="0">
                <a:solidFill>
                  <a:srgbClr val="00B0F0"/>
                </a:solidFill>
                <a:latin typeface="David" pitchFamily="34" charset="-79"/>
                <a:cs typeface="David" pitchFamily="34" charset="-79"/>
              </a:rPr>
              <a:t>הקיני</a:t>
            </a:r>
            <a:r>
              <a:rPr lang="he-IL" sz="3600" b="1" dirty="0" smtClean="0">
                <a:latin typeface="David" pitchFamily="34" charset="-79"/>
                <a:cs typeface="David" pitchFamily="34" charset="-79"/>
              </a:rPr>
              <a:t>, שיצא מביתו והשאיר מאחור את משפחתו.</a:t>
            </a:r>
          </a:p>
          <a:p>
            <a:pPr>
              <a:buNone/>
            </a:pPr>
            <a:endParaRPr lang="he-IL" sz="3600" b="1" dirty="0" smtClean="0">
              <a:solidFill>
                <a:srgbClr val="FF0000"/>
              </a:solidFill>
              <a:latin typeface="David" pitchFamily="34" charset="-79"/>
              <a:cs typeface="David" pitchFamily="34" charset="-79"/>
            </a:endParaRPr>
          </a:p>
          <a:p>
            <a:pPr>
              <a:buNone/>
            </a:pPr>
            <a:r>
              <a:rPr lang="he-IL" sz="3600" b="1" dirty="0" smtClean="0">
                <a:solidFill>
                  <a:srgbClr val="FF0000"/>
                </a:solidFill>
                <a:latin typeface="David" pitchFamily="34" charset="-79"/>
                <a:cs typeface="David" pitchFamily="34" charset="-79"/>
              </a:rPr>
              <a:t>   פסוק זה נראה לא קשור, ומפריע לרצף הסיפור. אך אנו יודעים שהסופר </a:t>
            </a:r>
            <a:r>
              <a:rPr lang="he-IL" sz="3600" b="1" dirty="0" smtClean="0">
                <a:solidFill>
                  <a:srgbClr val="FF0000"/>
                </a:solidFill>
                <a:latin typeface="David" pitchFamily="34" charset="-79"/>
                <a:cs typeface="David" pitchFamily="34" charset="-79"/>
              </a:rPr>
              <a:t>המקראי ממעיט </a:t>
            </a:r>
            <a:r>
              <a:rPr lang="he-IL" sz="3600" b="1" dirty="0" smtClean="0">
                <a:solidFill>
                  <a:srgbClr val="FF0000"/>
                </a:solidFill>
                <a:latin typeface="David" pitchFamily="34" charset="-79"/>
                <a:cs typeface="David" pitchFamily="34" charset="-79"/>
              </a:rPr>
              <a:t>בפרטים. לכן, ככל הנראה, פרט זה ישמש אותנו בהמשך הסיפור.</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57200" y="274638"/>
            <a:ext cx="8229600" cy="1426170"/>
          </a:xfrm>
        </p:spPr>
        <p:txBody>
          <a:bodyPr>
            <a:noAutofit/>
          </a:bodyPr>
          <a:lstStyle/>
          <a:p>
            <a:r>
              <a:rPr lang="he-IL" sz="5400" b="1" dirty="0" smtClean="0">
                <a:latin typeface="David" pitchFamily="34" charset="-79"/>
                <a:cs typeface="David" pitchFamily="34" charset="-79"/>
              </a:rPr>
              <a:t>פסוקים 12-13</a:t>
            </a:r>
            <a:br>
              <a:rPr lang="he-IL" sz="5400" b="1" dirty="0" smtClean="0">
                <a:latin typeface="David" pitchFamily="34" charset="-79"/>
                <a:cs typeface="David" pitchFamily="34" charset="-79"/>
              </a:rPr>
            </a:br>
            <a:r>
              <a:rPr lang="he-IL" sz="5400" b="1" dirty="0" smtClean="0">
                <a:solidFill>
                  <a:srgbClr val="FF0000"/>
                </a:solidFill>
                <a:latin typeface="David" pitchFamily="34" charset="-79"/>
                <a:cs typeface="David" pitchFamily="34" charset="-79"/>
              </a:rPr>
              <a:t>הכנות סיסרא למלחמה</a:t>
            </a:r>
            <a:endParaRPr lang="he-IL" sz="5400" b="1" dirty="0">
              <a:solidFill>
                <a:srgbClr val="FF0000"/>
              </a:solidFill>
              <a:latin typeface="David" pitchFamily="34" charset="-79"/>
              <a:cs typeface="David" pitchFamily="34" charset="-79"/>
            </a:endParaRPr>
          </a:p>
        </p:txBody>
      </p:sp>
      <p:sp>
        <p:nvSpPr>
          <p:cNvPr id="3" name="מציין מיקום תוכן 2"/>
          <p:cNvSpPr>
            <a:spLocks noGrp="1"/>
          </p:cNvSpPr>
          <p:nvPr>
            <p:ph idx="1"/>
          </p:nvPr>
        </p:nvSpPr>
        <p:spPr>
          <a:xfrm>
            <a:off x="611560" y="1844825"/>
            <a:ext cx="8229600" cy="2376264"/>
          </a:xfrm>
        </p:spPr>
        <p:txBody>
          <a:bodyPr>
            <a:normAutofit/>
          </a:bodyPr>
          <a:lstStyle/>
          <a:p>
            <a:pPr>
              <a:buNone/>
            </a:pPr>
            <a:r>
              <a:rPr lang="he-IL" sz="3600" b="1" dirty="0" err="1" smtClean="0">
                <a:solidFill>
                  <a:srgbClr val="00B050"/>
                </a:solidFill>
                <a:latin typeface="David" pitchFamily="34" charset="-79"/>
                <a:cs typeface="David" pitchFamily="34" charset="-79"/>
              </a:rPr>
              <a:t>יב</a:t>
            </a:r>
            <a:r>
              <a:rPr lang="he-IL" sz="3600" b="1" dirty="0" smtClean="0">
                <a:solidFill>
                  <a:srgbClr val="00B050"/>
                </a:solidFill>
                <a:latin typeface="David" pitchFamily="34" charset="-79"/>
                <a:cs typeface="David" pitchFamily="34" charset="-79"/>
              </a:rPr>
              <a:t> </a:t>
            </a:r>
            <a:r>
              <a:rPr lang="he-IL" sz="3600" b="1" dirty="0" err="1" smtClean="0">
                <a:latin typeface="David" pitchFamily="34" charset="-79"/>
                <a:cs typeface="David" pitchFamily="34" charset="-79"/>
              </a:rPr>
              <a:t>וַיַּגִּ</a:t>
            </a:r>
            <a:r>
              <a:rPr lang="he-IL" sz="3600" b="1" dirty="0" smtClean="0">
                <a:latin typeface="David" pitchFamily="34" charset="-79"/>
                <a:cs typeface="David" pitchFamily="34" charset="-79"/>
              </a:rPr>
              <a:t>דוּ, לְסִיסְרָא:  כִּי עָלָה בָּרָק </a:t>
            </a:r>
            <a:r>
              <a:rPr lang="he-IL" sz="3600" b="1" dirty="0" err="1" smtClean="0">
                <a:latin typeface="David" pitchFamily="34" charset="-79"/>
                <a:cs typeface="David" pitchFamily="34" charset="-79"/>
              </a:rPr>
              <a:t>בּ</a:t>
            </a:r>
            <a:r>
              <a:rPr lang="he-IL" sz="3600" b="1" dirty="0" smtClean="0">
                <a:latin typeface="David" pitchFamily="34" charset="-79"/>
                <a:cs typeface="David" pitchFamily="34" charset="-79"/>
              </a:rPr>
              <a:t>ֶן-אֲבִינֹעַם</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הַר-תָּבוֹר.  </a:t>
            </a:r>
            <a:r>
              <a:rPr lang="he-IL" sz="3600" b="1" dirty="0" err="1" smtClean="0">
                <a:solidFill>
                  <a:srgbClr val="00B050"/>
                </a:solidFill>
                <a:latin typeface="David" pitchFamily="34" charset="-79"/>
                <a:cs typeface="David" pitchFamily="34" charset="-79"/>
              </a:rPr>
              <a:t>יג</a:t>
            </a:r>
            <a:r>
              <a:rPr lang="he-IL" sz="3600" b="1" dirty="0" smtClean="0">
                <a:solidFill>
                  <a:srgbClr val="00B050"/>
                </a:solidFill>
                <a:latin typeface="David" pitchFamily="34" charset="-79"/>
                <a:cs typeface="David" pitchFamily="34" charset="-79"/>
              </a:rPr>
              <a:t> </a:t>
            </a:r>
            <a:r>
              <a:rPr lang="he-IL" sz="3600" b="1" dirty="0" smtClean="0">
                <a:latin typeface="David" pitchFamily="34" charset="-79"/>
                <a:cs typeface="David" pitchFamily="34" charset="-79"/>
              </a:rPr>
              <a:t>וַיַּזְעֵק </a:t>
            </a:r>
            <a:r>
              <a:rPr lang="he-IL" sz="3600" b="1" dirty="0" err="1" smtClean="0">
                <a:latin typeface="David" pitchFamily="34" charset="-79"/>
                <a:cs typeface="David" pitchFamily="34" charset="-79"/>
              </a:rPr>
              <a:t>סִיסְרָ</a:t>
            </a:r>
            <a:r>
              <a:rPr lang="he-IL" sz="3600" b="1" dirty="0" smtClean="0">
                <a:latin typeface="David" pitchFamily="34" charset="-79"/>
                <a:cs typeface="David" pitchFamily="34" charset="-79"/>
              </a:rPr>
              <a:t>א אֶת-כָּל-רִכְבּוֹ, תְּשַׁע </a:t>
            </a:r>
            <a:r>
              <a:rPr lang="he-IL" sz="3600" b="1" dirty="0" err="1" smtClean="0">
                <a:latin typeface="David" pitchFamily="34" charset="-79"/>
                <a:cs typeface="David" pitchFamily="34" charset="-79"/>
              </a:rPr>
              <a:t>מֵאו</a:t>
            </a:r>
            <a:r>
              <a:rPr lang="he-IL" sz="3600" b="1" dirty="0" smtClean="0">
                <a:latin typeface="David" pitchFamily="34" charset="-79"/>
                <a:cs typeface="David" pitchFamily="34" charset="-79"/>
              </a:rPr>
              <a:t>ֹת רֶכֶב בַּרְזֶל, </a:t>
            </a:r>
            <a:r>
              <a:rPr lang="he-IL" sz="3600" b="1" dirty="0" err="1" smtClean="0">
                <a:latin typeface="David" pitchFamily="34" charset="-79"/>
                <a:cs typeface="David" pitchFamily="34" charset="-79"/>
              </a:rPr>
              <a:t>וְא</a:t>
            </a:r>
            <a:r>
              <a:rPr lang="he-IL" sz="3600" b="1" dirty="0" smtClean="0">
                <a:latin typeface="David" pitchFamily="34" charset="-79"/>
                <a:cs typeface="David" pitchFamily="34" charset="-79"/>
              </a:rPr>
              <a:t>ֶת-כָּל-הָעָם, אֲשֶׁר </a:t>
            </a:r>
            <a:r>
              <a:rPr lang="he-IL" sz="3600" b="1" dirty="0" err="1" smtClean="0">
                <a:latin typeface="David" pitchFamily="34" charset="-79"/>
                <a:cs typeface="David" pitchFamily="34" charset="-79"/>
              </a:rPr>
              <a:t>אִת</a:t>
            </a:r>
            <a:r>
              <a:rPr lang="he-IL" sz="3600" b="1" dirty="0" smtClean="0">
                <a:latin typeface="David" pitchFamily="34" charset="-79"/>
                <a:cs typeface="David" pitchFamily="34" charset="-79"/>
              </a:rPr>
              <a:t>ּוֹ-מֵחֲ</a:t>
            </a:r>
            <a:r>
              <a:rPr lang="he-IL" sz="3600" b="1" dirty="0" err="1" smtClean="0">
                <a:latin typeface="David" pitchFamily="34" charset="-79"/>
                <a:cs typeface="David" pitchFamily="34" charset="-79"/>
              </a:rPr>
              <a:t>רֹשֶׁ</a:t>
            </a:r>
            <a:r>
              <a:rPr lang="he-IL" sz="3600" b="1" dirty="0" smtClean="0">
                <a:latin typeface="David" pitchFamily="34" charset="-79"/>
                <a:cs typeface="David" pitchFamily="34" charset="-79"/>
              </a:rPr>
              <a:t>ת </a:t>
            </a:r>
            <a:r>
              <a:rPr lang="he-IL" sz="3600" b="1" dirty="0" err="1" smtClean="0">
                <a:latin typeface="David" pitchFamily="34" charset="-79"/>
                <a:cs typeface="David" pitchFamily="34" charset="-79"/>
              </a:rPr>
              <a:t>הַגּו</a:t>
            </a:r>
            <a:r>
              <a:rPr lang="he-IL" sz="3600" b="1" dirty="0" smtClean="0">
                <a:latin typeface="David" pitchFamily="34" charset="-79"/>
                <a:cs typeface="David" pitchFamily="34" charset="-79"/>
              </a:rPr>
              <a:t>ֹיִם,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ל-נַחַל קִישׁוֹן. </a:t>
            </a:r>
            <a:endParaRPr lang="he-IL" sz="3600" b="1" dirty="0">
              <a:latin typeface="David" pitchFamily="34" charset="-79"/>
              <a:cs typeface="David" pitchFamily="34" charset="-79"/>
            </a:endParaRPr>
          </a:p>
        </p:txBody>
      </p:sp>
      <p:pic>
        <p:nvPicPr>
          <p:cNvPr id="4" name="Picture 2" descr="http://jobkatif.org.il/wp-content/uploads/2012/03/%D7%A9%D7%95%D7%AA-%D7%A1%D7%9E%D7%99%D7%99%D7%9C%D7%99.png"/>
          <p:cNvPicPr>
            <a:picLocks noChangeAspect="1" noChangeArrowheads="1"/>
          </p:cNvPicPr>
          <p:nvPr/>
        </p:nvPicPr>
        <p:blipFill>
          <a:blip r:embed="rId2" cstate="print"/>
          <a:srcRect/>
          <a:stretch>
            <a:fillRect/>
          </a:stretch>
        </p:blipFill>
        <p:spPr bwMode="auto">
          <a:xfrm>
            <a:off x="0" y="4360540"/>
            <a:ext cx="2222740" cy="2497460"/>
          </a:xfrm>
          <a:prstGeom prst="rect">
            <a:avLst/>
          </a:prstGeom>
          <a:noFill/>
        </p:spPr>
      </p:pic>
      <p:sp>
        <p:nvSpPr>
          <p:cNvPr id="5" name="הסבר אליפטי 4"/>
          <p:cNvSpPr/>
          <p:nvPr/>
        </p:nvSpPr>
        <p:spPr>
          <a:xfrm>
            <a:off x="2915816" y="4509120"/>
            <a:ext cx="4968552" cy="2115616"/>
          </a:xfrm>
          <a:prstGeom prst="wedgeEllipseCallout">
            <a:avLst>
              <a:gd name="adj1" fmla="val -60355"/>
              <a:gd name="adj2" fmla="val -4496"/>
            </a:avLst>
          </a:prstGeom>
          <a:solidFill>
            <a:srgbClr val="FFFF00"/>
          </a:solidFill>
          <a:ln>
            <a:solidFill>
              <a:schemeClr val="tx1"/>
            </a:solidFill>
          </a:ln>
        </p:spPr>
        <p:style>
          <a:lnRef idx="3">
            <a:schemeClr val="lt1"/>
          </a:lnRef>
          <a:fillRef idx="1">
            <a:schemeClr val="dk1"/>
          </a:fillRef>
          <a:effectRef idx="1">
            <a:schemeClr val="dk1"/>
          </a:effectRef>
          <a:fontRef idx="minor">
            <a:schemeClr val="lt1"/>
          </a:fontRef>
        </p:style>
        <p:txBody>
          <a:bodyPr rtlCol="1" anchor="ctr"/>
          <a:lstStyle/>
          <a:p>
            <a:pPr algn="ctr"/>
            <a:r>
              <a:rPr lang="he-IL" sz="2400" b="1" u="sng" dirty="0" smtClean="0">
                <a:solidFill>
                  <a:srgbClr val="FF0000"/>
                </a:solidFill>
                <a:latin typeface="David" pitchFamily="34" charset="-79"/>
                <a:cs typeface="David" pitchFamily="34" charset="-79"/>
              </a:rPr>
              <a:t>שימו לב</a:t>
            </a:r>
          </a:p>
          <a:p>
            <a:pPr algn="ctr"/>
            <a:r>
              <a:rPr lang="he-IL" sz="2400" b="1" dirty="0" smtClean="0">
                <a:solidFill>
                  <a:srgbClr val="FF0000"/>
                </a:solidFill>
                <a:latin typeface="David" pitchFamily="34" charset="-79"/>
                <a:cs typeface="David" pitchFamily="34" charset="-79"/>
              </a:rPr>
              <a:t>לסיסרא יש רכב ברזל ולברק אין!</a:t>
            </a:r>
            <a:endParaRPr lang="he-IL" sz="2400" b="1" dirty="0">
              <a:solidFill>
                <a:srgbClr val="FF000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5400" b="1" dirty="0" smtClean="0">
                <a:latin typeface="David" pitchFamily="34" charset="-79"/>
                <a:cs typeface="David" pitchFamily="34" charset="-79"/>
              </a:rPr>
              <a:t>פסוק 14</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395536" y="1484784"/>
            <a:ext cx="8229600" cy="2548879"/>
          </a:xfrm>
        </p:spPr>
        <p:txBody>
          <a:bodyPr>
            <a:normAutofit fontScale="92500" lnSpcReduction="10000"/>
          </a:bodyPr>
          <a:lstStyle/>
          <a:p>
            <a:pPr>
              <a:buNone/>
              <a:tabLst>
                <a:tab pos="4933950" algn="l"/>
              </a:tabLst>
            </a:pPr>
            <a:r>
              <a:rPr lang="he-IL" sz="3900" b="1" dirty="0" smtClean="0">
                <a:solidFill>
                  <a:srgbClr val="00B050"/>
                </a:solidFill>
                <a:latin typeface="David" pitchFamily="34" charset="-79"/>
                <a:cs typeface="David" pitchFamily="34" charset="-79"/>
              </a:rPr>
              <a:t>יד </a:t>
            </a:r>
            <a:r>
              <a:rPr lang="he-IL" sz="3900" b="1" dirty="0" smtClean="0">
                <a:latin typeface="David" pitchFamily="34" charset="-79"/>
                <a:cs typeface="David" pitchFamily="34" charset="-79"/>
              </a:rPr>
              <a:t>וַתֹּאמֶר </a:t>
            </a:r>
            <a:r>
              <a:rPr lang="he-IL" sz="3900" b="1" dirty="0" err="1" smtClean="0">
                <a:latin typeface="David" pitchFamily="34" charset="-79"/>
                <a:cs typeface="David" pitchFamily="34" charset="-79"/>
              </a:rPr>
              <a:t>דְּב</a:t>
            </a:r>
            <a:r>
              <a:rPr lang="he-IL" sz="3900" b="1" dirty="0" smtClean="0">
                <a:latin typeface="David" pitchFamily="34" charset="-79"/>
                <a:cs typeface="David" pitchFamily="34" charset="-79"/>
              </a:rPr>
              <a:t>ֹרָה </a:t>
            </a:r>
            <a:r>
              <a:rPr lang="he-IL" sz="3900" b="1" dirty="0" err="1" smtClean="0">
                <a:latin typeface="David" pitchFamily="34" charset="-79"/>
                <a:cs typeface="David" pitchFamily="34" charset="-79"/>
              </a:rPr>
              <a:t>אֶ</a:t>
            </a:r>
            <a:r>
              <a:rPr lang="he-IL" sz="3900" b="1" dirty="0" smtClean="0">
                <a:latin typeface="David" pitchFamily="34" charset="-79"/>
                <a:cs typeface="David" pitchFamily="34" charset="-79"/>
              </a:rPr>
              <a:t>ל-בָּרָק </a:t>
            </a:r>
            <a:r>
              <a:rPr lang="he-IL" sz="3900" b="1" dirty="0" err="1" smtClean="0">
                <a:latin typeface="David" pitchFamily="34" charset="-79"/>
                <a:cs typeface="David" pitchFamily="34" charset="-79"/>
              </a:rPr>
              <a:t>קוּ</a:t>
            </a:r>
            <a:r>
              <a:rPr lang="he-IL" sz="3900" b="1" dirty="0" smtClean="0">
                <a:latin typeface="David" pitchFamily="34" charset="-79"/>
                <a:cs typeface="David" pitchFamily="34" charset="-79"/>
              </a:rPr>
              <a:t>ם, כִּי </a:t>
            </a:r>
            <a:r>
              <a:rPr lang="he-IL" sz="3900" b="1" dirty="0" err="1" smtClean="0">
                <a:latin typeface="David" pitchFamily="34" charset="-79"/>
                <a:cs typeface="David" pitchFamily="34" charset="-79"/>
              </a:rPr>
              <a:t>זֶ</a:t>
            </a:r>
            <a:r>
              <a:rPr lang="he-IL" sz="3900" b="1" dirty="0" smtClean="0">
                <a:latin typeface="David" pitchFamily="34" charset="-79"/>
                <a:cs typeface="David" pitchFamily="34" charset="-79"/>
              </a:rPr>
              <a:t>ה הַיּוֹם </a:t>
            </a:r>
            <a:r>
              <a:rPr lang="he-IL" sz="3900" b="1" dirty="0" err="1" smtClean="0">
                <a:latin typeface="David" pitchFamily="34" charset="-79"/>
                <a:cs typeface="David" pitchFamily="34" charset="-79"/>
              </a:rPr>
              <a:t>אֲש</a:t>
            </a:r>
            <a:r>
              <a:rPr lang="he-IL" sz="3900" b="1" dirty="0" smtClean="0">
                <a:latin typeface="David" pitchFamily="34" charset="-79"/>
                <a:cs typeface="David" pitchFamily="34" charset="-79"/>
              </a:rPr>
              <a:t>ֶׁ</a:t>
            </a:r>
            <a:r>
              <a:rPr lang="he-IL" sz="3900" b="1" dirty="0" err="1" smtClean="0">
                <a:latin typeface="David" pitchFamily="34" charset="-79"/>
                <a:cs typeface="David" pitchFamily="34" charset="-79"/>
              </a:rPr>
              <a:t>ר </a:t>
            </a:r>
            <a:r>
              <a:rPr lang="he-IL" sz="3900" b="1" dirty="0" smtClean="0">
                <a:latin typeface="David" pitchFamily="34" charset="-79"/>
                <a:cs typeface="David" pitchFamily="34" charset="-79"/>
              </a:rPr>
              <a:t>נָתַן </a:t>
            </a:r>
            <a:r>
              <a:rPr lang="he-IL" sz="5800" b="1" dirty="0" smtClean="0">
                <a:latin typeface="David" pitchFamily="34" charset="-79"/>
                <a:cs typeface="David" pitchFamily="34" charset="-79"/>
              </a:rPr>
              <a:t>יְהוָה</a:t>
            </a:r>
            <a:r>
              <a:rPr lang="he-IL" sz="3900" b="1" dirty="0" smtClean="0">
                <a:latin typeface="David" pitchFamily="34" charset="-79"/>
                <a:cs typeface="David" pitchFamily="34" charset="-79"/>
              </a:rPr>
              <a:t> </a:t>
            </a:r>
            <a:r>
              <a:rPr lang="he-IL" sz="3900" b="1" dirty="0" err="1" smtClean="0">
                <a:latin typeface="David" pitchFamily="34" charset="-79"/>
                <a:cs typeface="David" pitchFamily="34" charset="-79"/>
              </a:rPr>
              <a:t>אֶ</a:t>
            </a:r>
            <a:r>
              <a:rPr lang="he-IL" sz="3900" b="1" dirty="0" smtClean="0">
                <a:latin typeface="David" pitchFamily="34" charset="-79"/>
                <a:cs typeface="David" pitchFamily="34" charset="-79"/>
              </a:rPr>
              <a:t>ת-סִיסְרָא בְּיָדֶךָ-הֲלֹא יְהוָה</a:t>
            </a:r>
            <a:r>
              <a:rPr lang="he-IL" sz="3900" b="1" dirty="0" err="1" smtClean="0">
                <a:latin typeface="David" pitchFamily="34" charset="-79"/>
                <a:cs typeface="David" pitchFamily="34" charset="-79"/>
              </a:rPr>
              <a:t>, </a:t>
            </a:r>
            <a:r>
              <a:rPr lang="he-IL" sz="3900" b="1" dirty="0" smtClean="0">
                <a:latin typeface="David" pitchFamily="34" charset="-79"/>
                <a:cs typeface="David" pitchFamily="34" charset="-79"/>
              </a:rPr>
              <a:t>יָצָ</a:t>
            </a:r>
            <a:r>
              <a:rPr lang="he-IL" sz="3900" b="1" dirty="0" err="1" smtClean="0">
                <a:latin typeface="David" pitchFamily="34" charset="-79"/>
                <a:cs typeface="David" pitchFamily="34" charset="-79"/>
              </a:rPr>
              <a:t>א </a:t>
            </a:r>
            <a:r>
              <a:rPr lang="he-IL" sz="3900" b="1" dirty="0" smtClean="0">
                <a:latin typeface="David" pitchFamily="34" charset="-79"/>
                <a:cs typeface="David" pitchFamily="34" charset="-79"/>
              </a:rPr>
              <a:t>לְפָנֶיךָ; </a:t>
            </a:r>
            <a:r>
              <a:rPr lang="he-IL" sz="3900" b="1" dirty="0" err="1" smtClean="0">
                <a:latin typeface="David" pitchFamily="34" charset="-79"/>
                <a:cs typeface="David" pitchFamily="34" charset="-79"/>
              </a:rPr>
              <a:t>וַיּ</a:t>
            </a:r>
            <a:r>
              <a:rPr lang="he-IL" sz="3900" b="1" dirty="0" smtClean="0">
                <a:latin typeface="David" pitchFamily="34" charset="-79"/>
                <a:cs typeface="David" pitchFamily="34" charset="-79"/>
              </a:rPr>
              <a:t>ֵרֶד בָּרָק </a:t>
            </a:r>
            <a:r>
              <a:rPr lang="he-IL" sz="3900" b="1" dirty="0" err="1" smtClean="0">
                <a:latin typeface="David" pitchFamily="34" charset="-79"/>
                <a:cs typeface="David" pitchFamily="34" charset="-79"/>
              </a:rPr>
              <a:t>מֵה</a:t>
            </a:r>
            <a:r>
              <a:rPr lang="he-IL" sz="3900" b="1" dirty="0" smtClean="0">
                <a:latin typeface="David" pitchFamily="34" charset="-79"/>
                <a:cs typeface="David" pitchFamily="34" charset="-79"/>
              </a:rPr>
              <a:t>ַר תָּבוֹר, וַעֲשֶׂרֶת </a:t>
            </a:r>
            <a:r>
              <a:rPr lang="he-IL" sz="3900" b="1" dirty="0" err="1" smtClean="0">
                <a:latin typeface="David" pitchFamily="34" charset="-79"/>
                <a:cs typeface="David" pitchFamily="34" charset="-79"/>
              </a:rPr>
              <a:t>אֲלָפ</a:t>
            </a:r>
            <a:r>
              <a:rPr lang="he-IL" sz="3900" b="1" dirty="0" smtClean="0">
                <a:latin typeface="David" pitchFamily="34" charset="-79"/>
                <a:cs typeface="David" pitchFamily="34" charset="-79"/>
              </a:rPr>
              <a:t>ִים אִישׁ אַחֲרָיו. </a:t>
            </a:r>
          </a:p>
          <a:p>
            <a:pPr>
              <a:buNone/>
            </a:pPr>
            <a:endParaRPr lang="he-IL"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1" descr="http://images.kotar.co.il/Crop.ashx?gPageToken=14b11354-a36d-46be-aee2-61b6d265e0cd&amp;v=10&amp;nSizeStep=5&amp;nTop=622&amp;nLeft=282&amp;nWidth=488&amp;nHeight=373"/>
          <p:cNvPicPr>
            <a:picLocks noChangeAspect="1" noChangeArrowheads="1"/>
          </p:cNvPicPr>
          <p:nvPr/>
        </p:nvPicPr>
        <p:blipFill>
          <a:blip r:embed="rId2" cstate="print"/>
          <a:srcRect/>
          <a:stretch>
            <a:fillRect/>
          </a:stretch>
        </p:blipFill>
        <p:spPr bwMode="auto">
          <a:xfrm>
            <a:off x="0" y="0"/>
            <a:ext cx="9144000" cy="6860020"/>
          </a:xfrm>
          <a:prstGeom prst="rect">
            <a:avLst/>
          </a:prstGeom>
          <a:noFill/>
        </p:spPr>
      </p:pic>
      <p:sp>
        <p:nvSpPr>
          <p:cNvPr id="6" name="TextBox 5"/>
          <p:cNvSpPr txBox="1"/>
          <p:nvPr/>
        </p:nvSpPr>
        <p:spPr>
          <a:xfrm flipH="1">
            <a:off x="5508104" y="1988840"/>
            <a:ext cx="2664296" cy="646331"/>
          </a:xfrm>
          <a:prstGeom prst="rect">
            <a:avLst/>
          </a:prstGeom>
          <a:noFill/>
        </p:spPr>
        <p:txBody>
          <a:bodyPr wrap="square" rtlCol="1">
            <a:spAutoFit/>
          </a:bodyPr>
          <a:lstStyle/>
          <a:p>
            <a:pPr algn="ctr"/>
            <a:r>
              <a:rPr lang="he-IL" b="1" dirty="0" smtClean="0">
                <a:solidFill>
                  <a:srgbClr val="FF0000"/>
                </a:solidFill>
                <a:latin typeface="Guttman-Aharoni" pitchFamily="2" charset="-79"/>
                <a:cs typeface="Guttman-Aharoni" pitchFamily="2" charset="-79"/>
              </a:rPr>
              <a:t>מקום מושבו של חבר </a:t>
            </a:r>
            <a:r>
              <a:rPr lang="he-IL" b="1" dirty="0" err="1" smtClean="0">
                <a:solidFill>
                  <a:srgbClr val="FF0000"/>
                </a:solidFill>
                <a:latin typeface="Guttman-Aharoni" pitchFamily="2" charset="-79"/>
                <a:cs typeface="Guttman-Aharoni" pitchFamily="2" charset="-79"/>
              </a:rPr>
              <a:t>הקיני</a:t>
            </a:r>
            <a:endParaRPr lang="he-IL" b="1" dirty="0">
              <a:solidFill>
                <a:srgbClr val="FF0000"/>
              </a:solidFill>
              <a:latin typeface="Guttman-Aharoni" pitchFamily="2" charset="-79"/>
              <a:cs typeface="Guttman-Aharoni" pitchFamily="2" charset="-79"/>
            </a:endParaRPr>
          </a:p>
        </p:txBody>
      </p:sp>
      <p:sp>
        <p:nvSpPr>
          <p:cNvPr id="7" name="TextBox 6"/>
          <p:cNvSpPr txBox="1"/>
          <p:nvPr/>
        </p:nvSpPr>
        <p:spPr>
          <a:xfrm>
            <a:off x="6588224" y="260648"/>
            <a:ext cx="2016224" cy="369332"/>
          </a:xfrm>
          <a:prstGeom prst="rect">
            <a:avLst/>
          </a:prstGeom>
          <a:noFill/>
        </p:spPr>
        <p:txBody>
          <a:bodyPr wrap="square" rtlCol="1">
            <a:spAutoFit/>
          </a:bodyPr>
          <a:lstStyle/>
          <a:p>
            <a:r>
              <a:rPr lang="he-IL" b="1" dirty="0" smtClean="0">
                <a:solidFill>
                  <a:srgbClr val="FF0000"/>
                </a:solidFill>
                <a:latin typeface="Guttman-Aharoni" pitchFamily="2" charset="-79"/>
                <a:cs typeface="Guttman-Aharoni" pitchFamily="2" charset="-79"/>
              </a:rPr>
              <a:t>ברק זבולון ונפתלי</a:t>
            </a:r>
            <a:endParaRPr lang="he-IL" b="1" dirty="0">
              <a:solidFill>
                <a:srgbClr val="FF0000"/>
              </a:solidFill>
              <a:latin typeface="Guttman-Aharoni" pitchFamily="2" charset="-79"/>
              <a:cs typeface="Guttman-Aharoni" pitchFamily="2" charset="-79"/>
            </a:endParaRPr>
          </a:p>
        </p:txBody>
      </p:sp>
      <p:sp>
        <p:nvSpPr>
          <p:cNvPr id="8" name="TextBox 7"/>
          <p:cNvSpPr txBox="1"/>
          <p:nvPr/>
        </p:nvSpPr>
        <p:spPr>
          <a:xfrm rot="19931274">
            <a:off x="662990" y="4470903"/>
            <a:ext cx="1470957" cy="369332"/>
          </a:xfrm>
          <a:prstGeom prst="rect">
            <a:avLst/>
          </a:prstGeom>
          <a:noFill/>
        </p:spPr>
        <p:txBody>
          <a:bodyPr wrap="square" rtlCol="1">
            <a:spAutoFit/>
          </a:bodyPr>
          <a:lstStyle/>
          <a:p>
            <a:r>
              <a:rPr lang="he-IL" b="1" dirty="0" smtClean="0">
                <a:solidFill>
                  <a:srgbClr val="FF0000"/>
                </a:solidFill>
                <a:latin typeface="Guttman-Aharoni" pitchFamily="2" charset="-79"/>
                <a:cs typeface="Guttman-Aharoni" pitchFamily="2" charset="-79"/>
              </a:rPr>
              <a:t>סיסרא וצבאו</a:t>
            </a:r>
            <a:endParaRPr lang="he-IL" b="1" dirty="0">
              <a:solidFill>
                <a:srgbClr val="FF0000"/>
              </a:solidFill>
              <a:latin typeface="Guttman-Aharoni" pitchFamily="2" charset="-79"/>
              <a:cs typeface="Guttman-Aharoni" pitchFamily="2" charset="-79"/>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467544" y="188640"/>
            <a:ext cx="8229600" cy="1143000"/>
          </a:xfrm>
        </p:spPr>
        <p:txBody>
          <a:bodyPr>
            <a:normAutofit/>
          </a:bodyPr>
          <a:lstStyle/>
          <a:p>
            <a:r>
              <a:rPr lang="he-IL" sz="5400" b="1" dirty="0" smtClean="0">
                <a:latin typeface="David" pitchFamily="34" charset="-79"/>
                <a:cs typeface="David" pitchFamily="34" charset="-79"/>
              </a:rPr>
              <a:t>פסוקים 15-16</a:t>
            </a:r>
            <a:endParaRPr lang="he-IL" sz="5400" b="1" dirty="0">
              <a:latin typeface="David" pitchFamily="34" charset="-79"/>
              <a:cs typeface="David" pitchFamily="34" charset="-79"/>
            </a:endParaRPr>
          </a:p>
        </p:txBody>
      </p:sp>
      <p:sp>
        <p:nvSpPr>
          <p:cNvPr id="3" name="מציין מיקום תוכן 2"/>
          <p:cNvSpPr>
            <a:spLocks noGrp="1"/>
          </p:cNvSpPr>
          <p:nvPr>
            <p:ph idx="1"/>
          </p:nvPr>
        </p:nvSpPr>
        <p:spPr>
          <a:xfrm>
            <a:off x="467544" y="1268760"/>
            <a:ext cx="8229600" cy="3384376"/>
          </a:xfrm>
        </p:spPr>
        <p:txBody>
          <a:bodyPr/>
          <a:lstStyle/>
          <a:p>
            <a:pPr>
              <a:buNone/>
            </a:pPr>
            <a:r>
              <a:rPr lang="he-IL" sz="3600" b="1" dirty="0" err="1" smtClean="0">
                <a:solidFill>
                  <a:srgbClr val="00B050"/>
                </a:solidFill>
                <a:latin typeface="David" pitchFamily="34" charset="-79"/>
                <a:cs typeface="David" pitchFamily="34" charset="-79"/>
              </a:rPr>
              <a:t>טו</a:t>
            </a:r>
            <a:r>
              <a:rPr lang="he-IL" sz="3600" b="1" dirty="0" smtClean="0">
                <a:solidFill>
                  <a:srgbClr val="00B050"/>
                </a:solidFill>
                <a:latin typeface="David" pitchFamily="34" charset="-79"/>
                <a:cs typeface="David" pitchFamily="34" charset="-79"/>
              </a:rPr>
              <a:t>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ָהָם </a:t>
            </a:r>
            <a:r>
              <a:rPr lang="he-IL" sz="3600" b="1" dirty="0" smtClean="0">
                <a:solidFill>
                  <a:srgbClr val="00B0F0"/>
                </a:solidFill>
                <a:latin typeface="David" pitchFamily="34" charset="-79"/>
                <a:cs typeface="David" pitchFamily="34" charset="-79"/>
              </a:rPr>
              <a:t>(גרם להלם, למהומה) </a:t>
            </a:r>
            <a:r>
              <a:rPr lang="he-IL" sz="3600" b="1" dirty="0" smtClean="0">
                <a:latin typeface="David" pitchFamily="34" charset="-79"/>
                <a:cs typeface="David" pitchFamily="34" charset="-79"/>
              </a:rPr>
              <a:t>יְהוָה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ת-סִיסְרָא </a:t>
            </a:r>
            <a:r>
              <a:rPr lang="he-IL" sz="3600" b="1" dirty="0" err="1" smtClean="0">
                <a:latin typeface="David" pitchFamily="34" charset="-79"/>
                <a:cs typeface="David" pitchFamily="34" charset="-79"/>
              </a:rPr>
              <a:t>וְא</a:t>
            </a:r>
            <a:r>
              <a:rPr lang="he-IL" sz="3600" b="1" dirty="0" smtClean="0">
                <a:latin typeface="David" pitchFamily="34" charset="-79"/>
                <a:cs typeface="David" pitchFamily="34" charset="-79"/>
              </a:rPr>
              <a:t>ֶת-כָּל-הָרֶכֶב וְאֶת-כָּל-הַמַּחֲנֶה, לְפִי-חֶרֶב-לִפְנֵי בָרָק; וַיֵּ</a:t>
            </a:r>
            <a:r>
              <a:rPr lang="he-IL" sz="3600" b="1" dirty="0" err="1" smtClean="0">
                <a:latin typeface="David" pitchFamily="34" charset="-79"/>
                <a:cs typeface="David" pitchFamily="34" charset="-79"/>
              </a:rPr>
              <a:t>רֶד </a:t>
            </a:r>
            <a:r>
              <a:rPr lang="he-IL" sz="3600" b="1" dirty="0" smtClean="0">
                <a:latin typeface="David" pitchFamily="34" charset="-79"/>
                <a:cs typeface="David" pitchFamily="34" charset="-79"/>
              </a:rPr>
              <a:t>סִיסְרָא </a:t>
            </a:r>
            <a:r>
              <a:rPr lang="he-IL" sz="3600" b="1" dirty="0" err="1" smtClean="0">
                <a:latin typeface="David" pitchFamily="34" charset="-79"/>
                <a:cs typeface="David" pitchFamily="34" charset="-79"/>
              </a:rPr>
              <a:t>מֵע</a:t>
            </a:r>
            <a:r>
              <a:rPr lang="he-IL" sz="3600" b="1" dirty="0" smtClean="0">
                <a:latin typeface="David" pitchFamily="34" charset="-79"/>
                <a:cs typeface="David" pitchFamily="34" charset="-79"/>
              </a:rPr>
              <a:t>ַל הַמֶּרְכ</a:t>
            </a:r>
            <a:r>
              <a:rPr lang="he-IL" sz="3600" b="1" dirty="0" err="1" smtClean="0">
                <a:latin typeface="David" pitchFamily="34" charset="-79"/>
                <a:cs typeface="David" pitchFamily="34" charset="-79"/>
              </a:rPr>
              <a:t>ָּבָ</a:t>
            </a:r>
            <a:r>
              <a:rPr lang="he-IL" sz="3600" b="1" dirty="0" smtClean="0">
                <a:latin typeface="David" pitchFamily="34" charset="-79"/>
                <a:cs typeface="David" pitchFamily="34" charset="-79"/>
              </a:rPr>
              <a:t>ה, </a:t>
            </a:r>
            <a:r>
              <a:rPr lang="he-IL" sz="3600" b="1" dirty="0" err="1" smtClean="0">
                <a:latin typeface="David" pitchFamily="34" charset="-79"/>
                <a:cs typeface="David" pitchFamily="34" charset="-79"/>
              </a:rPr>
              <a:t>וַיּ</a:t>
            </a:r>
            <a:r>
              <a:rPr lang="he-IL" sz="3600" b="1" dirty="0" smtClean="0">
                <a:latin typeface="David" pitchFamily="34" charset="-79"/>
                <a:cs typeface="David" pitchFamily="34" charset="-79"/>
              </a:rPr>
              <a:t>ָנָס בְּרַגְלָיו.  </a:t>
            </a:r>
            <a:r>
              <a:rPr lang="he-IL" sz="3600" b="1" dirty="0" err="1" smtClean="0">
                <a:solidFill>
                  <a:srgbClr val="00B050"/>
                </a:solidFill>
                <a:latin typeface="David" pitchFamily="34" charset="-79"/>
                <a:cs typeface="David" pitchFamily="34" charset="-79"/>
              </a:rPr>
              <a:t>טז</a:t>
            </a:r>
            <a:r>
              <a:rPr lang="he-IL" sz="3600" b="1" dirty="0" smtClean="0">
                <a:latin typeface="David" pitchFamily="34" charset="-79"/>
                <a:cs typeface="David" pitchFamily="34" charset="-79"/>
              </a:rPr>
              <a:t> וּבָרָק, </a:t>
            </a:r>
            <a:r>
              <a:rPr lang="he-IL" sz="3600" b="1" dirty="0" err="1" smtClean="0">
                <a:latin typeface="David" pitchFamily="34" charset="-79"/>
                <a:cs typeface="David" pitchFamily="34" charset="-79"/>
              </a:rPr>
              <a:t>רָד</a:t>
            </a:r>
            <a:r>
              <a:rPr lang="he-IL" sz="3600" b="1" dirty="0" smtClean="0">
                <a:latin typeface="David" pitchFamily="34" charset="-79"/>
                <a:cs typeface="David" pitchFamily="34" charset="-79"/>
              </a:rPr>
              <a:t>ַף אַחֲר</a:t>
            </a:r>
            <a:r>
              <a:rPr lang="he-IL" sz="3600" b="1" dirty="0" err="1" smtClean="0">
                <a:latin typeface="David" pitchFamily="34" charset="-79"/>
                <a:cs typeface="David" pitchFamily="34" charset="-79"/>
              </a:rPr>
              <a:t>ֵי </a:t>
            </a:r>
            <a:r>
              <a:rPr lang="he-IL" sz="3600" b="1" dirty="0" smtClean="0">
                <a:latin typeface="David" pitchFamily="34" charset="-79"/>
                <a:cs typeface="David" pitchFamily="34" charset="-79"/>
              </a:rPr>
              <a:t>הָרֶכֶב וְאַחֲ</a:t>
            </a:r>
            <a:r>
              <a:rPr lang="he-IL" sz="3600" b="1" dirty="0" err="1" smtClean="0">
                <a:latin typeface="David" pitchFamily="34" charset="-79"/>
                <a:cs typeface="David" pitchFamily="34" charset="-79"/>
              </a:rPr>
              <a:t>רֵי </a:t>
            </a:r>
            <a:r>
              <a:rPr lang="he-IL" sz="3600" b="1" dirty="0" smtClean="0">
                <a:latin typeface="David" pitchFamily="34" charset="-79"/>
                <a:cs typeface="David" pitchFamily="34" charset="-79"/>
              </a:rPr>
              <a:t>הַמַּחֲנֶה, עַד, חֲרֹשֶׁת </a:t>
            </a:r>
            <a:r>
              <a:rPr lang="he-IL" sz="3600" b="1" dirty="0" err="1" smtClean="0">
                <a:latin typeface="David" pitchFamily="34" charset="-79"/>
                <a:cs typeface="David" pitchFamily="34" charset="-79"/>
              </a:rPr>
              <a:t>הַגּו</a:t>
            </a:r>
            <a:r>
              <a:rPr lang="he-IL" sz="3600" b="1" dirty="0" smtClean="0">
                <a:latin typeface="David" pitchFamily="34" charset="-79"/>
                <a:cs typeface="David" pitchFamily="34" charset="-79"/>
              </a:rPr>
              <a:t>ֹיִם; </a:t>
            </a:r>
            <a:r>
              <a:rPr lang="he-IL" sz="3600" b="1" dirty="0" err="1" smtClean="0">
                <a:latin typeface="David" pitchFamily="34" charset="-79"/>
                <a:cs typeface="David" pitchFamily="34" charset="-79"/>
              </a:rPr>
              <a:t>וַיִּפ</a:t>
            </a:r>
            <a:r>
              <a:rPr lang="he-IL" sz="3600" b="1" dirty="0" smtClean="0">
                <a:latin typeface="David" pitchFamily="34" charset="-79"/>
                <a:cs typeface="David" pitchFamily="34" charset="-79"/>
              </a:rPr>
              <a:t>ֹּל </a:t>
            </a:r>
            <a:r>
              <a:rPr lang="he-IL" sz="3600" b="1" dirty="0" err="1" smtClean="0">
                <a:latin typeface="David" pitchFamily="34" charset="-79"/>
                <a:cs typeface="David" pitchFamily="34" charset="-79"/>
              </a:rPr>
              <a:t>כּ</a:t>
            </a:r>
            <a:r>
              <a:rPr lang="he-IL" sz="3600" b="1" dirty="0" smtClean="0">
                <a:latin typeface="David" pitchFamily="34" charset="-79"/>
                <a:cs typeface="David" pitchFamily="34" charset="-79"/>
              </a:rPr>
              <a:t>ָל-מַחֲ</a:t>
            </a:r>
            <a:r>
              <a:rPr lang="he-IL" sz="3600" b="1" dirty="0" err="1" smtClean="0">
                <a:latin typeface="David" pitchFamily="34" charset="-79"/>
                <a:cs typeface="David" pitchFamily="34" charset="-79"/>
              </a:rPr>
              <a:t>נֵה </a:t>
            </a:r>
            <a:r>
              <a:rPr lang="he-IL" sz="3600" b="1" dirty="0" smtClean="0">
                <a:latin typeface="David" pitchFamily="34" charset="-79"/>
                <a:cs typeface="David" pitchFamily="34" charset="-79"/>
              </a:rPr>
              <a:t>סִיסְרָא, </a:t>
            </a:r>
            <a:r>
              <a:rPr lang="he-IL" sz="3600" b="1" dirty="0" err="1" smtClean="0">
                <a:latin typeface="David" pitchFamily="34" charset="-79"/>
                <a:cs typeface="David" pitchFamily="34" charset="-79"/>
              </a:rPr>
              <a:t>לְפ</a:t>
            </a:r>
            <a:r>
              <a:rPr lang="he-IL" sz="3600" b="1" dirty="0" smtClean="0">
                <a:latin typeface="David" pitchFamily="34" charset="-79"/>
                <a:cs typeface="David" pitchFamily="34" charset="-79"/>
              </a:rPr>
              <a:t>ִי-חֶרֶב-לֹא </a:t>
            </a:r>
            <a:r>
              <a:rPr lang="he-IL" sz="3600" b="1" dirty="0" err="1" smtClean="0">
                <a:latin typeface="David" pitchFamily="34" charset="-79"/>
                <a:cs typeface="David" pitchFamily="34" charset="-79"/>
              </a:rPr>
              <a:t>נִשׁ</a:t>
            </a:r>
            <a:r>
              <a:rPr lang="he-IL" sz="3600" b="1" dirty="0" smtClean="0">
                <a:latin typeface="David" pitchFamily="34" charset="-79"/>
                <a:cs typeface="David" pitchFamily="34" charset="-79"/>
              </a:rPr>
              <a:t>ְאַר, </a:t>
            </a:r>
            <a:r>
              <a:rPr lang="he-IL" sz="3600" b="1" dirty="0" err="1" smtClean="0">
                <a:latin typeface="David" pitchFamily="34" charset="-79"/>
                <a:cs typeface="David" pitchFamily="34" charset="-79"/>
              </a:rPr>
              <a:t>עַ</a:t>
            </a:r>
            <a:r>
              <a:rPr lang="he-IL" sz="3600" b="1" dirty="0" smtClean="0">
                <a:latin typeface="David" pitchFamily="34" charset="-79"/>
                <a:cs typeface="David" pitchFamily="34" charset="-79"/>
              </a:rPr>
              <a:t>ד-אֶחָד</a:t>
            </a:r>
            <a:r>
              <a:rPr lang="he-IL" dirty="0" smtClean="0"/>
              <a:t>.</a:t>
            </a:r>
            <a:endParaRPr lang="he-IL"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מלבן 4"/>
          <p:cNvSpPr/>
          <p:nvPr/>
        </p:nvSpPr>
        <p:spPr>
          <a:xfrm>
            <a:off x="917730" y="836712"/>
            <a:ext cx="7507183" cy="923330"/>
          </a:xfrm>
          <a:prstGeom prst="rect">
            <a:avLst/>
          </a:prstGeom>
          <a:noFill/>
        </p:spPr>
        <p:txBody>
          <a:bodyPr wrap="none" lIns="91440" tIns="45720" rIns="91440" bIns="45720">
            <a:spAutoFit/>
          </a:bodyPr>
          <a:lstStyle/>
          <a:p>
            <a:pPr algn="ctr"/>
            <a:r>
              <a:rPr lang="he-IL" sz="5400" b="1" cap="none" spc="0" dirty="0" smtClean="0">
                <a:ln w="18000">
                  <a:solidFill>
                    <a:schemeClr val="accent2">
                      <a:satMod val="140000"/>
                    </a:schemeClr>
                  </a:solidFill>
                  <a:prstDash val="solid"/>
                  <a:miter lim="800000"/>
                </a:ln>
                <a:solidFill>
                  <a:srgbClr val="990033"/>
                </a:solidFill>
                <a:effectLst>
                  <a:outerShdw blurRad="25500" dist="23000" dir="7020000" algn="tl">
                    <a:srgbClr val="000000">
                      <a:alpha val="50000"/>
                    </a:srgbClr>
                  </a:outerShdw>
                </a:effectLst>
              </a:rPr>
              <a:t>איפה התרחשה המלחמה?</a:t>
            </a:r>
            <a:endParaRPr lang="he-IL" sz="5400" b="1" cap="none" spc="0" dirty="0">
              <a:ln w="18000">
                <a:solidFill>
                  <a:schemeClr val="accent2">
                    <a:satMod val="140000"/>
                  </a:schemeClr>
                </a:solidFill>
                <a:prstDash val="solid"/>
                <a:miter lim="800000"/>
              </a:ln>
              <a:solidFill>
                <a:srgbClr val="990033"/>
              </a:solidFill>
              <a:effectLst>
                <a:outerShdw blurRad="25500" dist="23000" dir="7020000" algn="tl">
                  <a:srgbClr val="000000">
                    <a:alpha val="50000"/>
                  </a:srgbClr>
                </a:outerShdw>
              </a:effectLst>
            </a:endParaRPr>
          </a:p>
        </p:txBody>
      </p:sp>
      <p:sp>
        <p:nvSpPr>
          <p:cNvPr id="6" name="מלבן 5"/>
          <p:cNvSpPr/>
          <p:nvPr/>
        </p:nvSpPr>
        <p:spPr>
          <a:xfrm>
            <a:off x="1917076" y="4581128"/>
            <a:ext cx="5652509" cy="1754326"/>
          </a:xfrm>
          <a:prstGeom prst="rect">
            <a:avLst/>
          </a:prstGeom>
          <a:noFill/>
        </p:spPr>
        <p:txBody>
          <a:bodyPr wrap="none" lIns="91440" tIns="45720" rIns="91440" bIns="45720">
            <a:spAutoFit/>
          </a:bodyPr>
          <a:lstStyle/>
          <a:p>
            <a:pPr algn="ctr"/>
            <a:r>
              <a:rPr lang="he-IL" sz="5400" b="1" cap="none" spc="0" dirty="0" smtClean="0">
                <a:ln w="18000">
                  <a:solidFill>
                    <a:schemeClr val="accent2">
                      <a:satMod val="140000"/>
                    </a:schemeClr>
                  </a:solidFill>
                  <a:prstDash val="solid"/>
                  <a:miter lim="800000"/>
                </a:ln>
                <a:solidFill>
                  <a:srgbClr val="990033"/>
                </a:solidFill>
                <a:effectLst>
                  <a:outerShdw blurRad="25500" dist="23000" dir="7020000" algn="tl">
                    <a:srgbClr val="000000">
                      <a:alpha val="50000"/>
                    </a:srgbClr>
                  </a:outerShdw>
                </a:effectLst>
              </a:rPr>
              <a:t>בזכות מי ניצח ברק </a:t>
            </a:r>
          </a:p>
          <a:p>
            <a:pPr algn="ctr"/>
            <a:r>
              <a:rPr lang="he-IL" sz="5400" b="1" cap="none" spc="0" dirty="0" smtClean="0">
                <a:ln w="18000">
                  <a:solidFill>
                    <a:schemeClr val="accent2">
                      <a:satMod val="140000"/>
                    </a:schemeClr>
                  </a:solidFill>
                  <a:prstDash val="solid"/>
                  <a:miter lim="800000"/>
                </a:ln>
                <a:solidFill>
                  <a:srgbClr val="990033"/>
                </a:solidFill>
                <a:effectLst>
                  <a:outerShdw blurRad="25500" dist="23000" dir="7020000" algn="tl">
                    <a:srgbClr val="000000">
                      <a:alpha val="50000"/>
                    </a:srgbClr>
                  </a:outerShdw>
                </a:effectLst>
              </a:rPr>
              <a:t>את המלחמה?</a:t>
            </a:r>
            <a:endParaRPr lang="he-IL" sz="5400" b="1" cap="none" spc="0" dirty="0">
              <a:ln w="18000">
                <a:solidFill>
                  <a:schemeClr val="accent2">
                    <a:satMod val="140000"/>
                  </a:schemeClr>
                </a:solidFill>
                <a:prstDash val="solid"/>
                <a:miter lim="800000"/>
              </a:ln>
              <a:solidFill>
                <a:srgbClr val="990033"/>
              </a:solidFill>
              <a:effectLst>
                <a:outerShdw blurRad="25500" dist="23000" dir="7020000" algn="tl">
                  <a:srgbClr val="000000">
                    <a:alpha val="50000"/>
                  </a:srgbClr>
                </a:outerShdw>
              </a:effectLst>
            </a:endParaRPr>
          </a:p>
        </p:txBody>
      </p:sp>
      <p:sp>
        <p:nvSpPr>
          <p:cNvPr id="7" name="מלבן 6"/>
          <p:cNvSpPr/>
          <p:nvPr/>
        </p:nvSpPr>
        <p:spPr>
          <a:xfrm>
            <a:off x="683568" y="2276872"/>
            <a:ext cx="8172429" cy="1754326"/>
          </a:xfrm>
          <a:prstGeom prst="rect">
            <a:avLst/>
          </a:prstGeom>
          <a:noFill/>
        </p:spPr>
        <p:txBody>
          <a:bodyPr wrap="none" lIns="91440" tIns="45720" rIns="91440" bIns="45720">
            <a:spAutoFit/>
          </a:bodyPr>
          <a:lstStyle/>
          <a:p>
            <a:pPr algn="ctr"/>
            <a:r>
              <a:rPr lang="he-IL" sz="5400" b="1" cap="none" spc="0" dirty="0" smtClean="0">
                <a:ln w="18000">
                  <a:solidFill>
                    <a:schemeClr val="accent2">
                      <a:satMod val="140000"/>
                    </a:schemeClr>
                  </a:solidFill>
                  <a:prstDash val="solid"/>
                  <a:miter lim="800000"/>
                </a:ln>
                <a:solidFill>
                  <a:srgbClr val="990033"/>
                </a:solidFill>
                <a:effectLst>
                  <a:outerShdw blurRad="25500" dist="23000" dir="7020000" algn="tl">
                    <a:srgbClr val="000000">
                      <a:alpha val="50000"/>
                    </a:srgbClr>
                  </a:outerShdw>
                </a:effectLst>
              </a:rPr>
              <a:t>איזה נשק חשוב היה לכנענים</a:t>
            </a:r>
          </a:p>
          <a:p>
            <a:pPr algn="ctr"/>
            <a:r>
              <a:rPr lang="he-IL" sz="5400" b="1" dirty="0" smtClean="0">
                <a:ln w="18000">
                  <a:solidFill>
                    <a:schemeClr val="accent2">
                      <a:satMod val="140000"/>
                    </a:schemeClr>
                  </a:solidFill>
                  <a:prstDash val="solid"/>
                  <a:miter lim="800000"/>
                </a:ln>
                <a:solidFill>
                  <a:srgbClr val="990033"/>
                </a:solidFill>
                <a:effectLst>
                  <a:outerShdw blurRad="25500" dist="23000" dir="7020000" algn="tl">
                    <a:srgbClr val="000000">
                      <a:alpha val="50000"/>
                    </a:srgbClr>
                  </a:outerShdw>
                </a:effectLst>
              </a:rPr>
              <a:t>ולא היה לבני ישראל?</a:t>
            </a:r>
            <a:endParaRPr lang="he-IL" sz="5400" b="1" cap="none" spc="0" dirty="0">
              <a:ln w="18000">
                <a:solidFill>
                  <a:schemeClr val="accent2">
                    <a:satMod val="140000"/>
                  </a:schemeClr>
                </a:solidFill>
                <a:prstDash val="solid"/>
                <a:miter lim="800000"/>
              </a:ln>
              <a:solidFill>
                <a:srgbClr val="990033"/>
              </a:solidFill>
              <a:effectLst>
                <a:outerShdw blurRad="25500" dist="23000" dir="7020000" algn="tl">
                  <a:srgbClr val="000000">
                    <a:alpha val="50000"/>
                  </a:srgbClr>
                </a:outerShdw>
              </a:effectLs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amond(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blinds(horizontal)">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95536" y="404664"/>
            <a:ext cx="8229600" cy="1828799"/>
          </a:xfrm>
        </p:spPr>
        <p:txBody>
          <a:bodyPr>
            <a:normAutofit/>
          </a:bodyPr>
          <a:lstStyle/>
          <a:p>
            <a:pPr>
              <a:buNone/>
            </a:pPr>
            <a:r>
              <a:rPr lang="he-IL" sz="3600" b="1" dirty="0" err="1" smtClean="0">
                <a:solidFill>
                  <a:srgbClr val="00B050"/>
                </a:solidFill>
                <a:latin typeface="David" pitchFamily="34" charset="-79"/>
                <a:cs typeface="David" pitchFamily="34" charset="-79"/>
              </a:rPr>
              <a:t>יז</a:t>
            </a:r>
            <a:r>
              <a:rPr lang="he-IL" sz="3600" b="1" dirty="0" smtClean="0">
                <a:latin typeface="David" pitchFamily="34" charset="-79"/>
                <a:cs typeface="David" pitchFamily="34" charset="-79"/>
              </a:rPr>
              <a:t> וְסִיסְרָא, נָס בְּרַגְלָיו, אֶל-אֹהֶל </a:t>
            </a:r>
            <a:r>
              <a:rPr lang="he-IL" sz="3600" b="1" dirty="0" err="1" smtClean="0">
                <a:latin typeface="David" pitchFamily="34" charset="-79"/>
                <a:cs typeface="David" pitchFamily="34" charset="-79"/>
              </a:rPr>
              <a:t>יָע</a:t>
            </a:r>
            <a:r>
              <a:rPr lang="he-IL" sz="3600" b="1" dirty="0" smtClean="0">
                <a:latin typeface="David" pitchFamily="34" charset="-79"/>
                <a:cs typeface="David" pitchFamily="34" charset="-79"/>
              </a:rPr>
              <a:t>ֵל, אֵשֶׁת </a:t>
            </a:r>
            <a:r>
              <a:rPr lang="he-IL" sz="3600" b="1" dirty="0" err="1" smtClean="0">
                <a:latin typeface="David" pitchFamily="34" charset="-79"/>
                <a:cs typeface="David" pitchFamily="34" charset="-79"/>
              </a:rPr>
              <a:t>חֶב</a:t>
            </a:r>
            <a:r>
              <a:rPr lang="he-IL" sz="3600" b="1" dirty="0" smtClean="0">
                <a:latin typeface="David" pitchFamily="34" charset="-79"/>
                <a:cs typeface="David" pitchFamily="34" charset="-79"/>
              </a:rPr>
              <a:t>ֶר </a:t>
            </a:r>
            <a:r>
              <a:rPr lang="he-IL" sz="3600" b="1" dirty="0" err="1" smtClean="0">
                <a:latin typeface="David" pitchFamily="34" charset="-79"/>
                <a:cs typeface="David" pitchFamily="34" charset="-79"/>
              </a:rPr>
              <a:t>הַקֵּינִ</a:t>
            </a:r>
            <a:r>
              <a:rPr lang="he-IL" sz="3600" b="1" dirty="0" smtClean="0">
                <a:latin typeface="David" pitchFamily="34" charset="-79"/>
                <a:cs typeface="David" pitchFamily="34" charset="-79"/>
              </a:rPr>
              <a:t>י:  כִּי שָׁלוֹם, </a:t>
            </a:r>
            <a:r>
              <a:rPr lang="he-IL" sz="3600" b="1" dirty="0" err="1" smtClean="0">
                <a:latin typeface="David" pitchFamily="34" charset="-79"/>
                <a:cs typeface="David" pitchFamily="34" charset="-79"/>
              </a:rPr>
              <a:t>בֵּ</a:t>
            </a:r>
            <a:r>
              <a:rPr lang="he-IL" sz="3600" b="1" dirty="0" smtClean="0">
                <a:latin typeface="David" pitchFamily="34" charset="-79"/>
                <a:cs typeface="David" pitchFamily="34" charset="-79"/>
              </a:rPr>
              <a:t>ין יָבִין מֶלֶךְ-חָצוֹר, </a:t>
            </a:r>
            <a:r>
              <a:rPr lang="he-IL" sz="3600" b="1" dirty="0" err="1" smtClean="0">
                <a:latin typeface="David" pitchFamily="34" charset="-79"/>
                <a:cs typeface="David" pitchFamily="34" charset="-79"/>
              </a:rPr>
              <a:t>וּבֵ</a:t>
            </a:r>
            <a:r>
              <a:rPr lang="he-IL" sz="3600" b="1" dirty="0" smtClean="0">
                <a:latin typeface="David" pitchFamily="34" charset="-79"/>
                <a:cs typeface="David" pitchFamily="34" charset="-79"/>
              </a:rPr>
              <a:t>ין, בֵּית חֶבֶ</a:t>
            </a:r>
            <a:r>
              <a:rPr lang="he-IL" sz="3600" b="1" dirty="0" err="1" smtClean="0">
                <a:latin typeface="David" pitchFamily="34" charset="-79"/>
                <a:cs typeface="David" pitchFamily="34" charset="-79"/>
              </a:rPr>
              <a:t>ר הַקֵּינִ</a:t>
            </a:r>
            <a:r>
              <a:rPr lang="he-IL" sz="3600" b="1" dirty="0" smtClean="0">
                <a:latin typeface="David" pitchFamily="34" charset="-79"/>
                <a:cs typeface="David" pitchFamily="34" charset="-79"/>
              </a:rPr>
              <a:t>י.</a:t>
            </a:r>
            <a:endParaRPr lang="he-IL" sz="3600" b="1" dirty="0">
              <a:latin typeface="David" pitchFamily="34" charset="-79"/>
              <a:cs typeface="David" pitchFamily="34" charset="-79"/>
            </a:endParaRPr>
          </a:p>
        </p:txBody>
      </p:sp>
      <p:pic>
        <p:nvPicPr>
          <p:cNvPr id="21506" name="Picture 2" descr="http://img.mako.co.il/2011/09/14/keshet_c.jpg"/>
          <p:cNvPicPr>
            <a:picLocks noChangeAspect="1" noChangeArrowheads="1"/>
          </p:cNvPicPr>
          <p:nvPr/>
        </p:nvPicPr>
        <p:blipFill>
          <a:blip r:embed="rId2" cstate="print"/>
          <a:srcRect/>
          <a:stretch>
            <a:fillRect/>
          </a:stretch>
        </p:blipFill>
        <p:spPr bwMode="auto">
          <a:xfrm>
            <a:off x="1619672" y="2420888"/>
            <a:ext cx="6519639" cy="4141838"/>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39552" y="188640"/>
            <a:ext cx="8229600" cy="1684784"/>
          </a:xfrm>
        </p:spPr>
        <p:txBody>
          <a:bodyPr>
            <a:noAutofit/>
          </a:bodyPr>
          <a:lstStyle/>
          <a:p>
            <a:pPr>
              <a:buNone/>
            </a:pPr>
            <a:r>
              <a:rPr lang="he-IL" sz="3600" b="1" dirty="0" smtClean="0">
                <a:solidFill>
                  <a:srgbClr val="00B050"/>
                </a:solidFill>
                <a:latin typeface="David" pitchFamily="34" charset="-79"/>
                <a:cs typeface="David" pitchFamily="34" charset="-79"/>
              </a:rPr>
              <a:t> </a:t>
            </a:r>
            <a:r>
              <a:rPr lang="he-IL" sz="3600" b="1" dirty="0" err="1" smtClean="0">
                <a:solidFill>
                  <a:srgbClr val="00B050"/>
                </a:solidFill>
                <a:latin typeface="David" pitchFamily="34" charset="-79"/>
                <a:cs typeface="David" pitchFamily="34" charset="-79"/>
              </a:rPr>
              <a:t>יח</a:t>
            </a:r>
            <a:r>
              <a:rPr lang="he-IL" sz="3600" b="1" dirty="0" smtClean="0">
                <a:solidFill>
                  <a:srgbClr val="00B050"/>
                </a:solidFill>
                <a:latin typeface="David" pitchFamily="34" charset="-79"/>
                <a:cs typeface="David" pitchFamily="34" charset="-79"/>
              </a:rPr>
              <a:t> </a:t>
            </a:r>
            <a:r>
              <a:rPr lang="he-IL" sz="3600" b="1" dirty="0" smtClean="0">
                <a:latin typeface="David" pitchFamily="34" charset="-79"/>
                <a:cs typeface="David" pitchFamily="34" charset="-79"/>
              </a:rPr>
              <a:t>וַתֵּצֵא </a:t>
            </a:r>
            <a:r>
              <a:rPr lang="he-IL" sz="3600" b="1" dirty="0" err="1" smtClean="0">
                <a:latin typeface="David" pitchFamily="34" charset="-79"/>
                <a:cs typeface="David" pitchFamily="34" charset="-79"/>
              </a:rPr>
              <a:t>יָע</a:t>
            </a:r>
            <a:r>
              <a:rPr lang="he-IL" sz="3600" b="1" dirty="0" smtClean="0">
                <a:latin typeface="David" pitchFamily="34" charset="-79"/>
                <a:cs typeface="David" pitchFamily="34" charset="-79"/>
              </a:rPr>
              <a:t>ֵל,</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לִקְרַאת סִיסְרָא, וַתֹּאמֶר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יו סוּרָה אֲדֹנִי סוּרָה אֵלַי,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ל-תִּירָא; וַיָּסַר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יהָ הָאֹהֱל</a:t>
            </a:r>
            <a:r>
              <a:rPr lang="he-IL" sz="3600" b="1" dirty="0" err="1" smtClean="0">
                <a:latin typeface="David" pitchFamily="34" charset="-79"/>
                <a:cs typeface="David" pitchFamily="34" charset="-79"/>
              </a:rPr>
              <a:t>ָה, </a:t>
            </a:r>
            <a:r>
              <a:rPr lang="he-IL" sz="3600" b="1" dirty="0" smtClean="0">
                <a:latin typeface="David" pitchFamily="34" charset="-79"/>
                <a:cs typeface="David" pitchFamily="34" charset="-79"/>
              </a:rPr>
              <a:t>וַתְּכַסֵּהוּ </a:t>
            </a:r>
            <a:r>
              <a:rPr lang="he-IL" sz="3600" b="1" dirty="0" err="1" smtClean="0">
                <a:latin typeface="David" pitchFamily="34" charset="-79"/>
                <a:cs typeface="David" pitchFamily="34" charset="-79"/>
              </a:rPr>
              <a:t>בַּשּׂ</a:t>
            </a:r>
            <a:r>
              <a:rPr lang="he-IL" sz="3600" b="1" dirty="0" smtClean="0">
                <a:latin typeface="David" pitchFamily="34" charset="-79"/>
                <a:cs typeface="David" pitchFamily="34" charset="-79"/>
              </a:rPr>
              <a:t>ְמִיכָה. </a:t>
            </a:r>
            <a:endParaRPr lang="he-IL" sz="3600" b="1" dirty="0">
              <a:latin typeface="David" pitchFamily="34" charset="-79"/>
              <a:cs typeface="David" pitchFamily="34" charset="-79"/>
            </a:endParaRPr>
          </a:p>
        </p:txBody>
      </p:sp>
      <p:pic>
        <p:nvPicPr>
          <p:cNvPr id="27650" name="Picture 2" descr="http://st6.geg.cz/photo/410481_detail.jpg"/>
          <p:cNvPicPr>
            <a:picLocks noChangeAspect="1" noChangeArrowheads="1"/>
          </p:cNvPicPr>
          <p:nvPr/>
        </p:nvPicPr>
        <p:blipFill>
          <a:blip r:embed="rId2" cstate="print"/>
          <a:srcRect/>
          <a:stretch>
            <a:fillRect/>
          </a:stretch>
        </p:blipFill>
        <p:spPr bwMode="auto">
          <a:xfrm>
            <a:off x="395536" y="1988840"/>
            <a:ext cx="8352928" cy="4752528"/>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467544" y="332656"/>
            <a:ext cx="8229600" cy="1324744"/>
          </a:xfrm>
        </p:spPr>
        <p:txBody>
          <a:bodyPr/>
          <a:lstStyle/>
          <a:p>
            <a:pPr>
              <a:buNone/>
            </a:pPr>
            <a:r>
              <a:rPr lang="he-IL" b="1" dirty="0" err="1" smtClean="0">
                <a:solidFill>
                  <a:srgbClr val="00B050"/>
                </a:solidFill>
                <a:latin typeface="David" pitchFamily="34" charset="-79"/>
                <a:cs typeface="David" pitchFamily="34" charset="-79"/>
              </a:rPr>
              <a:t>יט</a:t>
            </a:r>
            <a:r>
              <a:rPr lang="he-IL" b="1" dirty="0" smtClean="0">
                <a:latin typeface="David" pitchFamily="34" charset="-79"/>
                <a:cs typeface="David" pitchFamily="34" charset="-79"/>
              </a:rPr>
              <a:t> וַיֹּאמֶר </a:t>
            </a:r>
            <a:r>
              <a:rPr lang="he-IL" b="1" dirty="0" err="1" smtClean="0">
                <a:latin typeface="David" pitchFamily="34" charset="-79"/>
                <a:cs typeface="David" pitchFamily="34" charset="-79"/>
              </a:rPr>
              <a:t>אֵלֶ</a:t>
            </a:r>
            <a:r>
              <a:rPr lang="he-IL" b="1" dirty="0" smtClean="0">
                <a:latin typeface="David" pitchFamily="34" charset="-79"/>
                <a:cs typeface="David" pitchFamily="34" charset="-79"/>
              </a:rPr>
              <a:t>יהָ הַשְׁקִינִי-נָא מְעַט-מַיִם, כִּ</a:t>
            </a:r>
            <a:r>
              <a:rPr lang="he-IL" b="1" dirty="0" err="1" smtClean="0">
                <a:latin typeface="David" pitchFamily="34" charset="-79"/>
                <a:cs typeface="David" pitchFamily="34" charset="-79"/>
              </a:rPr>
              <a:t>י </a:t>
            </a:r>
            <a:r>
              <a:rPr lang="he-IL" b="1" dirty="0" smtClean="0">
                <a:latin typeface="David" pitchFamily="34" charset="-79"/>
                <a:cs typeface="David" pitchFamily="34" charset="-79"/>
              </a:rPr>
              <a:t>צָמֵאתִ</a:t>
            </a:r>
            <a:r>
              <a:rPr lang="he-IL" b="1" dirty="0" err="1" smtClean="0">
                <a:latin typeface="David" pitchFamily="34" charset="-79"/>
                <a:cs typeface="David" pitchFamily="34" charset="-79"/>
              </a:rPr>
              <a:t>י; </a:t>
            </a:r>
            <a:r>
              <a:rPr lang="he-IL" b="1" dirty="0" smtClean="0">
                <a:latin typeface="David" pitchFamily="34" charset="-79"/>
                <a:cs typeface="David" pitchFamily="34" charset="-79"/>
              </a:rPr>
              <a:t>וַתִּפְתּ</a:t>
            </a:r>
            <a:r>
              <a:rPr lang="he-IL" b="1" dirty="0" err="1" smtClean="0">
                <a:latin typeface="David" pitchFamily="34" charset="-79"/>
                <a:cs typeface="David" pitchFamily="34" charset="-79"/>
              </a:rPr>
              <a:t>ַח </a:t>
            </a:r>
            <a:r>
              <a:rPr lang="he-IL" b="1" dirty="0" smtClean="0">
                <a:latin typeface="David" pitchFamily="34" charset="-79"/>
                <a:cs typeface="David" pitchFamily="34" charset="-79"/>
              </a:rPr>
              <a:t>אֶת</a:t>
            </a:r>
            <a:r>
              <a:rPr lang="he-IL" b="1" dirty="0" err="1" smtClean="0">
                <a:latin typeface="David" pitchFamily="34" charset="-79"/>
                <a:cs typeface="David" pitchFamily="34" charset="-79"/>
              </a:rPr>
              <a:t>-נֹאוד</a:t>
            </a:r>
            <a:r>
              <a:rPr lang="he-IL" b="1" dirty="0" smtClean="0">
                <a:latin typeface="David" pitchFamily="34" charset="-79"/>
                <a:cs typeface="David" pitchFamily="34" charset="-79"/>
              </a:rPr>
              <a:t> הֶחָלָב, וַתַּשְׁקֵהוּ-וַתְּכַסֵּהוּ. </a:t>
            </a:r>
            <a:endParaRPr lang="he-IL" b="1" dirty="0">
              <a:latin typeface="David" pitchFamily="34" charset="-79"/>
              <a:cs typeface="David" pitchFamily="34" charset="-79"/>
            </a:endParaRPr>
          </a:p>
        </p:txBody>
      </p:sp>
      <p:pic>
        <p:nvPicPr>
          <p:cNvPr id="29701" name="Picture 5" descr="http://blog.primalmuscle.com/wp-content/uploads/2013/09/iStock_000013802628Large.jpg"/>
          <p:cNvPicPr>
            <a:picLocks noChangeAspect="1" noChangeArrowheads="1"/>
          </p:cNvPicPr>
          <p:nvPr/>
        </p:nvPicPr>
        <p:blipFill>
          <a:blip r:embed="rId2" cstate="print"/>
          <a:srcRect/>
          <a:stretch>
            <a:fillRect/>
          </a:stretch>
        </p:blipFill>
        <p:spPr bwMode="auto">
          <a:xfrm>
            <a:off x="2267744" y="1772816"/>
            <a:ext cx="4968552" cy="4824536"/>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39552" y="404664"/>
            <a:ext cx="8229600" cy="1324744"/>
          </a:xfrm>
        </p:spPr>
        <p:txBody>
          <a:bodyPr>
            <a:normAutofit/>
          </a:bodyPr>
          <a:lstStyle/>
          <a:p>
            <a:pPr>
              <a:buNone/>
            </a:pPr>
            <a:r>
              <a:rPr lang="he-IL" sz="3600" b="1" dirty="0" smtClean="0">
                <a:solidFill>
                  <a:srgbClr val="00B050"/>
                </a:solidFill>
                <a:latin typeface="David" pitchFamily="34" charset="-79"/>
                <a:cs typeface="David" pitchFamily="34" charset="-79"/>
              </a:rPr>
              <a:t> כ </a:t>
            </a:r>
            <a:r>
              <a:rPr lang="he-IL" sz="3600" b="1" dirty="0" smtClean="0">
                <a:latin typeface="David" pitchFamily="34" charset="-79"/>
                <a:cs typeface="David" pitchFamily="34" charset="-79"/>
              </a:rPr>
              <a:t>וַיֹּאמֶר </a:t>
            </a:r>
            <a:r>
              <a:rPr lang="he-IL" sz="3600" b="1" dirty="0" err="1" smtClean="0">
                <a:latin typeface="David" pitchFamily="34" charset="-79"/>
                <a:cs typeface="David" pitchFamily="34" charset="-79"/>
              </a:rPr>
              <a:t>אֵלֶ</a:t>
            </a:r>
            <a:r>
              <a:rPr lang="he-IL" sz="3600" b="1" dirty="0" smtClean="0">
                <a:latin typeface="David" pitchFamily="34" charset="-79"/>
                <a:cs typeface="David" pitchFamily="34" charset="-79"/>
              </a:rPr>
              <a:t>יהָ, עֲמֹד פֶּת</a:t>
            </a:r>
            <a:r>
              <a:rPr lang="he-IL" sz="3600" b="1" dirty="0" err="1" smtClean="0">
                <a:latin typeface="David" pitchFamily="34" charset="-79"/>
                <a:cs typeface="David" pitchFamily="34" charset="-79"/>
              </a:rPr>
              <a:t>ַח </a:t>
            </a:r>
            <a:r>
              <a:rPr lang="he-IL" sz="3600" b="1" dirty="0" smtClean="0">
                <a:latin typeface="David" pitchFamily="34" charset="-79"/>
                <a:cs typeface="David" pitchFamily="34" charset="-79"/>
              </a:rPr>
              <a:t>הָאֹהֶל; וְהָיָה </a:t>
            </a:r>
            <a:r>
              <a:rPr lang="he-IL" sz="3600" b="1" dirty="0" err="1" smtClean="0">
                <a:latin typeface="David" pitchFamily="34" charset="-79"/>
                <a:cs typeface="David" pitchFamily="34" charset="-79"/>
              </a:rPr>
              <a:t>אִ</a:t>
            </a:r>
            <a:r>
              <a:rPr lang="he-IL" sz="3600" b="1" dirty="0" smtClean="0">
                <a:latin typeface="David" pitchFamily="34" charset="-79"/>
                <a:cs typeface="David" pitchFamily="34" charset="-79"/>
              </a:rPr>
              <a:t>ם-אִיש</a:t>
            </a:r>
            <a:r>
              <a:rPr lang="he-IL" sz="3600" b="1" dirty="0" err="1" smtClean="0">
                <a:latin typeface="David" pitchFamily="34" charset="-79"/>
                <a:cs typeface="David" pitchFamily="34" charset="-79"/>
              </a:rPr>
              <a:t>ׁ </a:t>
            </a:r>
            <a:r>
              <a:rPr lang="he-IL" sz="3600" b="1" dirty="0" smtClean="0">
                <a:latin typeface="David" pitchFamily="34" charset="-79"/>
                <a:cs typeface="David" pitchFamily="34" charset="-79"/>
              </a:rPr>
              <a:t>יָבֹ</a:t>
            </a:r>
            <a:r>
              <a:rPr lang="he-IL" sz="3600" b="1" dirty="0" err="1" smtClean="0">
                <a:latin typeface="David" pitchFamily="34" charset="-79"/>
                <a:cs typeface="David" pitchFamily="34" charset="-79"/>
              </a:rPr>
              <a:t>א </a:t>
            </a:r>
            <a:r>
              <a:rPr lang="he-IL" sz="3600" b="1" dirty="0" smtClean="0">
                <a:latin typeface="David" pitchFamily="34" charset="-79"/>
                <a:cs typeface="David" pitchFamily="34" charset="-79"/>
              </a:rPr>
              <a:t>וּשְׁאֵלֵךְ, וְאָמַר </a:t>
            </a:r>
            <a:r>
              <a:rPr lang="he-IL" sz="3600" b="1" dirty="0" err="1" smtClean="0">
                <a:latin typeface="David" pitchFamily="34" charset="-79"/>
                <a:cs typeface="David" pitchFamily="34" charset="-79"/>
              </a:rPr>
              <a:t>הֲי</a:t>
            </a:r>
            <a:r>
              <a:rPr lang="he-IL" sz="3600" b="1" dirty="0" smtClean="0">
                <a:latin typeface="David" pitchFamily="34" charset="-79"/>
                <a:cs typeface="David" pitchFamily="34" charset="-79"/>
              </a:rPr>
              <a:t>ֵשׁ-פֹּה </a:t>
            </a:r>
            <a:r>
              <a:rPr lang="he-IL" sz="3600" b="1" dirty="0" err="1" smtClean="0">
                <a:latin typeface="David" pitchFamily="34" charset="-79"/>
                <a:cs typeface="David" pitchFamily="34" charset="-79"/>
              </a:rPr>
              <a:t>אִי</a:t>
            </a:r>
            <a:r>
              <a:rPr lang="he-IL" sz="3600" b="1" dirty="0" smtClean="0">
                <a:latin typeface="David" pitchFamily="34" charset="-79"/>
                <a:cs typeface="David" pitchFamily="34" charset="-79"/>
              </a:rPr>
              <a:t>שׁ-וְאָמַרְתְּ </a:t>
            </a:r>
            <a:r>
              <a:rPr lang="he-IL" sz="3600" b="1" dirty="0" err="1" smtClean="0">
                <a:latin typeface="David" pitchFamily="34" charset="-79"/>
                <a:cs typeface="David" pitchFamily="34" charset="-79"/>
              </a:rPr>
              <a:t>אָי</a:t>
            </a:r>
            <a:r>
              <a:rPr lang="he-IL" sz="3600" b="1" dirty="0" smtClean="0">
                <a:latin typeface="David" pitchFamily="34" charset="-79"/>
                <a:cs typeface="David" pitchFamily="34" charset="-79"/>
              </a:rPr>
              <a:t>ִן.</a:t>
            </a:r>
            <a:endParaRPr lang="he-IL" sz="3600" b="1" dirty="0">
              <a:latin typeface="David" pitchFamily="34" charset="-79"/>
              <a:cs typeface="David" pitchFamily="34" charset="-79"/>
            </a:endParaRPr>
          </a:p>
        </p:txBody>
      </p:sp>
      <p:pic>
        <p:nvPicPr>
          <p:cNvPr id="28674" name="Picture 2" descr="http://leqmedical.com/wp-content/uploads/2011/07/iStock_000005825672XSmall.jpg"/>
          <p:cNvPicPr>
            <a:picLocks noChangeAspect="1" noChangeArrowheads="1"/>
          </p:cNvPicPr>
          <p:nvPr/>
        </p:nvPicPr>
        <p:blipFill>
          <a:blip r:embed="rId2" cstate="print"/>
          <a:srcRect/>
          <a:stretch>
            <a:fillRect/>
          </a:stretch>
        </p:blipFill>
        <p:spPr bwMode="auto">
          <a:xfrm>
            <a:off x="2771800" y="1628800"/>
            <a:ext cx="4536504" cy="5112568"/>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395536" y="476672"/>
            <a:ext cx="8229600" cy="1324744"/>
          </a:xfrm>
        </p:spPr>
        <p:txBody>
          <a:bodyPr>
            <a:noAutofit/>
          </a:bodyPr>
          <a:lstStyle/>
          <a:p>
            <a:pPr>
              <a:buNone/>
            </a:pPr>
            <a:r>
              <a:rPr lang="he-IL" sz="3600" b="1" dirty="0" smtClean="0">
                <a:latin typeface="David" pitchFamily="34" charset="-79"/>
                <a:cs typeface="David" pitchFamily="34" charset="-79"/>
              </a:rPr>
              <a:t> </a:t>
            </a:r>
            <a:r>
              <a:rPr lang="he-IL" sz="3600" b="1" dirty="0" err="1" smtClean="0">
                <a:solidFill>
                  <a:srgbClr val="00B050"/>
                </a:solidFill>
                <a:latin typeface="David" pitchFamily="34" charset="-79"/>
                <a:cs typeface="David" pitchFamily="34" charset="-79"/>
              </a:rPr>
              <a:t>כא</a:t>
            </a:r>
            <a:r>
              <a:rPr lang="he-IL" sz="3600" b="1" dirty="0" smtClean="0">
                <a:latin typeface="David" pitchFamily="34" charset="-79"/>
                <a:cs typeface="David" pitchFamily="34" charset="-79"/>
              </a:rPr>
              <a:t> </a:t>
            </a:r>
            <a:r>
              <a:rPr lang="he-IL" sz="3600" b="1" dirty="0" err="1" smtClean="0">
                <a:latin typeface="David" pitchFamily="34" charset="-79"/>
                <a:cs typeface="David" pitchFamily="34" charset="-79"/>
              </a:rPr>
              <a:t>וַתּ</a:t>
            </a:r>
            <a:r>
              <a:rPr lang="he-IL" sz="3600" b="1" dirty="0" smtClean="0">
                <a:latin typeface="David" pitchFamily="34" charset="-79"/>
                <a:cs typeface="David" pitchFamily="34" charset="-79"/>
              </a:rPr>
              <a:t>ִקַּח </a:t>
            </a:r>
            <a:r>
              <a:rPr lang="he-IL" sz="3600" b="1" dirty="0" err="1" smtClean="0">
                <a:latin typeface="David" pitchFamily="34" charset="-79"/>
                <a:cs typeface="David" pitchFamily="34" charset="-79"/>
              </a:rPr>
              <a:t>יָע</a:t>
            </a:r>
            <a:r>
              <a:rPr lang="he-IL" sz="3600" b="1" dirty="0" smtClean="0">
                <a:latin typeface="David" pitchFamily="34" charset="-79"/>
                <a:cs typeface="David" pitchFamily="34" charset="-79"/>
              </a:rPr>
              <a:t>ֵל אֵשֶׁת-חֶבֶ</a:t>
            </a:r>
            <a:r>
              <a:rPr lang="he-IL" sz="3600" b="1" dirty="0" err="1" smtClean="0">
                <a:latin typeface="David" pitchFamily="34" charset="-79"/>
                <a:cs typeface="David" pitchFamily="34" charset="-79"/>
              </a:rPr>
              <a:t>ר </a:t>
            </a:r>
            <a:r>
              <a:rPr lang="he-IL" sz="3600" b="1" dirty="0" smtClean="0">
                <a:latin typeface="David" pitchFamily="34" charset="-79"/>
                <a:cs typeface="David" pitchFamily="34" charset="-79"/>
              </a:rPr>
              <a:t>אֶת-יְת</a:t>
            </a:r>
            <a:r>
              <a:rPr lang="he-IL" sz="3600" b="1" dirty="0" err="1" smtClean="0">
                <a:latin typeface="David" pitchFamily="34" charset="-79"/>
                <a:cs typeface="David" pitchFamily="34" charset="-79"/>
              </a:rPr>
              <a:t>ַד </a:t>
            </a:r>
            <a:r>
              <a:rPr lang="he-IL" sz="3600" b="1" dirty="0" smtClean="0">
                <a:latin typeface="David" pitchFamily="34" charset="-79"/>
                <a:cs typeface="David" pitchFamily="34" charset="-79"/>
              </a:rPr>
              <a:t>הָאֹהֶל וַתָּשֶׂ</a:t>
            </a:r>
            <a:r>
              <a:rPr lang="he-IL" sz="3600" b="1" dirty="0" err="1" smtClean="0">
                <a:latin typeface="David" pitchFamily="34" charset="-79"/>
                <a:cs typeface="David" pitchFamily="34" charset="-79"/>
              </a:rPr>
              <a:t>ם </a:t>
            </a:r>
            <a:r>
              <a:rPr lang="he-IL" sz="3600" b="1" dirty="0" smtClean="0">
                <a:latin typeface="David" pitchFamily="34" charset="-79"/>
                <a:cs typeface="David" pitchFamily="34" charset="-79"/>
              </a:rPr>
              <a:t>אֶת-הַמַּקֶּבֶת בְּיָדָהּ, </a:t>
            </a:r>
            <a:r>
              <a:rPr lang="he-IL" sz="3600" b="1" dirty="0" err="1" smtClean="0">
                <a:latin typeface="David" pitchFamily="34" charset="-79"/>
                <a:cs typeface="David" pitchFamily="34" charset="-79"/>
              </a:rPr>
              <a:t>וַתָּ</a:t>
            </a:r>
            <a:r>
              <a:rPr lang="he-IL" sz="3600" b="1" dirty="0" smtClean="0">
                <a:latin typeface="David" pitchFamily="34" charset="-79"/>
                <a:cs typeface="David" pitchFamily="34" charset="-79"/>
              </a:rPr>
              <a:t>בוֹא אֵלָיו בַּלָּאט</a:t>
            </a:r>
            <a:endParaRPr lang="he-IL" sz="3600" b="1" dirty="0">
              <a:latin typeface="David" pitchFamily="34" charset="-79"/>
              <a:cs typeface="David" pitchFamily="34" charset="-79"/>
            </a:endParaRPr>
          </a:p>
        </p:txBody>
      </p:sp>
      <p:pic>
        <p:nvPicPr>
          <p:cNvPr id="31748" name="Picture 4" descr="http://www.history.org/almanack/life/tools/images/mallet.jpg"/>
          <p:cNvPicPr>
            <a:picLocks noChangeAspect="1" noChangeArrowheads="1"/>
          </p:cNvPicPr>
          <p:nvPr/>
        </p:nvPicPr>
        <p:blipFill>
          <a:blip r:embed="rId2" cstate="print"/>
          <a:srcRect/>
          <a:stretch>
            <a:fillRect/>
          </a:stretch>
        </p:blipFill>
        <p:spPr bwMode="auto">
          <a:xfrm>
            <a:off x="1187624" y="2060848"/>
            <a:ext cx="7056784" cy="4104456"/>
          </a:xfrm>
          <a:prstGeom prst="rect">
            <a:avLst/>
          </a:prstGeom>
          <a:noFill/>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539552" y="404664"/>
            <a:ext cx="8229600" cy="1180728"/>
          </a:xfrm>
        </p:spPr>
        <p:txBody>
          <a:bodyPr>
            <a:noAutofit/>
          </a:bodyPr>
          <a:lstStyle/>
          <a:p>
            <a:pPr algn="ctr">
              <a:buNone/>
            </a:pPr>
            <a:r>
              <a:rPr lang="he-IL" sz="8000" dirty="0" smtClean="0">
                <a:solidFill>
                  <a:srgbClr val="FF0000"/>
                </a:solidFill>
              </a:rPr>
              <a:t> </a:t>
            </a:r>
            <a:r>
              <a:rPr lang="he-IL" sz="8800" b="1" dirty="0" smtClean="0">
                <a:solidFill>
                  <a:srgbClr val="FF0000"/>
                </a:solidFill>
                <a:latin typeface="David" pitchFamily="34" charset="-79"/>
                <a:cs typeface="David" pitchFamily="34" charset="-79"/>
              </a:rPr>
              <a:t>וַתִּתְקַע אֶת-הַיָּתֵד </a:t>
            </a:r>
            <a:r>
              <a:rPr lang="he-IL" sz="8800" b="1" dirty="0" err="1" smtClean="0">
                <a:solidFill>
                  <a:srgbClr val="FF0000"/>
                </a:solidFill>
                <a:latin typeface="David" pitchFamily="34" charset="-79"/>
                <a:cs typeface="David" pitchFamily="34" charset="-79"/>
              </a:rPr>
              <a:t>בְּרַקָּ</a:t>
            </a:r>
            <a:r>
              <a:rPr lang="he-IL" sz="8800" b="1" dirty="0" smtClean="0">
                <a:solidFill>
                  <a:srgbClr val="FF0000"/>
                </a:solidFill>
                <a:latin typeface="David" pitchFamily="34" charset="-79"/>
                <a:cs typeface="David" pitchFamily="34" charset="-79"/>
              </a:rPr>
              <a:t>תוֹ, וַתִּצְנַח </a:t>
            </a:r>
            <a:r>
              <a:rPr lang="he-IL" sz="8800" b="1" dirty="0" err="1" smtClean="0">
                <a:solidFill>
                  <a:srgbClr val="FF0000"/>
                </a:solidFill>
                <a:latin typeface="David" pitchFamily="34" charset="-79"/>
                <a:cs typeface="David" pitchFamily="34" charset="-79"/>
              </a:rPr>
              <a:t>בָּא</a:t>
            </a:r>
            <a:r>
              <a:rPr lang="he-IL" sz="8800" b="1" dirty="0" smtClean="0">
                <a:solidFill>
                  <a:srgbClr val="FF0000"/>
                </a:solidFill>
                <a:latin typeface="David" pitchFamily="34" charset="-79"/>
                <a:cs typeface="David" pitchFamily="34" charset="-79"/>
              </a:rPr>
              <a:t>ָרֶץ</a:t>
            </a:r>
            <a:r>
              <a:rPr lang="he-IL" sz="8800" b="1" dirty="0" err="1" smtClean="0">
                <a:solidFill>
                  <a:srgbClr val="FF0000"/>
                </a:solidFill>
                <a:latin typeface="David" pitchFamily="34" charset="-79"/>
                <a:cs typeface="David" pitchFamily="34" charset="-79"/>
              </a:rPr>
              <a:t>; </a:t>
            </a:r>
            <a:r>
              <a:rPr lang="he-IL" sz="8800" b="1" dirty="0" smtClean="0">
                <a:solidFill>
                  <a:srgbClr val="FF0000"/>
                </a:solidFill>
                <a:latin typeface="David" pitchFamily="34" charset="-79"/>
                <a:cs typeface="David" pitchFamily="34" charset="-79"/>
              </a:rPr>
              <a:t>וְהוּא-נִרְדָּם </a:t>
            </a:r>
            <a:r>
              <a:rPr lang="he-IL" sz="8800" b="1" dirty="0" err="1" smtClean="0">
                <a:solidFill>
                  <a:srgbClr val="FF0000"/>
                </a:solidFill>
                <a:latin typeface="David" pitchFamily="34" charset="-79"/>
                <a:cs typeface="David" pitchFamily="34" charset="-79"/>
              </a:rPr>
              <a:t>וַיּ</a:t>
            </a:r>
            <a:r>
              <a:rPr lang="he-IL" sz="8800" b="1" dirty="0" smtClean="0">
                <a:solidFill>
                  <a:srgbClr val="FF0000"/>
                </a:solidFill>
                <a:latin typeface="David" pitchFamily="34" charset="-79"/>
                <a:cs typeface="David" pitchFamily="34" charset="-79"/>
              </a:rPr>
              <a:t>ָעַף, וַיָּמֹת. </a:t>
            </a:r>
            <a:endParaRPr lang="he-IL" sz="8800" b="1" dirty="0">
              <a:solidFill>
                <a:srgbClr val="FF0000"/>
              </a:solidFill>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r>
              <a:rPr lang="he-IL" sz="6600" b="1" dirty="0" smtClean="0">
                <a:latin typeface="David" pitchFamily="34" charset="-79"/>
                <a:cs typeface="David" pitchFamily="34" charset="-79"/>
              </a:rPr>
              <a:t>סיכום </a:t>
            </a:r>
            <a:endParaRPr lang="he-IL" sz="6600" b="1" dirty="0">
              <a:latin typeface="David" pitchFamily="34" charset="-79"/>
              <a:cs typeface="David" pitchFamily="34" charset="-79"/>
            </a:endParaRPr>
          </a:p>
        </p:txBody>
      </p:sp>
      <p:sp>
        <p:nvSpPr>
          <p:cNvPr id="3" name="מציין מיקום תוכן 2"/>
          <p:cNvSpPr>
            <a:spLocks noGrp="1"/>
          </p:cNvSpPr>
          <p:nvPr>
            <p:ph idx="1"/>
          </p:nvPr>
        </p:nvSpPr>
        <p:spPr>
          <a:xfrm>
            <a:off x="395536" y="1412776"/>
            <a:ext cx="8229600" cy="4896544"/>
          </a:xfrm>
        </p:spPr>
        <p:txBody>
          <a:bodyPr>
            <a:noAutofit/>
          </a:bodyPr>
          <a:lstStyle/>
          <a:p>
            <a:pPr>
              <a:buNone/>
            </a:pPr>
            <a:r>
              <a:rPr lang="he-IL" sz="3600" b="1" dirty="0" smtClean="0">
                <a:latin typeface="David" pitchFamily="34" charset="-79"/>
                <a:cs typeface="David" pitchFamily="34" charset="-79"/>
              </a:rPr>
              <a:t> פסוקים 10- 21 עוסקים במלחמת בני ישראל ובראשם ברק ודבורה, בעם הכנעני אשר בראשם עומדים יכין וסיסרא.</a:t>
            </a:r>
          </a:p>
          <a:p>
            <a:pPr>
              <a:buNone/>
            </a:pPr>
            <a:r>
              <a:rPr lang="he-IL" sz="3600" b="1" dirty="0" smtClean="0">
                <a:latin typeface="David" pitchFamily="34" charset="-79"/>
                <a:cs typeface="David" pitchFamily="34" charset="-79"/>
              </a:rPr>
              <a:t> למרות יתרון הכנענים בנשקם הרב, מנצחים בני ישראל בזכות עזרתו של אלוהים.</a:t>
            </a:r>
          </a:p>
          <a:p>
            <a:pPr>
              <a:buNone/>
            </a:pPr>
            <a:r>
              <a:rPr lang="he-IL" sz="3600" b="1" dirty="0" smtClean="0">
                <a:latin typeface="David" pitchFamily="34" charset="-79"/>
                <a:cs typeface="David" pitchFamily="34" charset="-79"/>
              </a:rPr>
              <a:t>סיסרא בורח לאחר המלחמה לאוהלו של חבר </a:t>
            </a:r>
            <a:r>
              <a:rPr lang="he-IL" sz="3600" b="1" dirty="0" err="1" smtClean="0">
                <a:latin typeface="David" pitchFamily="34" charset="-79"/>
                <a:cs typeface="David" pitchFamily="34" charset="-79"/>
              </a:rPr>
              <a:t>הקיני</a:t>
            </a:r>
            <a:r>
              <a:rPr lang="he-IL" sz="3600" b="1" dirty="0" smtClean="0">
                <a:latin typeface="David" pitchFamily="34" charset="-79"/>
                <a:cs typeface="David" pitchFamily="34" charset="-79"/>
              </a:rPr>
              <a:t>, ושם פוגש את גורלו המר- מוות בידי אישה.</a:t>
            </a:r>
            <a:endParaRPr lang="he-IL" sz="3600" b="1" dirty="0">
              <a:latin typeface="David" pitchFamily="34" charset="-79"/>
              <a:cs typeface="David" pitchFamily="34" charset="-79"/>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Autofit/>
          </a:bodyPr>
          <a:lstStyle/>
          <a:p>
            <a:r>
              <a:rPr lang="he-IL" b="1" dirty="0" smtClean="0">
                <a:solidFill>
                  <a:srgbClr val="FF0000"/>
                </a:solidFill>
                <a:latin typeface="David" pitchFamily="34" charset="-79"/>
                <a:cs typeface="David" pitchFamily="34" charset="-79"/>
              </a:rPr>
              <a:t>פתחו</a:t>
            </a:r>
            <a:r>
              <a:rPr lang="he-IL" b="1" dirty="0" smtClean="0">
                <a:latin typeface="David" pitchFamily="34" charset="-79"/>
                <a:cs typeface="David" pitchFamily="34" charset="-79"/>
              </a:rPr>
              <a:t> ספר שופטים, פרק ד' פסוקים 17- 21 </a:t>
            </a:r>
            <a:r>
              <a:rPr lang="he-IL" b="1" dirty="0" smtClean="0">
                <a:solidFill>
                  <a:srgbClr val="FF0000"/>
                </a:solidFill>
                <a:latin typeface="David" pitchFamily="34" charset="-79"/>
                <a:cs typeface="David" pitchFamily="34" charset="-79"/>
              </a:rPr>
              <a:t>וכתבו</a:t>
            </a:r>
            <a:r>
              <a:rPr lang="he-IL" b="1" dirty="0" smtClean="0">
                <a:latin typeface="David" pitchFamily="34" charset="-79"/>
                <a:cs typeface="David" pitchFamily="34" charset="-79"/>
              </a:rPr>
              <a:t>:</a:t>
            </a:r>
          </a:p>
        </p:txBody>
      </p:sp>
      <p:sp>
        <p:nvSpPr>
          <p:cNvPr id="3" name="מציין מיקום תוכן 2"/>
          <p:cNvSpPr>
            <a:spLocks noGrp="1"/>
          </p:cNvSpPr>
          <p:nvPr>
            <p:ph idx="1"/>
          </p:nvPr>
        </p:nvSpPr>
        <p:spPr>
          <a:xfrm>
            <a:off x="467544" y="2276872"/>
            <a:ext cx="8229600" cy="3888432"/>
          </a:xfrm>
        </p:spPr>
        <p:txBody>
          <a:bodyPr>
            <a:normAutofit/>
          </a:bodyPr>
          <a:lstStyle/>
          <a:p>
            <a:pPr marL="742950" indent="-742950">
              <a:buFont typeface="+mj-lt"/>
              <a:buAutoNum type="arabicPeriod"/>
            </a:pPr>
            <a:r>
              <a:rPr lang="he-IL" sz="3600" b="1" dirty="0" smtClean="0">
                <a:solidFill>
                  <a:srgbClr val="FF0000"/>
                </a:solidFill>
                <a:latin typeface="David" pitchFamily="34" charset="-79"/>
                <a:cs typeface="David" pitchFamily="34" charset="-79"/>
              </a:rPr>
              <a:t>מדוע</a:t>
            </a:r>
            <a:r>
              <a:rPr lang="he-IL" sz="3600" b="1" dirty="0" smtClean="0">
                <a:latin typeface="David" pitchFamily="34" charset="-79"/>
                <a:cs typeface="David" pitchFamily="34" charset="-79"/>
              </a:rPr>
              <a:t> חשב סיסרא שהוא מוגן באוהל יעל?</a:t>
            </a:r>
          </a:p>
          <a:p>
            <a:pPr marL="514350" indent="-514350">
              <a:buAutoNum type="arabicPeriod"/>
            </a:pPr>
            <a:r>
              <a:rPr lang="he-IL" sz="3600" b="1" dirty="0" smtClean="0">
                <a:solidFill>
                  <a:srgbClr val="FF0000"/>
                </a:solidFill>
                <a:latin typeface="David" pitchFamily="34" charset="-79"/>
                <a:cs typeface="David" pitchFamily="34" charset="-79"/>
              </a:rPr>
              <a:t>מדוע</a:t>
            </a:r>
            <a:r>
              <a:rPr lang="he-IL" sz="3600" b="1" dirty="0" smtClean="0">
                <a:latin typeface="David" pitchFamily="34" charset="-79"/>
                <a:cs typeface="David" pitchFamily="34" charset="-79"/>
              </a:rPr>
              <a:t> </a:t>
            </a:r>
            <a:r>
              <a:rPr lang="he-IL" sz="3600" b="1" dirty="0" smtClean="0">
                <a:solidFill>
                  <a:srgbClr val="FF0000"/>
                </a:solidFill>
                <a:latin typeface="David" pitchFamily="34" charset="-79"/>
                <a:cs typeface="David" pitchFamily="34" charset="-79"/>
              </a:rPr>
              <a:t>לדעתכם</a:t>
            </a:r>
            <a:r>
              <a:rPr lang="he-IL" sz="3600" b="1" dirty="0" smtClean="0">
                <a:latin typeface="David" pitchFamily="34" charset="-79"/>
                <a:cs typeface="David" pitchFamily="34" charset="-79"/>
              </a:rPr>
              <a:t> יעל השקתה את סיסרא חלב וכיסתה אותו אם לבסוף הרגה אותו?</a:t>
            </a:r>
          </a:p>
          <a:p>
            <a:pPr marL="514350" indent="-514350">
              <a:buAutoNum type="arabicPeriod"/>
            </a:pPr>
            <a:r>
              <a:rPr lang="he-IL" sz="3600" b="1" dirty="0" smtClean="0">
                <a:solidFill>
                  <a:srgbClr val="FF0000"/>
                </a:solidFill>
                <a:latin typeface="David" pitchFamily="34" charset="-79"/>
                <a:cs typeface="David" pitchFamily="34" charset="-79"/>
              </a:rPr>
              <a:t>מה דעתכם </a:t>
            </a:r>
            <a:r>
              <a:rPr lang="he-IL" sz="3600" b="1" dirty="0" smtClean="0">
                <a:latin typeface="David" pitchFamily="34" charset="-79"/>
                <a:cs typeface="David" pitchFamily="34" charset="-79"/>
              </a:rPr>
              <a:t>על יעל</a:t>
            </a:r>
            <a:r>
              <a:rPr lang="he-IL" sz="3600" b="1" dirty="0" smtClean="0">
                <a:latin typeface="David" pitchFamily="34" charset="-79"/>
                <a:cs typeface="David" pitchFamily="34" charset="-79"/>
              </a:rPr>
              <a:t>?</a:t>
            </a:r>
          </a:p>
          <a:p>
            <a:pPr marL="514350" indent="-514350">
              <a:buAutoNum type="arabicPeriod"/>
            </a:pPr>
            <a:r>
              <a:rPr lang="he-IL" sz="3600" b="1" dirty="0" smtClean="0">
                <a:solidFill>
                  <a:srgbClr val="FF0000"/>
                </a:solidFill>
                <a:latin typeface="David" pitchFamily="34" charset="-79"/>
                <a:cs typeface="David" pitchFamily="34" charset="-79"/>
              </a:rPr>
              <a:t>האם</a:t>
            </a:r>
            <a:r>
              <a:rPr lang="he-IL" sz="3600" b="1" dirty="0" smtClean="0">
                <a:latin typeface="David" pitchFamily="34" charset="-79"/>
                <a:cs typeface="David" pitchFamily="34" charset="-79"/>
              </a:rPr>
              <a:t> נבואתה של דבורה לברק התממשה? (ניתן להיעזר בפרק ד' פסוק 9).</a:t>
            </a:r>
            <a:endParaRPr lang="he-IL" sz="3600" b="1" dirty="0" smtClean="0">
              <a:latin typeface="David" pitchFamily="34" charset="-79"/>
              <a:cs typeface="David" pitchFamily="34" charset="-79"/>
            </a:endParaRPr>
          </a:p>
          <a:p>
            <a:pPr>
              <a:buNone/>
            </a:pPr>
            <a:endParaRPr lang="he-IL"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1563</TotalTime>
  <Words>484</Words>
  <Application>Microsoft Office PowerPoint</Application>
  <PresentationFormat>‫הצגה על המסך (4:3)</PresentationFormat>
  <Paragraphs>45</Paragraphs>
  <Slides>19</Slides>
  <Notes>1</Notes>
  <HiddenSlides>0</HiddenSlides>
  <MMClips>0</MMClips>
  <ScaleCrop>false</ScaleCrop>
  <HeadingPairs>
    <vt:vector size="4" baseType="variant">
      <vt:variant>
        <vt:lpstr>ערכת נושא</vt:lpstr>
      </vt:variant>
      <vt:variant>
        <vt:i4>1</vt:i4>
      </vt:variant>
      <vt:variant>
        <vt:lpstr>כותרות שקופיות</vt:lpstr>
      </vt:variant>
      <vt:variant>
        <vt:i4>19</vt:i4>
      </vt:variant>
    </vt:vector>
  </HeadingPairs>
  <TitlesOfParts>
    <vt:vector size="20" baseType="lpstr">
      <vt:lpstr>ערכת נושא Office</vt:lpstr>
      <vt:lpstr>שקופית 1</vt:lpstr>
      <vt:lpstr>פסוקים 1-9</vt:lpstr>
      <vt:lpstr>שקופית 3</vt:lpstr>
      <vt:lpstr>שקופית 4</vt:lpstr>
      <vt:lpstr>פסוקים 10-11 הכנות ברק למלחמה</vt:lpstr>
      <vt:lpstr>שקופית 6</vt:lpstr>
      <vt:lpstr>פסוקים 12-13 הכנות סיסרא למלחמה</vt:lpstr>
      <vt:lpstr>פסוק 14</vt:lpstr>
      <vt:lpstr>שקופית 9</vt:lpstr>
      <vt:lpstr>פסוקים 15-16</vt:lpstr>
      <vt:lpstr>שקופית 11</vt:lpstr>
      <vt:lpstr>שקופית 12</vt:lpstr>
      <vt:lpstr>שקופית 13</vt:lpstr>
      <vt:lpstr>שקופית 14</vt:lpstr>
      <vt:lpstr>שקופית 15</vt:lpstr>
      <vt:lpstr>שקופית 16</vt:lpstr>
      <vt:lpstr>שקופית 17</vt:lpstr>
      <vt:lpstr>סיכום </vt:lpstr>
      <vt:lpstr>פתחו ספר שופטים, פרק ד' פסוקים 17- 21 וכתבו:</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שקופית 1</dc:title>
  <dc:creator>user</dc:creator>
  <cp:lastModifiedBy>user</cp:lastModifiedBy>
  <cp:revision>42</cp:revision>
  <dcterms:created xsi:type="dcterms:W3CDTF">2014-02-14T09:22:12Z</dcterms:created>
  <dcterms:modified xsi:type="dcterms:W3CDTF">2014-02-24T18:21:26Z</dcterms:modified>
</cp:coreProperties>
</file>