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23"/>
  </p:notesMasterIdLst>
  <p:sldIdLst>
    <p:sldId id="256" r:id="rId2"/>
    <p:sldId id="257" r:id="rId3"/>
    <p:sldId id="274" r:id="rId4"/>
    <p:sldId id="275" r:id="rId5"/>
    <p:sldId id="276" r:id="rId6"/>
    <p:sldId id="277" r:id="rId7"/>
    <p:sldId id="278" r:id="rId8"/>
    <p:sldId id="279" r:id="rId9"/>
    <p:sldId id="258" r:id="rId10"/>
    <p:sldId id="259" r:id="rId11"/>
    <p:sldId id="260" r:id="rId12"/>
    <p:sldId id="261" r:id="rId13"/>
    <p:sldId id="262" r:id="rId14"/>
    <p:sldId id="264" r:id="rId15"/>
    <p:sldId id="263" r:id="rId16"/>
    <p:sldId id="265" r:id="rId17"/>
    <p:sldId id="266" r:id="rId18"/>
    <p:sldId id="267" r:id="rId19"/>
    <p:sldId id="268" r:id="rId20"/>
    <p:sldId id="272" r:id="rId21"/>
    <p:sldId id="273" r:id="rId2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CC00"/>
    <a:srgbClr val="E18F8F"/>
    <a:srgbClr val="9900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70" autoAdjust="0"/>
    <p:restoredTop sz="94643" autoAdjust="0"/>
  </p:normalViewPr>
  <p:slideViewPr>
    <p:cSldViewPr>
      <p:cViewPr varScale="1">
        <p:scale>
          <a:sx n="62" d="100"/>
          <a:sy n="62" d="100"/>
        </p:scale>
        <p:origin x="-1324" y="-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A65EFB-4278-4E6C-AA8F-C53DC2BB2D26}" type="doc">
      <dgm:prSet loTypeId="urn:microsoft.com/office/officeart/2005/8/layout/cycle5" loCatId="cycle" qsTypeId="urn:microsoft.com/office/officeart/2005/8/quickstyle/3d4" qsCatId="3D" csTypeId="urn:microsoft.com/office/officeart/2005/8/colors/accent1_2" csCatId="accent1" phldr="1"/>
      <dgm:spPr/>
      <dgm:t>
        <a:bodyPr/>
        <a:lstStyle/>
        <a:p>
          <a:pPr rtl="1"/>
          <a:endParaRPr lang="he-IL"/>
        </a:p>
      </dgm:t>
    </dgm:pt>
    <dgm:pt modelId="{1F6E6CEC-C3C7-45B9-A20A-7548CF6081A0}">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חטא</a:t>
          </a:r>
        </a:p>
        <a:p>
          <a:pPr rtl="1"/>
          <a:r>
            <a:rPr lang="he-IL" b="1" dirty="0" smtClean="0">
              <a:solidFill>
                <a:schemeClr val="tx1"/>
              </a:solidFill>
              <a:latin typeface="David" pitchFamily="34" charset="-79"/>
              <a:cs typeface="David" pitchFamily="34" charset="-79"/>
            </a:rPr>
            <a:t>דתי</a:t>
          </a:r>
          <a:endParaRPr lang="he-IL" b="1" dirty="0">
            <a:solidFill>
              <a:schemeClr val="tx1"/>
            </a:solidFill>
            <a:latin typeface="David" pitchFamily="34" charset="-79"/>
            <a:cs typeface="David" pitchFamily="34" charset="-79"/>
          </a:endParaRPr>
        </a:p>
      </dgm:t>
    </dgm:pt>
    <dgm:pt modelId="{BC161106-7C38-48D0-B6A6-5CB8131EF3E2}" type="parTrans" cxnId="{F8A21882-C2C6-475F-85AC-E79AB276217C}">
      <dgm:prSet/>
      <dgm:spPr/>
      <dgm:t>
        <a:bodyPr/>
        <a:lstStyle/>
        <a:p>
          <a:pPr rtl="1"/>
          <a:endParaRPr lang="he-IL"/>
        </a:p>
      </dgm:t>
    </dgm:pt>
    <dgm:pt modelId="{F374C42B-A99D-4606-836A-1EBD6529A735}" type="sibTrans" cxnId="{F8A21882-C2C6-475F-85AC-E79AB276217C}">
      <dgm:prSet/>
      <dgm:spPr>
        <a:ln w="38100">
          <a:solidFill>
            <a:schemeClr val="tx1"/>
          </a:solidFill>
        </a:ln>
      </dgm:spPr>
      <dgm:t>
        <a:bodyPr/>
        <a:lstStyle/>
        <a:p>
          <a:pPr rtl="1"/>
          <a:endParaRPr lang="he-IL"/>
        </a:p>
      </dgm:t>
    </dgm:pt>
    <dgm:pt modelId="{14F61584-CF8B-4A65-A4D3-C1CEFDB6829F}">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עונש</a:t>
          </a:r>
          <a:endParaRPr lang="he-IL" b="1" dirty="0">
            <a:solidFill>
              <a:schemeClr val="tx1"/>
            </a:solidFill>
            <a:latin typeface="David" pitchFamily="34" charset="-79"/>
            <a:cs typeface="David" pitchFamily="34" charset="-79"/>
          </a:endParaRPr>
        </a:p>
      </dgm:t>
    </dgm:pt>
    <dgm:pt modelId="{0561B617-CA23-4C7C-A48A-76E232162BE5}" type="parTrans" cxnId="{8D194810-7631-453D-B4BB-2AED8C535621}">
      <dgm:prSet/>
      <dgm:spPr/>
      <dgm:t>
        <a:bodyPr/>
        <a:lstStyle/>
        <a:p>
          <a:pPr rtl="1"/>
          <a:endParaRPr lang="he-IL"/>
        </a:p>
      </dgm:t>
    </dgm:pt>
    <dgm:pt modelId="{542CF47C-C8A2-4888-900A-FAE4034708E5}" type="sibTrans" cxnId="{8D194810-7631-453D-B4BB-2AED8C535621}">
      <dgm:prSet/>
      <dgm:spPr>
        <a:ln w="38100">
          <a:solidFill>
            <a:schemeClr val="tx1"/>
          </a:solidFill>
        </a:ln>
      </dgm:spPr>
      <dgm:t>
        <a:bodyPr/>
        <a:lstStyle/>
        <a:p>
          <a:pPr rtl="1"/>
          <a:endParaRPr lang="he-IL"/>
        </a:p>
      </dgm:t>
    </dgm:pt>
    <dgm:pt modelId="{3F1E17B2-BC37-449E-9993-B455BBE8E304}">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זעקה אל ה'</a:t>
          </a:r>
          <a:endParaRPr lang="he-IL" b="1" dirty="0">
            <a:solidFill>
              <a:schemeClr val="tx1"/>
            </a:solidFill>
            <a:latin typeface="David" pitchFamily="34" charset="-79"/>
            <a:cs typeface="David" pitchFamily="34" charset="-79"/>
          </a:endParaRPr>
        </a:p>
      </dgm:t>
    </dgm:pt>
    <dgm:pt modelId="{ABA8C166-6E73-4FB9-88DA-BDC21674214A}" type="parTrans" cxnId="{BF9BEDFE-E565-4739-91B8-CF111BC97FE2}">
      <dgm:prSet/>
      <dgm:spPr/>
      <dgm:t>
        <a:bodyPr/>
        <a:lstStyle/>
        <a:p>
          <a:pPr rtl="1"/>
          <a:endParaRPr lang="he-IL"/>
        </a:p>
      </dgm:t>
    </dgm:pt>
    <dgm:pt modelId="{54223261-841C-4226-A659-24E71B25D292}" type="sibTrans" cxnId="{BF9BEDFE-E565-4739-91B8-CF111BC97FE2}">
      <dgm:prSet/>
      <dgm:spPr>
        <a:ln w="38100">
          <a:solidFill>
            <a:schemeClr val="tx1"/>
          </a:solidFill>
        </a:ln>
      </dgm:spPr>
      <dgm:t>
        <a:bodyPr/>
        <a:lstStyle/>
        <a:p>
          <a:pPr rtl="1"/>
          <a:endParaRPr lang="he-IL"/>
        </a:p>
      </dgm:t>
    </dgm:pt>
    <dgm:pt modelId="{B7035883-89F1-4F9E-9AAA-B8A14F48D596}">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ישועה</a:t>
          </a:r>
          <a:endParaRPr lang="he-IL" b="1" dirty="0">
            <a:solidFill>
              <a:schemeClr val="tx1"/>
            </a:solidFill>
            <a:latin typeface="David" pitchFamily="34" charset="-79"/>
            <a:cs typeface="David" pitchFamily="34" charset="-79"/>
          </a:endParaRPr>
        </a:p>
      </dgm:t>
    </dgm:pt>
    <dgm:pt modelId="{852FA86E-5444-4CFE-BEDE-C98C5204791A}" type="parTrans" cxnId="{2687DE2B-4CB5-4E28-8DAD-BF517BA95E53}">
      <dgm:prSet/>
      <dgm:spPr/>
      <dgm:t>
        <a:bodyPr/>
        <a:lstStyle/>
        <a:p>
          <a:pPr rtl="1"/>
          <a:endParaRPr lang="he-IL"/>
        </a:p>
      </dgm:t>
    </dgm:pt>
    <dgm:pt modelId="{0184E460-F87C-4D8A-A457-D0F93285CDDE}" type="sibTrans" cxnId="{2687DE2B-4CB5-4E28-8DAD-BF517BA95E53}">
      <dgm:prSet/>
      <dgm:spPr>
        <a:ln w="38100">
          <a:solidFill>
            <a:schemeClr val="tx1"/>
          </a:solidFill>
        </a:ln>
      </dgm:spPr>
      <dgm:t>
        <a:bodyPr/>
        <a:lstStyle/>
        <a:p>
          <a:pPr rtl="1"/>
          <a:endParaRPr lang="he-IL"/>
        </a:p>
      </dgm:t>
    </dgm:pt>
    <dgm:pt modelId="{7ABABE88-4B10-482F-B841-3ED49E842574}">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רגיעה</a:t>
          </a:r>
          <a:endParaRPr lang="he-IL" b="1" dirty="0">
            <a:solidFill>
              <a:schemeClr val="tx1"/>
            </a:solidFill>
            <a:latin typeface="David" pitchFamily="34" charset="-79"/>
            <a:cs typeface="David" pitchFamily="34" charset="-79"/>
          </a:endParaRPr>
        </a:p>
      </dgm:t>
    </dgm:pt>
    <dgm:pt modelId="{33BB44D2-638C-4987-89AB-5FFCBE513A5D}" type="parTrans" cxnId="{5BFCEE6F-A530-421C-972E-2D5D9BE66E65}">
      <dgm:prSet/>
      <dgm:spPr/>
      <dgm:t>
        <a:bodyPr/>
        <a:lstStyle/>
        <a:p>
          <a:pPr rtl="1"/>
          <a:endParaRPr lang="he-IL"/>
        </a:p>
      </dgm:t>
    </dgm:pt>
    <dgm:pt modelId="{B5F605AA-E62A-4BA0-8250-82B064321226}" type="sibTrans" cxnId="{5BFCEE6F-A530-421C-972E-2D5D9BE66E65}">
      <dgm:prSet/>
      <dgm:spPr>
        <a:ln w="38100">
          <a:solidFill>
            <a:schemeClr val="tx1"/>
          </a:solidFill>
        </a:ln>
      </dgm:spPr>
      <dgm:t>
        <a:bodyPr/>
        <a:lstStyle/>
        <a:p>
          <a:pPr rtl="1"/>
          <a:endParaRPr lang="he-IL"/>
        </a:p>
      </dgm:t>
    </dgm:pt>
    <dgm:pt modelId="{E475BF6E-A202-4020-BC71-6391CF315985}" type="pres">
      <dgm:prSet presAssocID="{A1A65EFB-4278-4E6C-AA8F-C53DC2BB2D26}" presName="cycle" presStyleCnt="0">
        <dgm:presLayoutVars>
          <dgm:dir/>
          <dgm:resizeHandles val="exact"/>
        </dgm:presLayoutVars>
      </dgm:prSet>
      <dgm:spPr/>
      <dgm:t>
        <a:bodyPr/>
        <a:lstStyle/>
        <a:p>
          <a:pPr rtl="1"/>
          <a:endParaRPr lang="he-IL"/>
        </a:p>
      </dgm:t>
    </dgm:pt>
    <dgm:pt modelId="{81E9F0E7-1D18-4F87-88AB-BB5164E4B3B4}" type="pres">
      <dgm:prSet presAssocID="{1F6E6CEC-C3C7-45B9-A20A-7548CF6081A0}" presName="node" presStyleLbl="node1" presStyleIdx="0" presStyleCnt="5" custRadScaleRad="89359" custRadScaleInc="-13858">
        <dgm:presLayoutVars>
          <dgm:bulletEnabled val="1"/>
        </dgm:presLayoutVars>
      </dgm:prSet>
      <dgm:spPr/>
      <dgm:t>
        <a:bodyPr/>
        <a:lstStyle/>
        <a:p>
          <a:pPr rtl="1"/>
          <a:endParaRPr lang="he-IL"/>
        </a:p>
      </dgm:t>
    </dgm:pt>
    <dgm:pt modelId="{DCB0CAE9-306C-4961-AEEC-AD8415980743}" type="pres">
      <dgm:prSet presAssocID="{1F6E6CEC-C3C7-45B9-A20A-7548CF6081A0}" presName="spNode" presStyleCnt="0"/>
      <dgm:spPr/>
    </dgm:pt>
    <dgm:pt modelId="{9001ED9B-4EAA-4915-8DE5-FD537A88B34E}" type="pres">
      <dgm:prSet presAssocID="{F374C42B-A99D-4606-836A-1EBD6529A735}" presName="sibTrans" presStyleLbl="sibTrans1D1" presStyleIdx="0" presStyleCnt="5"/>
      <dgm:spPr/>
      <dgm:t>
        <a:bodyPr/>
        <a:lstStyle/>
        <a:p>
          <a:pPr rtl="1"/>
          <a:endParaRPr lang="he-IL"/>
        </a:p>
      </dgm:t>
    </dgm:pt>
    <dgm:pt modelId="{8A4FFEEA-1D22-41EE-B8C8-4F33A2F2EE59}" type="pres">
      <dgm:prSet presAssocID="{14F61584-CF8B-4A65-A4D3-C1CEFDB6829F}" presName="node" presStyleLbl="node1" presStyleIdx="1" presStyleCnt="5" custRadScaleRad="103978" custRadScaleInc="-15005">
        <dgm:presLayoutVars>
          <dgm:bulletEnabled val="1"/>
        </dgm:presLayoutVars>
      </dgm:prSet>
      <dgm:spPr/>
      <dgm:t>
        <a:bodyPr/>
        <a:lstStyle/>
        <a:p>
          <a:pPr rtl="1"/>
          <a:endParaRPr lang="he-IL"/>
        </a:p>
      </dgm:t>
    </dgm:pt>
    <dgm:pt modelId="{6A466488-D664-4858-8F9B-D4844CE7A4D1}" type="pres">
      <dgm:prSet presAssocID="{14F61584-CF8B-4A65-A4D3-C1CEFDB6829F}" presName="spNode" presStyleCnt="0"/>
      <dgm:spPr/>
    </dgm:pt>
    <dgm:pt modelId="{7E9E1E03-3A09-4947-AC84-2FAE488D6E3C}" type="pres">
      <dgm:prSet presAssocID="{542CF47C-C8A2-4888-900A-FAE4034708E5}" presName="sibTrans" presStyleLbl="sibTrans1D1" presStyleIdx="1" presStyleCnt="5"/>
      <dgm:spPr/>
      <dgm:t>
        <a:bodyPr/>
        <a:lstStyle/>
        <a:p>
          <a:pPr rtl="1"/>
          <a:endParaRPr lang="he-IL"/>
        </a:p>
      </dgm:t>
    </dgm:pt>
    <dgm:pt modelId="{1EAD9694-8926-4710-8326-824CF0C32065}" type="pres">
      <dgm:prSet presAssocID="{3F1E17B2-BC37-449E-9993-B455BBE8E304}" presName="node" presStyleLbl="node1" presStyleIdx="2" presStyleCnt="5" custRadScaleRad="104623" custRadScaleInc="-36492">
        <dgm:presLayoutVars>
          <dgm:bulletEnabled val="1"/>
        </dgm:presLayoutVars>
      </dgm:prSet>
      <dgm:spPr/>
      <dgm:t>
        <a:bodyPr/>
        <a:lstStyle/>
        <a:p>
          <a:pPr rtl="1"/>
          <a:endParaRPr lang="he-IL"/>
        </a:p>
      </dgm:t>
    </dgm:pt>
    <dgm:pt modelId="{D9ECA8BA-BCA1-4CF2-94A1-8ED6F4EB5E03}" type="pres">
      <dgm:prSet presAssocID="{3F1E17B2-BC37-449E-9993-B455BBE8E304}" presName="spNode" presStyleCnt="0"/>
      <dgm:spPr/>
    </dgm:pt>
    <dgm:pt modelId="{B3616E84-1EF3-482D-9772-83F903022DA9}" type="pres">
      <dgm:prSet presAssocID="{54223261-841C-4226-A659-24E71B25D292}" presName="sibTrans" presStyleLbl="sibTrans1D1" presStyleIdx="2" presStyleCnt="5"/>
      <dgm:spPr/>
      <dgm:t>
        <a:bodyPr/>
        <a:lstStyle/>
        <a:p>
          <a:pPr rtl="1"/>
          <a:endParaRPr lang="he-IL"/>
        </a:p>
      </dgm:t>
    </dgm:pt>
    <dgm:pt modelId="{EC2C4E31-681B-4ED2-80AA-A9AF94B7B160}" type="pres">
      <dgm:prSet presAssocID="{B7035883-89F1-4F9E-9AAA-B8A14F48D596}" presName="node" presStyleLbl="node1" presStyleIdx="3" presStyleCnt="5" custRadScaleRad="106807" custRadScaleInc="31820">
        <dgm:presLayoutVars>
          <dgm:bulletEnabled val="1"/>
        </dgm:presLayoutVars>
      </dgm:prSet>
      <dgm:spPr/>
      <dgm:t>
        <a:bodyPr/>
        <a:lstStyle/>
        <a:p>
          <a:pPr rtl="1"/>
          <a:endParaRPr lang="he-IL"/>
        </a:p>
      </dgm:t>
    </dgm:pt>
    <dgm:pt modelId="{0D694E91-38A2-4B68-BBCA-1CCC68C790FD}" type="pres">
      <dgm:prSet presAssocID="{B7035883-89F1-4F9E-9AAA-B8A14F48D596}" presName="spNode" presStyleCnt="0"/>
      <dgm:spPr/>
    </dgm:pt>
    <dgm:pt modelId="{F7CD3F08-7EC9-4B38-ABDD-D0BA53E7FFD0}" type="pres">
      <dgm:prSet presAssocID="{0184E460-F87C-4D8A-A457-D0F93285CDDE}" presName="sibTrans" presStyleLbl="sibTrans1D1" presStyleIdx="3" presStyleCnt="5"/>
      <dgm:spPr/>
      <dgm:t>
        <a:bodyPr/>
        <a:lstStyle/>
        <a:p>
          <a:pPr rtl="1"/>
          <a:endParaRPr lang="he-IL"/>
        </a:p>
      </dgm:t>
    </dgm:pt>
    <dgm:pt modelId="{E7E15174-989A-4B53-903F-ABC7A4C48801}" type="pres">
      <dgm:prSet presAssocID="{7ABABE88-4B10-482F-B841-3ED49E842574}" presName="node" presStyleLbl="node1" presStyleIdx="4" presStyleCnt="5" custRadScaleRad="97550" custRadScaleInc="2212">
        <dgm:presLayoutVars>
          <dgm:bulletEnabled val="1"/>
        </dgm:presLayoutVars>
      </dgm:prSet>
      <dgm:spPr/>
      <dgm:t>
        <a:bodyPr/>
        <a:lstStyle/>
        <a:p>
          <a:pPr rtl="1"/>
          <a:endParaRPr lang="he-IL"/>
        </a:p>
      </dgm:t>
    </dgm:pt>
    <dgm:pt modelId="{A4C1BBB9-23C9-45F0-81E9-9A774D1CADA3}" type="pres">
      <dgm:prSet presAssocID="{7ABABE88-4B10-482F-B841-3ED49E842574}" presName="spNode" presStyleCnt="0"/>
      <dgm:spPr/>
    </dgm:pt>
    <dgm:pt modelId="{1BF0AF2F-3783-49BF-B075-DC3A473E33D3}" type="pres">
      <dgm:prSet presAssocID="{B5F605AA-E62A-4BA0-8250-82B064321226}" presName="sibTrans" presStyleLbl="sibTrans1D1" presStyleIdx="4" presStyleCnt="5"/>
      <dgm:spPr/>
      <dgm:t>
        <a:bodyPr/>
        <a:lstStyle/>
        <a:p>
          <a:pPr rtl="1"/>
          <a:endParaRPr lang="he-IL"/>
        </a:p>
      </dgm:t>
    </dgm:pt>
  </dgm:ptLst>
  <dgm:cxnLst>
    <dgm:cxn modelId="{0EE2401E-CA1A-4883-B3A8-680A062F1A85}" type="presOf" srcId="{B7035883-89F1-4F9E-9AAA-B8A14F48D596}" destId="{EC2C4E31-681B-4ED2-80AA-A9AF94B7B160}" srcOrd="0" destOrd="0" presId="urn:microsoft.com/office/officeart/2005/8/layout/cycle5"/>
    <dgm:cxn modelId="{43805083-BF01-41DB-849C-EC7E9F26432E}" type="presOf" srcId="{F374C42B-A99D-4606-836A-1EBD6529A735}" destId="{9001ED9B-4EAA-4915-8DE5-FD537A88B34E}" srcOrd="0" destOrd="0" presId="urn:microsoft.com/office/officeart/2005/8/layout/cycle5"/>
    <dgm:cxn modelId="{9C904AF4-4613-48C5-A8E3-80289635C342}" type="presOf" srcId="{54223261-841C-4226-A659-24E71B25D292}" destId="{B3616E84-1EF3-482D-9772-83F903022DA9}" srcOrd="0" destOrd="0" presId="urn:microsoft.com/office/officeart/2005/8/layout/cycle5"/>
    <dgm:cxn modelId="{BF95ADA9-8352-4ADE-AC41-08E7CE7A2268}" type="presOf" srcId="{542CF47C-C8A2-4888-900A-FAE4034708E5}" destId="{7E9E1E03-3A09-4947-AC84-2FAE488D6E3C}" srcOrd="0" destOrd="0" presId="urn:microsoft.com/office/officeart/2005/8/layout/cycle5"/>
    <dgm:cxn modelId="{2687DE2B-4CB5-4E28-8DAD-BF517BA95E53}" srcId="{A1A65EFB-4278-4E6C-AA8F-C53DC2BB2D26}" destId="{B7035883-89F1-4F9E-9AAA-B8A14F48D596}" srcOrd="3" destOrd="0" parTransId="{852FA86E-5444-4CFE-BEDE-C98C5204791A}" sibTransId="{0184E460-F87C-4D8A-A457-D0F93285CDDE}"/>
    <dgm:cxn modelId="{4C311155-BF4D-4130-B76C-F40825243F7A}" type="presOf" srcId="{0184E460-F87C-4D8A-A457-D0F93285CDDE}" destId="{F7CD3F08-7EC9-4B38-ABDD-D0BA53E7FFD0}" srcOrd="0" destOrd="0" presId="urn:microsoft.com/office/officeart/2005/8/layout/cycle5"/>
    <dgm:cxn modelId="{11242BB7-3D63-4ED4-9911-DB509D726A86}" type="presOf" srcId="{B5F605AA-E62A-4BA0-8250-82B064321226}" destId="{1BF0AF2F-3783-49BF-B075-DC3A473E33D3}" srcOrd="0" destOrd="0" presId="urn:microsoft.com/office/officeart/2005/8/layout/cycle5"/>
    <dgm:cxn modelId="{6B3995E0-C958-4EEA-BEB6-0FA2CFAE2BBE}" type="presOf" srcId="{7ABABE88-4B10-482F-B841-3ED49E842574}" destId="{E7E15174-989A-4B53-903F-ABC7A4C48801}" srcOrd="0" destOrd="0" presId="urn:microsoft.com/office/officeart/2005/8/layout/cycle5"/>
    <dgm:cxn modelId="{BF9BEDFE-E565-4739-91B8-CF111BC97FE2}" srcId="{A1A65EFB-4278-4E6C-AA8F-C53DC2BB2D26}" destId="{3F1E17B2-BC37-449E-9993-B455BBE8E304}" srcOrd="2" destOrd="0" parTransId="{ABA8C166-6E73-4FB9-88DA-BDC21674214A}" sibTransId="{54223261-841C-4226-A659-24E71B25D292}"/>
    <dgm:cxn modelId="{FEF6BD3B-86BE-4BC3-9279-FFE7CFAE639D}" type="presOf" srcId="{3F1E17B2-BC37-449E-9993-B455BBE8E304}" destId="{1EAD9694-8926-4710-8326-824CF0C32065}" srcOrd="0" destOrd="0" presId="urn:microsoft.com/office/officeart/2005/8/layout/cycle5"/>
    <dgm:cxn modelId="{242396C3-FC02-4B4B-8B57-F285DA12F5E6}" type="presOf" srcId="{A1A65EFB-4278-4E6C-AA8F-C53DC2BB2D26}" destId="{E475BF6E-A202-4020-BC71-6391CF315985}" srcOrd="0" destOrd="0" presId="urn:microsoft.com/office/officeart/2005/8/layout/cycle5"/>
    <dgm:cxn modelId="{1D3DA01E-9DB8-428E-BB24-BABD569B1CFB}" type="presOf" srcId="{1F6E6CEC-C3C7-45B9-A20A-7548CF6081A0}" destId="{81E9F0E7-1D18-4F87-88AB-BB5164E4B3B4}" srcOrd="0" destOrd="0" presId="urn:microsoft.com/office/officeart/2005/8/layout/cycle5"/>
    <dgm:cxn modelId="{5BFCEE6F-A530-421C-972E-2D5D9BE66E65}" srcId="{A1A65EFB-4278-4E6C-AA8F-C53DC2BB2D26}" destId="{7ABABE88-4B10-482F-B841-3ED49E842574}" srcOrd="4" destOrd="0" parTransId="{33BB44D2-638C-4987-89AB-5FFCBE513A5D}" sibTransId="{B5F605AA-E62A-4BA0-8250-82B064321226}"/>
    <dgm:cxn modelId="{F8A21882-C2C6-475F-85AC-E79AB276217C}" srcId="{A1A65EFB-4278-4E6C-AA8F-C53DC2BB2D26}" destId="{1F6E6CEC-C3C7-45B9-A20A-7548CF6081A0}" srcOrd="0" destOrd="0" parTransId="{BC161106-7C38-48D0-B6A6-5CB8131EF3E2}" sibTransId="{F374C42B-A99D-4606-836A-1EBD6529A735}"/>
    <dgm:cxn modelId="{21807069-689C-4027-A81D-84D7C9061831}" type="presOf" srcId="{14F61584-CF8B-4A65-A4D3-C1CEFDB6829F}" destId="{8A4FFEEA-1D22-41EE-B8C8-4F33A2F2EE59}" srcOrd="0" destOrd="0" presId="urn:microsoft.com/office/officeart/2005/8/layout/cycle5"/>
    <dgm:cxn modelId="{8D194810-7631-453D-B4BB-2AED8C535621}" srcId="{A1A65EFB-4278-4E6C-AA8F-C53DC2BB2D26}" destId="{14F61584-CF8B-4A65-A4D3-C1CEFDB6829F}" srcOrd="1" destOrd="0" parTransId="{0561B617-CA23-4C7C-A48A-76E232162BE5}" sibTransId="{542CF47C-C8A2-4888-900A-FAE4034708E5}"/>
    <dgm:cxn modelId="{91A1067F-F540-4209-A170-9AC6C3665910}" type="presParOf" srcId="{E475BF6E-A202-4020-BC71-6391CF315985}" destId="{81E9F0E7-1D18-4F87-88AB-BB5164E4B3B4}" srcOrd="0" destOrd="0" presId="urn:microsoft.com/office/officeart/2005/8/layout/cycle5"/>
    <dgm:cxn modelId="{1B11BCD8-3F5C-40CA-8405-8B03AA27573D}" type="presParOf" srcId="{E475BF6E-A202-4020-BC71-6391CF315985}" destId="{DCB0CAE9-306C-4961-AEEC-AD8415980743}" srcOrd="1" destOrd="0" presId="urn:microsoft.com/office/officeart/2005/8/layout/cycle5"/>
    <dgm:cxn modelId="{1114E7C1-9B22-4257-A866-B6EEF3CB1E77}" type="presParOf" srcId="{E475BF6E-A202-4020-BC71-6391CF315985}" destId="{9001ED9B-4EAA-4915-8DE5-FD537A88B34E}" srcOrd="2" destOrd="0" presId="urn:microsoft.com/office/officeart/2005/8/layout/cycle5"/>
    <dgm:cxn modelId="{EAF3C2DD-50EC-47D4-B217-4D3034582B37}" type="presParOf" srcId="{E475BF6E-A202-4020-BC71-6391CF315985}" destId="{8A4FFEEA-1D22-41EE-B8C8-4F33A2F2EE59}" srcOrd="3" destOrd="0" presId="urn:microsoft.com/office/officeart/2005/8/layout/cycle5"/>
    <dgm:cxn modelId="{93C513E9-F7F0-4466-B03D-420C91A8CCBD}" type="presParOf" srcId="{E475BF6E-A202-4020-BC71-6391CF315985}" destId="{6A466488-D664-4858-8F9B-D4844CE7A4D1}" srcOrd="4" destOrd="0" presId="urn:microsoft.com/office/officeart/2005/8/layout/cycle5"/>
    <dgm:cxn modelId="{111B8384-74DF-4CF4-B629-9343EEBF0EE6}" type="presParOf" srcId="{E475BF6E-A202-4020-BC71-6391CF315985}" destId="{7E9E1E03-3A09-4947-AC84-2FAE488D6E3C}" srcOrd="5" destOrd="0" presId="urn:microsoft.com/office/officeart/2005/8/layout/cycle5"/>
    <dgm:cxn modelId="{505F4ACC-F761-48B9-8BB8-D69450959996}" type="presParOf" srcId="{E475BF6E-A202-4020-BC71-6391CF315985}" destId="{1EAD9694-8926-4710-8326-824CF0C32065}" srcOrd="6" destOrd="0" presId="urn:microsoft.com/office/officeart/2005/8/layout/cycle5"/>
    <dgm:cxn modelId="{1FA115B4-2241-4342-B5E7-D82102C71776}" type="presParOf" srcId="{E475BF6E-A202-4020-BC71-6391CF315985}" destId="{D9ECA8BA-BCA1-4CF2-94A1-8ED6F4EB5E03}" srcOrd="7" destOrd="0" presId="urn:microsoft.com/office/officeart/2005/8/layout/cycle5"/>
    <dgm:cxn modelId="{2D7AF5B5-D831-4FD1-A6D1-4A039F65607D}" type="presParOf" srcId="{E475BF6E-A202-4020-BC71-6391CF315985}" destId="{B3616E84-1EF3-482D-9772-83F903022DA9}" srcOrd="8" destOrd="0" presId="urn:microsoft.com/office/officeart/2005/8/layout/cycle5"/>
    <dgm:cxn modelId="{4687B257-2573-400C-8578-96B7423A675A}" type="presParOf" srcId="{E475BF6E-A202-4020-BC71-6391CF315985}" destId="{EC2C4E31-681B-4ED2-80AA-A9AF94B7B160}" srcOrd="9" destOrd="0" presId="urn:microsoft.com/office/officeart/2005/8/layout/cycle5"/>
    <dgm:cxn modelId="{CA4B8789-5CC2-495A-BECB-DF58A35DDCCC}" type="presParOf" srcId="{E475BF6E-A202-4020-BC71-6391CF315985}" destId="{0D694E91-38A2-4B68-BBCA-1CCC68C790FD}" srcOrd="10" destOrd="0" presId="urn:microsoft.com/office/officeart/2005/8/layout/cycle5"/>
    <dgm:cxn modelId="{F6651AA9-05E4-473F-861F-910186FE095E}" type="presParOf" srcId="{E475BF6E-A202-4020-BC71-6391CF315985}" destId="{F7CD3F08-7EC9-4B38-ABDD-D0BA53E7FFD0}" srcOrd="11" destOrd="0" presId="urn:microsoft.com/office/officeart/2005/8/layout/cycle5"/>
    <dgm:cxn modelId="{12817FC3-EAAE-4BA2-89E3-8A0C07D2C7FE}" type="presParOf" srcId="{E475BF6E-A202-4020-BC71-6391CF315985}" destId="{E7E15174-989A-4B53-903F-ABC7A4C48801}" srcOrd="12" destOrd="0" presId="urn:microsoft.com/office/officeart/2005/8/layout/cycle5"/>
    <dgm:cxn modelId="{B326AE0A-41DF-47CD-AE0D-1EB4DC0FCB0A}" type="presParOf" srcId="{E475BF6E-A202-4020-BC71-6391CF315985}" destId="{A4C1BBB9-23C9-45F0-81E9-9A774D1CADA3}" srcOrd="13" destOrd="0" presId="urn:microsoft.com/office/officeart/2005/8/layout/cycle5"/>
    <dgm:cxn modelId="{311CEC1D-A26A-4969-992C-6D8924511874}" type="presParOf" srcId="{E475BF6E-A202-4020-BC71-6391CF315985}" destId="{1BF0AF2F-3783-49BF-B075-DC3A473E33D3}" srcOrd="14" destOrd="0" presId="urn:microsoft.com/office/officeart/2005/8/layout/cycle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E9F0E7-1D18-4F87-88AB-BB5164E4B3B4}">
      <dsp:nvSpPr>
        <dsp:cNvPr id="0" name=""/>
        <dsp:cNvSpPr/>
      </dsp:nvSpPr>
      <dsp:spPr>
        <a:xfrm>
          <a:off x="3250703" y="216029"/>
          <a:ext cx="1522958" cy="989922"/>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חטא</a:t>
          </a:r>
        </a:p>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דתי</a:t>
          </a:r>
          <a:endParaRPr lang="he-IL" sz="2500" b="1" kern="1200" dirty="0">
            <a:solidFill>
              <a:schemeClr val="tx1"/>
            </a:solidFill>
            <a:latin typeface="David" pitchFamily="34" charset="-79"/>
            <a:cs typeface="David" pitchFamily="34" charset="-79"/>
          </a:endParaRPr>
        </a:p>
      </dsp:txBody>
      <dsp:txXfrm>
        <a:off x="3250703" y="216029"/>
        <a:ext cx="1522958" cy="989922"/>
      </dsp:txXfrm>
    </dsp:sp>
    <dsp:sp modelId="{9001ED9B-4EAA-4915-8DE5-FD537A88B34E}">
      <dsp:nvSpPr>
        <dsp:cNvPr id="0" name=""/>
        <dsp:cNvSpPr/>
      </dsp:nvSpPr>
      <dsp:spPr>
        <a:xfrm>
          <a:off x="2573801" y="822988"/>
          <a:ext cx="3958821" cy="3958821"/>
        </a:xfrm>
        <a:custGeom>
          <a:avLst/>
          <a:gdLst/>
          <a:ahLst/>
          <a:cxnLst/>
          <a:rect l="0" t="0" r="0" b="0"/>
          <a:pathLst>
            <a:path>
              <a:moveTo>
                <a:pt x="2406711" y="46671"/>
              </a:moveTo>
              <a:arcTo wR="1979410" hR="1979410" stAng="16948005" swAng="1115041"/>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8A4FFEEA-1D22-41EE-B8C8-4F33A2F2EE59}">
      <dsp:nvSpPr>
        <dsp:cNvPr id="0" name=""/>
        <dsp:cNvSpPr/>
      </dsp:nvSpPr>
      <dsp:spPr>
        <a:xfrm>
          <a:off x="5266925" y="1224135"/>
          <a:ext cx="1522958" cy="989922"/>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עונש</a:t>
          </a:r>
          <a:endParaRPr lang="he-IL" sz="2500" b="1" kern="1200" dirty="0">
            <a:solidFill>
              <a:schemeClr val="tx1"/>
            </a:solidFill>
            <a:latin typeface="David" pitchFamily="34" charset="-79"/>
            <a:cs typeface="David" pitchFamily="34" charset="-79"/>
          </a:endParaRPr>
        </a:p>
      </dsp:txBody>
      <dsp:txXfrm>
        <a:off x="5266925" y="1224135"/>
        <a:ext cx="1522958" cy="989922"/>
      </dsp:txXfrm>
    </dsp:sp>
    <dsp:sp modelId="{7E9E1E03-3A09-4947-AC84-2FAE488D6E3C}">
      <dsp:nvSpPr>
        <dsp:cNvPr id="0" name=""/>
        <dsp:cNvSpPr/>
      </dsp:nvSpPr>
      <dsp:spPr>
        <a:xfrm>
          <a:off x="2219954" y="533321"/>
          <a:ext cx="3958821" cy="3958821"/>
        </a:xfrm>
        <a:custGeom>
          <a:avLst/>
          <a:gdLst/>
          <a:ahLst/>
          <a:cxnLst/>
          <a:rect l="0" t="0" r="0" b="0"/>
          <a:pathLst>
            <a:path>
              <a:moveTo>
                <a:pt x="3958227" y="1930947"/>
              </a:moveTo>
              <a:arcTo wR="1979410" hR="1979410" stAng="21515823" swAng="1348037"/>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1EAD9694-8926-4710-8326-824CF0C32065}">
      <dsp:nvSpPr>
        <dsp:cNvPr id="0" name=""/>
        <dsp:cNvSpPr/>
      </dsp:nvSpPr>
      <dsp:spPr>
        <a:xfrm>
          <a:off x="4811485" y="3452361"/>
          <a:ext cx="1522958" cy="989922"/>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זעקה אל ה'</a:t>
          </a:r>
          <a:endParaRPr lang="he-IL" sz="2500" b="1" kern="1200" dirty="0">
            <a:solidFill>
              <a:schemeClr val="tx1"/>
            </a:solidFill>
            <a:latin typeface="David" pitchFamily="34" charset="-79"/>
            <a:cs typeface="David" pitchFamily="34" charset="-79"/>
          </a:endParaRPr>
        </a:p>
      </dsp:txBody>
      <dsp:txXfrm>
        <a:off x="4811485" y="3452361"/>
        <a:ext cx="1522958" cy="989922"/>
      </dsp:txXfrm>
    </dsp:sp>
    <dsp:sp modelId="{B3616E84-1EF3-482D-9772-83F903022DA9}">
      <dsp:nvSpPr>
        <dsp:cNvPr id="0" name=""/>
        <dsp:cNvSpPr/>
      </dsp:nvSpPr>
      <dsp:spPr>
        <a:xfrm>
          <a:off x="2074475" y="618905"/>
          <a:ext cx="3958821" cy="3958821"/>
        </a:xfrm>
        <a:custGeom>
          <a:avLst/>
          <a:gdLst/>
          <a:ahLst/>
          <a:cxnLst/>
          <a:rect l="0" t="0" r="0" b="0"/>
          <a:pathLst>
            <a:path>
              <a:moveTo>
                <a:pt x="2472614" y="3896391"/>
              </a:moveTo>
              <a:arcTo wR="1979410" hR="1979410" stAng="4534307" swAng="1506705"/>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EC2C4E31-681B-4ED2-80AA-A9AF94B7B160}">
      <dsp:nvSpPr>
        <dsp:cNvPr id="0" name=""/>
        <dsp:cNvSpPr/>
      </dsp:nvSpPr>
      <dsp:spPr>
        <a:xfrm>
          <a:off x="1894379" y="3511901"/>
          <a:ext cx="1522958" cy="989922"/>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ישועה</a:t>
          </a:r>
          <a:endParaRPr lang="he-IL" sz="2500" b="1" kern="1200" dirty="0">
            <a:solidFill>
              <a:schemeClr val="tx1"/>
            </a:solidFill>
            <a:latin typeface="David" pitchFamily="34" charset="-79"/>
            <a:cs typeface="David" pitchFamily="34" charset="-79"/>
          </a:endParaRPr>
        </a:p>
      </dsp:txBody>
      <dsp:txXfrm>
        <a:off x="1894379" y="3511901"/>
        <a:ext cx="1522958" cy="989922"/>
      </dsp:txXfrm>
    </dsp:sp>
    <dsp:sp modelId="{F7CD3F08-7EC9-4B38-ABDD-D0BA53E7FFD0}">
      <dsp:nvSpPr>
        <dsp:cNvPr id="0" name=""/>
        <dsp:cNvSpPr/>
      </dsp:nvSpPr>
      <dsp:spPr>
        <a:xfrm>
          <a:off x="2138081" y="818376"/>
          <a:ext cx="3958821" cy="3958821"/>
        </a:xfrm>
        <a:custGeom>
          <a:avLst/>
          <a:gdLst/>
          <a:ahLst/>
          <a:cxnLst/>
          <a:rect l="0" t="0" r="0" b="0"/>
          <a:pathLst>
            <a:path>
              <a:moveTo>
                <a:pt x="62619" y="2473351"/>
              </a:moveTo>
              <a:arcTo wR="1979410" hR="1979410" stAng="9932984" swAng="1235268"/>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E7E15174-989A-4B53-903F-ABC7A4C48801}">
      <dsp:nvSpPr>
        <dsp:cNvPr id="0" name=""/>
        <dsp:cNvSpPr/>
      </dsp:nvSpPr>
      <dsp:spPr>
        <a:xfrm>
          <a:off x="1522518" y="1368156"/>
          <a:ext cx="1522958" cy="989922"/>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רגיעה</a:t>
          </a:r>
          <a:endParaRPr lang="he-IL" sz="2500" b="1" kern="1200" dirty="0">
            <a:solidFill>
              <a:schemeClr val="tx1"/>
            </a:solidFill>
            <a:latin typeface="David" pitchFamily="34" charset="-79"/>
            <a:cs typeface="David" pitchFamily="34" charset="-79"/>
          </a:endParaRPr>
        </a:p>
      </dsp:txBody>
      <dsp:txXfrm>
        <a:off x="1522518" y="1368156"/>
        <a:ext cx="1522958" cy="989922"/>
      </dsp:txXfrm>
    </dsp:sp>
    <dsp:sp modelId="{1BF0AF2F-3783-49BF-B075-DC3A473E33D3}">
      <dsp:nvSpPr>
        <dsp:cNvPr id="0" name=""/>
        <dsp:cNvSpPr/>
      </dsp:nvSpPr>
      <dsp:spPr>
        <a:xfrm>
          <a:off x="1915982" y="825514"/>
          <a:ext cx="3958821" cy="3958821"/>
        </a:xfrm>
        <a:custGeom>
          <a:avLst/>
          <a:gdLst/>
          <a:ahLst/>
          <a:cxnLst/>
          <a:rect l="0" t="0" r="0" b="0"/>
          <a:pathLst>
            <a:path>
              <a:moveTo>
                <a:pt x="744322" y="432599"/>
              </a:moveTo>
              <a:arcTo wR="1979410" hR="1979410" stAng="13883613" swAng="884714"/>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E4BC015-5821-40BF-9583-EC41FEA5C58E}" type="datetimeFigureOut">
              <a:rPr lang="he-IL" smtClean="0"/>
              <a:t>י"ג/אדר א/תשע"ד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2E696EC-6722-4BAB-8C40-4DB8316CE949}" type="slidenum">
              <a:rPr lang="he-IL" smtClean="0"/>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6592E4-05C9-422C-9B83-26BFCF00B296}"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alpha val="88000"/>
          </a:srgbClr>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175F583-1EA1-4C9A-8A16-E607F0B3EF74}" type="datetimeFigureOut">
              <a:rPr lang="he-IL" smtClean="0"/>
              <a:pPr/>
              <a:t>י"ג/אדר א/תשע"ד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D6592E4-05C9-422C-9B83-26BFCF00B296}"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835696" y="2132856"/>
            <a:ext cx="5688632" cy="2215991"/>
          </a:xfrm>
          <a:prstGeom prst="rect">
            <a:avLst/>
          </a:prstGeom>
          <a:noFill/>
          <a:effectLst>
            <a:glow rad="228600">
              <a:schemeClr val="accent6">
                <a:satMod val="175000"/>
                <a:alpha val="40000"/>
              </a:schemeClr>
            </a:glow>
          </a:effectLst>
        </p:spPr>
        <p:txBody>
          <a:bodyPr wrap="square" lIns="91440" tIns="45720" rIns="91440" bIns="45720">
            <a:spAutoFit/>
          </a:bodyPr>
          <a:lstStyle/>
          <a:p>
            <a:pPr algn="ctr"/>
            <a:r>
              <a:rPr lang="he-IL" sz="138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שופטים</a:t>
            </a:r>
            <a:r>
              <a:rPr lang="he-IL" sz="88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 </a:t>
            </a:r>
            <a:endParaRPr lang="he-IL" sz="88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מחזוריות ספר שופטים</a:t>
            </a:r>
            <a:endParaRPr lang="he-IL" sz="5400" b="1" dirty="0">
              <a:latin typeface="David" pitchFamily="34" charset="-79"/>
              <a:cs typeface="David" pitchFamily="34" charset="-79"/>
            </a:endParaRPr>
          </a:p>
        </p:txBody>
      </p:sp>
      <p:graphicFrame>
        <p:nvGraphicFramePr>
          <p:cNvPr id="4" name="מציין מיקום תוכן 3"/>
          <p:cNvGraphicFramePr>
            <a:graphicFrameLocks noGrp="1"/>
          </p:cNvGraphicFramePr>
          <p:nvPr>
            <p:ph idx="1"/>
          </p:nvPr>
        </p:nvGraphicFramePr>
        <p:xfrm>
          <a:off x="457200" y="1484784"/>
          <a:ext cx="8229600" cy="4641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5400" b="1" dirty="0" smtClean="0">
                <a:solidFill>
                  <a:srgbClr val="FF0000"/>
                </a:solidFill>
                <a:latin typeface="David" pitchFamily="34" charset="-79"/>
                <a:cs typeface="David" pitchFamily="34" charset="-79"/>
              </a:rPr>
              <a:t>חטא דתי</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304800" y="1554163"/>
            <a:ext cx="8686800" cy="866726"/>
          </a:xfrm>
        </p:spPr>
        <p:txBody>
          <a:bodyPr>
            <a:normAutofit/>
          </a:bodyPr>
          <a:lstStyle/>
          <a:p>
            <a:pPr algn="ctr">
              <a:buNone/>
            </a:pPr>
            <a:r>
              <a:rPr lang="he-IL" sz="3600" b="1" dirty="0" smtClean="0">
                <a:latin typeface="David" pitchFamily="34" charset="-79"/>
                <a:cs typeface="David" pitchFamily="34" charset="-79"/>
              </a:rPr>
              <a:t>בני ישראל חוטאים לה' ועובדים אלילים.</a:t>
            </a:r>
            <a:endParaRPr lang="he-IL" sz="3600" b="1" dirty="0">
              <a:latin typeface="David" pitchFamily="34" charset="-79"/>
              <a:cs typeface="David" pitchFamily="34" charset="-79"/>
            </a:endParaRPr>
          </a:p>
        </p:txBody>
      </p:sp>
      <p:pic>
        <p:nvPicPr>
          <p:cNvPr id="26626" name="Picture 2" descr="http://www.mikragesher.org.il/dev/encyclopedia/ency_pics/530.jpg"/>
          <p:cNvPicPr>
            <a:picLocks noChangeAspect="1" noChangeArrowheads="1"/>
          </p:cNvPicPr>
          <p:nvPr/>
        </p:nvPicPr>
        <p:blipFill>
          <a:blip r:embed="rId2" cstate="print"/>
          <a:srcRect/>
          <a:stretch>
            <a:fillRect/>
          </a:stretch>
        </p:blipFill>
        <p:spPr bwMode="auto">
          <a:xfrm>
            <a:off x="1619672" y="2276872"/>
            <a:ext cx="6286501" cy="43815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5400" b="1" dirty="0" smtClean="0">
                <a:solidFill>
                  <a:srgbClr val="FF0000"/>
                </a:solidFill>
                <a:latin typeface="David" pitchFamily="34" charset="-79"/>
                <a:cs typeface="David" pitchFamily="34" charset="-79"/>
              </a:rPr>
              <a:t>עונש</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304800" y="1554163"/>
            <a:ext cx="8686800" cy="1154758"/>
          </a:xfrm>
        </p:spPr>
        <p:txBody>
          <a:bodyPr>
            <a:normAutofit/>
          </a:bodyPr>
          <a:lstStyle/>
          <a:p>
            <a:pPr algn="ctr">
              <a:buNone/>
            </a:pPr>
            <a:r>
              <a:rPr lang="he-IL" sz="3600" b="1" dirty="0" smtClean="0">
                <a:latin typeface="David" pitchFamily="34" charset="-79"/>
                <a:cs typeface="David" pitchFamily="34" charset="-79"/>
              </a:rPr>
              <a:t>אויב חיצוני, שבעזרתו ה' יעניש את בני ישראל.</a:t>
            </a:r>
            <a:endParaRPr lang="he-IL" sz="3600" b="1" dirty="0">
              <a:latin typeface="David" pitchFamily="34" charset="-79"/>
              <a:cs typeface="David" pitchFamily="34" charset="-79"/>
            </a:endParaRPr>
          </a:p>
        </p:txBody>
      </p:sp>
      <p:pic>
        <p:nvPicPr>
          <p:cNvPr id="25602" name="Picture 2" descr="http://www.kabalove.org/images/Troy_war.jpg"/>
          <p:cNvPicPr>
            <a:picLocks noChangeAspect="1" noChangeArrowheads="1"/>
          </p:cNvPicPr>
          <p:nvPr/>
        </p:nvPicPr>
        <p:blipFill>
          <a:blip r:embed="rId2" cstate="print"/>
          <a:srcRect/>
          <a:stretch>
            <a:fillRect/>
          </a:stretch>
        </p:blipFill>
        <p:spPr bwMode="auto">
          <a:xfrm>
            <a:off x="1547664" y="2276872"/>
            <a:ext cx="5832648" cy="432048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5400" b="1" dirty="0" smtClean="0">
                <a:solidFill>
                  <a:srgbClr val="FF0000"/>
                </a:solidFill>
                <a:latin typeface="David" pitchFamily="34" charset="-79"/>
                <a:cs typeface="David" pitchFamily="34" charset="-79"/>
              </a:rPr>
              <a:t>זעקה אל ה'</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304800" y="1554163"/>
            <a:ext cx="8686800" cy="794718"/>
          </a:xfrm>
        </p:spPr>
        <p:txBody>
          <a:bodyPr>
            <a:normAutofit/>
          </a:bodyPr>
          <a:lstStyle/>
          <a:p>
            <a:pPr algn="ctr">
              <a:buNone/>
            </a:pPr>
            <a:r>
              <a:rPr lang="he-IL" sz="3600" dirty="0" smtClean="0"/>
              <a:t>תפילה לה' בבקשת עזרה</a:t>
            </a:r>
            <a:endParaRPr lang="he-IL" sz="3600" dirty="0"/>
          </a:p>
        </p:txBody>
      </p:sp>
      <p:pic>
        <p:nvPicPr>
          <p:cNvPr id="24578" name="Picture 2" descr="http://i120.photobucket.com/albums/o188/jjw801/blogs/prayer.jpg"/>
          <p:cNvPicPr>
            <a:picLocks noChangeAspect="1" noChangeArrowheads="1"/>
          </p:cNvPicPr>
          <p:nvPr/>
        </p:nvPicPr>
        <p:blipFill>
          <a:blip r:embed="rId2" cstate="print"/>
          <a:srcRect/>
          <a:stretch>
            <a:fillRect/>
          </a:stretch>
        </p:blipFill>
        <p:spPr bwMode="auto">
          <a:xfrm>
            <a:off x="2843808" y="2348880"/>
            <a:ext cx="4032448" cy="405983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5400" b="1" dirty="0" smtClean="0">
                <a:solidFill>
                  <a:srgbClr val="FF0000"/>
                </a:solidFill>
                <a:latin typeface="David" pitchFamily="34" charset="-79"/>
                <a:cs typeface="David" pitchFamily="34" charset="-79"/>
              </a:rPr>
              <a:t>ישועה</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304800" y="1554163"/>
            <a:ext cx="8686800" cy="1010742"/>
          </a:xfrm>
        </p:spPr>
        <p:txBody>
          <a:bodyPr>
            <a:normAutofit/>
          </a:bodyPr>
          <a:lstStyle/>
          <a:p>
            <a:pPr algn="ctr">
              <a:buNone/>
            </a:pPr>
            <a:r>
              <a:rPr lang="he-IL" sz="3600" b="1" dirty="0" smtClean="0">
                <a:latin typeface="David" pitchFamily="34" charset="-79"/>
                <a:cs typeface="David" pitchFamily="34" charset="-79"/>
              </a:rPr>
              <a:t>ה' שולח שופט (מנהיג) שמציל את העם.</a:t>
            </a:r>
            <a:endParaRPr lang="he-IL" sz="3600" b="1" dirty="0">
              <a:latin typeface="David" pitchFamily="34" charset="-79"/>
              <a:cs typeface="David" pitchFamily="34" charset="-79"/>
            </a:endParaRPr>
          </a:p>
        </p:txBody>
      </p:sp>
      <p:pic>
        <p:nvPicPr>
          <p:cNvPr id="28674" name="Picture 2" descr="http://static1.wikia.nocookie.net/__cb20130721034736/camphalfbloodroleplay/images/b/b3/Spartan-warrior.jpg"/>
          <p:cNvPicPr>
            <a:picLocks noChangeAspect="1" noChangeArrowheads="1"/>
          </p:cNvPicPr>
          <p:nvPr/>
        </p:nvPicPr>
        <p:blipFill>
          <a:blip r:embed="rId2" cstate="print"/>
          <a:srcRect/>
          <a:stretch>
            <a:fillRect/>
          </a:stretch>
        </p:blipFill>
        <p:spPr bwMode="auto">
          <a:xfrm>
            <a:off x="1619672" y="2492896"/>
            <a:ext cx="5874122" cy="367240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5400" b="1" dirty="0" smtClean="0">
                <a:solidFill>
                  <a:srgbClr val="FF0000"/>
                </a:solidFill>
                <a:latin typeface="David" pitchFamily="34" charset="-79"/>
                <a:cs typeface="David" pitchFamily="34" charset="-79"/>
              </a:rPr>
              <a:t>רגיעה</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304800" y="1554163"/>
            <a:ext cx="8686800" cy="938734"/>
          </a:xfrm>
        </p:spPr>
        <p:txBody>
          <a:bodyPr>
            <a:noAutofit/>
          </a:bodyPr>
          <a:lstStyle/>
          <a:p>
            <a:pPr algn="ctr">
              <a:buNone/>
            </a:pPr>
            <a:r>
              <a:rPr lang="he-IL" sz="3600" b="1" dirty="0" smtClean="0">
                <a:latin typeface="David" pitchFamily="34" charset="-79"/>
                <a:cs typeface="David" pitchFamily="34" charset="-79"/>
              </a:rPr>
              <a:t>תקופה בה יש רגיעה "ותשקוט הארץ 40 שנה".</a:t>
            </a:r>
            <a:endParaRPr lang="he-IL" sz="3600" b="1" dirty="0">
              <a:latin typeface="David" pitchFamily="34" charset="-79"/>
              <a:cs typeface="David" pitchFamily="34" charset="-79"/>
            </a:endParaRPr>
          </a:p>
        </p:txBody>
      </p:sp>
      <p:pic>
        <p:nvPicPr>
          <p:cNvPr id="3074" name="Picture 2" descr="http://www.shlomi-group.com/forum/uploads/post-1275-1205138772.jpg"/>
          <p:cNvPicPr>
            <a:picLocks noChangeAspect="1" noChangeArrowheads="1"/>
          </p:cNvPicPr>
          <p:nvPr/>
        </p:nvPicPr>
        <p:blipFill>
          <a:blip r:embed="rId2" cstate="print"/>
          <a:srcRect/>
          <a:stretch>
            <a:fillRect/>
          </a:stretch>
        </p:blipFill>
        <p:spPr bwMode="auto">
          <a:xfrm>
            <a:off x="1403648" y="2204864"/>
            <a:ext cx="6614171" cy="439799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2492896"/>
            <a:ext cx="8229600" cy="1143000"/>
          </a:xfrm>
        </p:spPr>
        <p:txBody>
          <a:bodyPr>
            <a:normAutofit fontScale="90000"/>
          </a:bodyPr>
          <a:lstStyle/>
          <a:p>
            <a:r>
              <a:rPr lang="he-IL" sz="184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פרק ד</a:t>
            </a:r>
            <a:r>
              <a:rPr lang="he-IL" sz="184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a:t>
            </a:r>
            <a:r>
              <a:rPr lang="he-IL" sz="107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
            </a:r>
            <a:br>
              <a:rPr lang="he-IL" sz="10700"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br>
            <a:r>
              <a:rPr lang="he-IL"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t/>
            </a:r>
            <a:br>
              <a:rPr lang="he-IL" b="1"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latin typeface="David" pitchFamily="34" charset="-79"/>
                <a:cs typeface="David" pitchFamily="34" charset="-79"/>
              </a:rPr>
            </a:br>
            <a:endParaRPr lang="he-IL" dirty="0"/>
          </a:p>
        </p:txBody>
      </p:sp>
      <p:sp>
        <p:nvSpPr>
          <p:cNvPr id="4" name="כותרת משנה 2"/>
          <p:cNvSpPr txBox="1">
            <a:spLocks/>
          </p:cNvSpPr>
          <p:nvPr/>
        </p:nvSpPr>
        <p:spPr>
          <a:xfrm>
            <a:off x="1371600" y="3886200"/>
            <a:ext cx="6400800" cy="1752600"/>
          </a:xfrm>
          <a:prstGeom prst="rect">
            <a:avLst/>
          </a:prstGeom>
        </p:spPr>
        <p:txBody>
          <a:bodyPr vert="horz" lIns="91440" tIns="45720" rIns="91440" bIns="45720" rtlCol="1">
            <a:normAutofit/>
          </a:bodyPr>
          <a:lstStyle/>
          <a:p>
            <a:pPr marL="342900" marR="0" lvl="0" indent="-342900" algn="ctr" defTabSz="914400" rtl="1" eaLnBrk="1" fontAlgn="auto" latinLnBrk="0" hangingPunct="1">
              <a:lnSpc>
                <a:spcPct val="100000"/>
              </a:lnSpc>
              <a:spcBef>
                <a:spcPct val="20000"/>
              </a:spcBef>
              <a:spcAft>
                <a:spcPts val="0"/>
              </a:spcAft>
              <a:buClrTx/>
              <a:buSzTx/>
              <a:tabLst/>
              <a:defRPr/>
            </a:pPr>
            <a:r>
              <a:rPr kumimoji="0" lang="he-IL" sz="7200" b="1" i="0" u="none" strike="noStrike" kern="1200" cap="none" spc="0" normalizeH="0" baseline="0" noProof="0" dirty="0" smtClean="0">
                <a:ln w="1905"/>
                <a:solidFill>
                  <a:srgbClr val="FF0000"/>
                </a:solidFill>
                <a:effectLst>
                  <a:innerShdw blurRad="69850" dist="43180" dir="5400000">
                    <a:srgbClr val="000000">
                      <a:alpha val="65000"/>
                    </a:srgbClr>
                  </a:innerShdw>
                </a:effectLst>
                <a:uLnTx/>
                <a:uFillTx/>
                <a:latin typeface="David" pitchFamily="34" charset="-79"/>
                <a:ea typeface="+mn-ea"/>
                <a:cs typeface="David" pitchFamily="34" charset="-79"/>
              </a:rPr>
              <a:t>דבורה הנביאה</a:t>
            </a:r>
          </a:p>
          <a:p>
            <a:pPr marL="342900" marR="0" lvl="0" indent="-342900" algn="ctr" defTabSz="914400" rtl="1" eaLnBrk="1" fontAlgn="auto" latinLnBrk="0" hangingPunct="1">
              <a:lnSpc>
                <a:spcPct val="100000"/>
              </a:lnSpc>
              <a:spcBef>
                <a:spcPct val="20000"/>
              </a:spcBef>
              <a:spcAft>
                <a:spcPts val="0"/>
              </a:spcAft>
              <a:buClrTx/>
              <a:buSzTx/>
              <a:tabLst/>
              <a:defRPr/>
            </a:pPr>
            <a:endParaRPr kumimoji="0" lang="he-IL"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a:t>
            </a:r>
            <a:endParaRPr lang="he-IL" sz="5400" b="1" dirty="0">
              <a:latin typeface="David" pitchFamily="34" charset="-79"/>
              <a:cs typeface="David" pitchFamily="34" charset="-79"/>
            </a:endParaRPr>
          </a:p>
        </p:txBody>
      </p:sp>
      <p:sp>
        <p:nvSpPr>
          <p:cNvPr id="5" name="מציין מיקום תוכן 4"/>
          <p:cNvSpPr>
            <a:spLocks noGrp="1"/>
          </p:cNvSpPr>
          <p:nvPr>
            <p:ph idx="1"/>
          </p:nvPr>
        </p:nvSpPr>
        <p:spPr>
          <a:xfrm>
            <a:off x="251520" y="3140968"/>
            <a:ext cx="8229600" cy="1540768"/>
          </a:xfrm>
        </p:spPr>
        <p:txBody>
          <a:bodyPr>
            <a:normAutofit/>
          </a:bodyPr>
          <a:lstStyle/>
          <a:p>
            <a:pPr>
              <a:buNone/>
            </a:pPr>
            <a:r>
              <a:rPr lang="he-IL" sz="4000" b="1" dirty="0" smtClean="0">
                <a:solidFill>
                  <a:srgbClr val="00B050"/>
                </a:solidFill>
                <a:latin typeface="David" pitchFamily="34" charset="-79"/>
                <a:cs typeface="David" pitchFamily="34" charset="-79"/>
              </a:rPr>
              <a:t>א</a:t>
            </a:r>
            <a:r>
              <a:rPr lang="he-IL" sz="4000" b="1" dirty="0" smtClean="0">
                <a:solidFill>
                  <a:srgbClr val="0070C0"/>
                </a:solidFill>
                <a:latin typeface="David" pitchFamily="34" charset="-79"/>
                <a:cs typeface="David" pitchFamily="34" charset="-79"/>
              </a:rPr>
              <a:t> </a:t>
            </a:r>
            <a:r>
              <a:rPr lang="he-IL" sz="4000" b="1" dirty="0" smtClean="0">
                <a:latin typeface="David" pitchFamily="34" charset="-79"/>
                <a:cs typeface="David" pitchFamily="34" charset="-79"/>
              </a:rPr>
              <a:t>וַיֹּסִפוּ בְּנֵי יִשְׂרָאֵל, </a:t>
            </a:r>
            <a:r>
              <a:rPr lang="he-IL" sz="4000" b="1" dirty="0" err="1" smtClean="0">
                <a:latin typeface="David" pitchFamily="34" charset="-79"/>
                <a:cs typeface="David" pitchFamily="34" charset="-79"/>
              </a:rPr>
              <a:t>לַעֲשׂו</a:t>
            </a:r>
            <a:r>
              <a:rPr lang="he-IL" sz="4000" b="1" dirty="0" smtClean="0">
                <a:latin typeface="David" pitchFamily="34" charset="-79"/>
                <a:cs typeface="David" pitchFamily="34" charset="-79"/>
              </a:rPr>
              <a:t>ֹת הָרַ</a:t>
            </a:r>
            <a:r>
              <a:rPr lang="he-IL" sz="4000" b="1" dirty="0" err="1" smtClean="0">
                <a:latin typeface="David" pitchFamily="34" charset="-79"/>
                <a:cs typeface="David" pitchFamily="34" charset="-79"/>
              </a:rPr>
              <a:t>ע </a:t>
            </a:r>
            <a:r>
              <a:rPr lang="he-IL" sz="4000" b="1" dirty="0" smtClean="0">
                <a:latin typeface="David" pitchFamily="34" charset="-79"/>
                <a:cs typeface="David" pitchFamily="34" charset="-79"/>
              </a:rPr>
              <a:t>בְּעֵינֵי </a:t>
            </a:r>
            <a:r>
              <a:rPr lang="he-IL" sz="4000" b="1" dirty="0" err="1" smtClean="0">
                <a:latin typeface="David" pitchFamily="34" charset="-79"/>
                <a:cs typeface="David" pitchFamily="34" charset="-79"/>
              </a:rPr>
              <a:t>יְהו</a:t>
            </a:r>
            <a:r>
              <a:rPr lang="he-IL" sz="4000" b="1" dirty="0" smtClean="0">
                <a:latin typeface="David" pitchFamily="34" charset="-79"/>
                <a:cs typeface="David" pitchFamily="34" charset="-79"/>
              </a:rPr>
              <a:t>ָה; וְאֵהוּד, </a:t>
            </a:r>
            <a:r>
              <a:rPr lang="he-IL" sz="4000" b="1" dirty="0" err="1" smtClean="0">
                <a:latin typeface="David" pitchFamily="34" charset="-79"/>
                <a:cs typeface="David" pitchFamily="34" charset="-79"/>
              </a:rPr>
              <a:t>מֵ</a:t>
            </a:r>
            <a:r>
              <a:rPr lang="he-IL" sz="4000" b="1" dirty="0" smtClean="0">
                <a:latin typeface="David" pitchFamily="34" charset="-79"/>
                <a:cs typeface="David" pitchFamily="34" charset="-79"/>
              </a:rPr>
              <a:t>ת.</a:t>
            </a:r>
            <a:endParaRPr lang="he-IL" sz="4000" b="1" dirty="0">
              <a:latin typeface="David" pitchFamily="34" charset="-79"/>
              <a:cs typeface="David" pitchFamily="34" charset="-79"/>
            </a:endParaRPr>
          </a:p>
        </p:txBody>
      </p:sp>
      <p:grpSp>
        <p:nvGrpSpPr>
          <p:cNvPr id="4" name="קבוצה 3"/>
          <p:cNvGrpSpPr/>
          <p:nvPr/>
        </p:nvGrpSpPr>
        <p:grpSpPr>
          <a:xfrm>
            <a:off x="3851920" y="1700808"/>
            <a:ext cx="1522958" cy="989922"/>
            <a:chOff x="6244430" y="-2313346"/>
            <a:chExt cx="1522958" cy="989922"/>
          </a:xfrm>
          <a:scene3d>
            <a:camera prst="orthographicFront"/>
            <a:lightRig rig="chilly" dir="t"/>
          </a:scene3d>
        </p:grpSpPr>
        <p:sp>
          <p:nvSpPr>
            <p:cNvPr id="6" name="מלבן מעוגל 5"/>
            <p:cNvSpPr/>
            <p:nvPr/>
          </p:nvSpPr>
          <p:spPr>
            <a:xfrm>
              <a:off x="6244430" y="-2313346"/>
              <a:ext cx="1522958" cy="989922"/>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מלבן 6"/>
            <p:cNvSpPr/>
            <p:nvPr/>
          </p:nvSpPr>
          <p:spPr>
            <a:xfrm>
              <a:off x="6316438" y="-2241338"/>
              <a:ext cx="1426310" cy="8932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חטא</a:t>
              </a:r>
            </a:p>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דתי</a:t>
              </a:r>
              <a:endParaRPr lang="he-IL" sz="2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2</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2852936"/>
            <a:ext cx="8229600" cy="3201219"/>
          </a:xfrm>
        </p:spPr>
        <p:txBody>
          <a:bodyPr>
            <a:normAutofit/>
          </a:bodyPr>
          <a:lstStyle/>
          <a:p>
            <a:pPr lvl="0">
              <a:buNone/>
            </a:pPr>
            <a:r>
              <a:rPr lang="he-IL" sz="4000" b="1" dirty="0" smtClean="0">
                <a:solidFill>
                  <a:srgbClr val="00B050"/>
                </a:solidFill>
                <a:latin typeface="David" pitchFamily="34" charset="-79"/>
                <a:cs typeface="David" pitchFamily="34" charset="-79"/>
              </a:rPr>
              <a:t>ב</a:t>
            </a:r>
            <a:r>
              <a:rPr lang="he-IL" sz="4000" b="1" dirty="0" smtClean="0">
                <a:latin typeface="David" pitchFamily="34" charset="-79"/>
                <a:cs typeface="David" pitchFamily="34" charset="-79"/>
              </a:rPr>
              <a:t> וַיִּמְכְּרֵם יְהוָה, בְּי</a:t>
            </a:r>
            <a:r>
              <a:rPr lang="he-IL" sz="4000" b="1" dirty="0" err="1" smtClean="0">
                <a:latin typeface="David" pitchFamily="34" charset="-79"/>
                <a:cs typeface="David" pitchFamily="34" charset="-79"/>
              </a:rPr>
              <a:t>ַד </a:t>
            </a:r>
            <a:r>
              <a:rPr lang="he-IL" sz="4000" b="1" dirty="0" smtClean="0">
                <a:latin typeface="David" pitchFamily="34" charset="-79"/>
                <a:cs typeface="David" pitchFamily="34" charset="-79"/>
              </a:rPr>
              <a:t>יָבִין מֶלֶךְ-כְּנַעַן, אֲשֶׁר </a:t>
            </a:r>
            <a:r>
              <a:rPr lang="he-IL" sz="4000" b="1" dirty="0" err="1" smtClean="0">
                <a:latin typeface="David" pitchFamily="34" charset="-79"/>
                <a:cs typeface="David" pitchFamily="34" charset="-79"/>
              </a:rPr>
              <a:t>מָל</a:t>
            </a:r>
            <a:r>
              <a:rPr lang="he-IL" sz="4000" b="1" dirty="0" smtClean="0">
                <a:latin typeface="David" pitchFamily="34" charset="-79"/>
                <a:cs typeface="David" pitchFamily="34" charset="-79"/>
              </a:rPr>
              <a:t>ַךְ</a:t>
            </a:r>
            <a:r>
              <a:rPr lang="he-IL" sz="4000" b="1" dirty="0" err="1" smtClean="0">
                <a:latin typeface="David" pitchFamily="34" charset="-79"/>
                <a:cs typeface="David" pitchFamily="34" charset="-79"/>
              </a:rPr>
              <a:t>, בְּחָ</a:t>
            </a:r>
            <a:r>
              <a:rPr lang="he-IL" sz="4000" b="1" dirty="0" smtClean="0">
                <a:latin typeface="David" pitchFamily="34" charset="-79"/>
                <a:cs typeface="David" pitchFamily="34" charset="-79"/>
              </a:rPr>
              <a:t>צוֹר; וְשַׂר-צְבָאוֹ, </a:t>
            </a:r>
            <a:r>
              <a:rPr lang="he-IL" sz="4000" b="1" dirty="0" err="1" smtClean="0">
                <a:latin typeface="David" pitchFamily="34" charset="-79"/>
                <a:cs typeface="David" pitchFamily="34" charset="-79"/>
              </a:rPr>
              <a:t>סִיסְרָ</a:t>
            </a:r>
            <a:r>
              <a:rPr lang="he-IL" sz="4000" b="1" dirty="0" smtClean="0">
                <a:latin typeface="David" pitchFamily="34" charset="-79"/>
                <a:cs typeface="David" pitchFamily="34" charset="-79"/>
              </a:rPr>
              <a:t>א, וְהוּא יוֹשֵׁב, </a:t>
            </a:r>
            <a:r>
              <a:rPr lang="he-IL" sz="4000" b="1" dirty="0" err="1" smtClean="0">
                <a:latin typeface="David" pitchFamily="34" charset="-79"/>
                <a:cs typeface="David" pitchFamily="34" charset="-79"/>
              </a:rPr>
              <a:t>בַּחֲ</a:t>
            </a:r>
            <a:r>
              <a:rPr lang="he-IL" sz="4000" b="1" dirty="0" smtClean="0">
                <a:latin typeface="David" pitchFamily="34" charset="-79"/>
                <a:cs typeface="David" pitchFamily="34" charset="-79"/>
              </a:rPr>
              <a:t>רֹשֶׁת </a:t>
            </a:r>
            <a:r>
              <a:rPr lang="he-IL" sz="4000" b="1" dirty="0" err="1" smtClean="0">
                <a:latin typeface="David" pitchFamily="34" charset="-79"/>
                <a:cs typeface="David" pitchFamily="34" charset="-79"/>
              </a:rPr>
              <a:t>הַגּו</a:t>
            </a:r>
            <a:r>
              <a:rPr lang="he-IL" sz="4000" b="1" dirty="0" smtClean="0">
                <a:latin typeface="David" pitchFamily="34" charset="-79"/>
                <a:cs typeface="David" pitchFamily="34" charset="-79"/>
              </a:rPr>
              <a:t>ֹיִם. </a:t>
            </a:r>
            <a:endParaRPr lang="he-IL" sz="4000" b="1" dirty="0">
              <a:latin typeface="David" pitchFamily="34" charset="-79"/>
              <a:cs typeface="David" pitchFamily="34" charset="-79"/>
            </a:endParaRPr>
          </a:p>
        </p:txBody>
      </p:sp>
      <p:grpSp>
        <p:nvGrpSpPr>
          <p:cNvPr id="4" name="קבוצה 3"/>
          <p:cNvGrpSpPr/>
          <p:nvPr/>
        </p:nvGrpSpPr>
        <p:grpSpPr>
          <a:xfrm>
            <a:off x="3779912" y="1628800"/>
            <a:ext cx="1522958" cy="989922"/>
            <a:chOff x="5266925" y="1224135"/>
            <a:chExt cx="1522958" cy="989922"/>
          </a:xfrm>
          <a:scene3d>
            <a:camera prst="orthographicFront"/>
            <a:lightRig rig="chilly" dir="t"/>
          </a:scene3d>
        </p:grpSpPr>
        <p:sp>
          <p:nvSpPr>
            <p:cNvPr id="5" name="מלבן מעוגל 4"/>
            <p:cNvSpPr/>
            <p:nvPr/>
          </p:nvSpPr>
          <p:spPr>
            <a:xfrm>
              <a:off x="5266925" y="1224135"/>
              <a:ext cx="1522958" cy="989922"/>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5315249" y="1272459"/>
              <a:ext cx="1426310" cy="8932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עונש</a:t>
              </a:r>
              <a:endParaRPr lang="he-IL" sz="2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3</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57200" y="2636912"/>
            <a:ext cx="8229600" cy="3489251"/>
          </a:xfrm>
        </p:spPr>
        <p:txBody>
          <a:bodyPr>
            <a:normAutofit/>
          </a:bodyPr>
          <a:lstStyle/>
          <a:p>
            <a:pPr>
              <a:buNone/>
            </a:pPr>
            <a:r>
              <a:rPr lang="he-IL" sz="4000" b="1" dirty="0" smtClean="0">
                <a:solidFill>
                  <a:srgbClr val="00B050"/>
                </a:solidFill>
                <a:latin typeface="David" pitchFamily="34" charset="-79"/>
                <a:cs typeface="David" pitchFamily="34" charset="-79"/>
              </a:rPr>
              <a:t>ג</a:t>
            </a:r>
            <a:r>
              <a:rPr lang="he-IL" sz="4000" b="1" dirty="0" smtClean="0">
                <a:latin typeface="David" pitchFamily="34" charset="-79"/>
                <a:cs typeface="David" pitchFamily="34" charset="-79"/>
              </a:rPr>
              <a:t> וַיִּצְעֲקוּ בְנֵי-יִשְׂרָאֵל, אֶל-יְהוָה:  </a:t>
            </a:r>
            <a:r>
              <a:rPr lang="he-IL" sz="4000" b="1" dirty="0" err="1" smtClean="0">
                <a:latin typeface="David" pitchFamily="34" charset="-79"/>
                <a:cs typeface="David" pitchFamily="34" charset="-79"/>
              </a:rPr>
              <a:t>כּ</a:t>
            </a:r>
            <a:r>
              <a:rPr lang="he-IL" sz="4000" b="1" dirty="0" smtClean="0">
                <a:latin typeface="David" pitchFamily="34" charset="-79"/>
                <a:cs typeface="David" pitchFamily="34" charset="-79"/>
              </a:rPr>
              <a:t>ִי תְּשַׁע </a:t>
            </a:r>
            <a:r>
              <a:rPr lang="he-IL" sz="4000" b="1" dirty="0" err="1" smtClean="0">
                <a:latin typeface="David" pitchFamily="34" charset="-79"/>
                <a:cs typeface="David" pitchFamily="34" charset="-79"/>
              </a:rPr>
              <a:t>מֵאו</a:t>
            </a:r>
            <a:r>
              <a:rPr lang="he-IL" sz="4000" b="1" dirty="0" smtClean="0">
                <a:latin typeface="David" pitchFamily="34" charset="-79"/>
                <a:cs typeface="David" pitchFamily="34" charset="-79"/>
              </a:rPr>
              <a:t>ֹת רֶכֶב-בַּרְזֶל</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לוֹ, וְהוּא לָחַץ </a:t>
            </a:r>
            <a:r>
              <a:rPr lang="he-IL" sz="4000" b="1" dirty="0" err="1" smtClean="0">
                <a:latin typeface="David" pitchFamily="34" charset="-79"/>
                <a:cs typeface="David" pitchFamily="34" charset="-79"/>
              </a:rPr>
              <a:t>אֶ</a:t>
            </a:r>
            <a:r>
              <a:rPr lang="he-IL" sz="4000" b="1" dirty="0" smtClean="0">
                <a:latin typeface="David" pitchFamily="34" charset="-79"/>
                <a:cs typeface="David" pitchFamily="34" charset="-79"/>
              </a:rPr>
              <a:t>ת-בְּנֵי יִשְׂרָאֵל </a:t>
            </a:r>
            <a:r>
              <a:rPr lang="he-IL" sz="4000" b="1" dirty="0" err="1" smtClean="0">
                <a:latin typeface="David" pitchFamily="34" charset="-79"/>
                <a:cs typeface="David" pitchFamily="34" charset="-79"/>
              </a:rPr>
              <a:t>בְּחָזְק</a:t>
            </a:r>
            <a:r>
              <a:rPr lang="he-IL" sz="4000" b="1" dirty="0" smtClean="0">
                <a:latin typeface="David" pitchFamily="34" charset="-79"/>
                <a:cs typeface="David" pitchFamily="34" charset="-79"/>
              </a:rPr>
              <a:t>ָה, עֶשְׂרִים </a:t>
            </a:r>
            <a:r>
              <a:rPr lang="he-IL" sz="4000" b="1" dirty="0" err="1" smtClean="0">
                <a:latin typeface="David" pitchFamily="34" charset="-79"/>
                <a:cs typeface="David" pitchFamily="34" charset="-79"/>
              </a:rPr>
              <a:t>שָׁנָ</a:t>
            </a:r>
            <a:r>
              <a:rPr lang="he-IL" sz="4000" b="1" dirty="0" smtClean="0">
                <a:latin typeface="David" pitchFamily="34" charset="-79"/>
                <a:cs typeface="David" pitchFamily="34" charset="-79"/>
              </a:rPr>
              <a:t>ה.</a:t>
            </a:r>
            <a:endParaRPr lang="he-IL" sz="4000" b="1" dirty="0">
              <a:latin typeface="David" pitchFamily="34" charset="-79"/>
              <a:cs typeface="David" pitchFamily="34" charset="-79"/>
            </a:endParaRPr>
          </a:p>
        </p:txBody>
      </p:sp>
      <p:grpSp>
        <p:nvGrpSpPr>
          <p:cNvPr id="4" name="קבוצה 3"/>
          <p:cNvGrpSpPr/>
          <p:nvPr/>
        </p:nvGrpSpPr>
        <p:grpSpPr>
          <a:xfrm>
            <a:off x="3923928" y="1556792"/>
            <a:ext cx="1522958" cy="989922"/>
            <a:chOff x="4811485" y="3452361"/>
            <a:chExt cx="1522958" cy="989922"/>
          </a:xfrm>
          <a:scene3d>
            <a:camera prst="orthographicFront"/>
            <a:lightRig rig="chilly" dir="t"/>
          </a:scene3d>
        </p:grpSpPr>
        <p:sp>
          <p:nvSpPr>
            <p:cNvPr id="5" name="מלבן מעוגל 4"/>
            <p:cNvSpPr/>
            <p:nvPr/>
          </p:nvSpPr>
          <p:spPr>
            <a:xfrm>
              <a:off x="4811485" y="3452361"/>
              <a:ext cx="1522958" cy="989922"/>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4859809" y="3500685"/>
              <a:ext cx="1426310" cy="8932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זעקה אל ה'</a:t>
              </a:r>
              <a:endParaRPr lang="he-IL" sz="2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116632"/>
            <a:ext cx="8229600" cy="1143000"/>
          </a:xfrm>
        </p:spPr>
        <p:txBody>
          <a:bodyPr>
            <a:normAutofit/>
          </a:bodyPr>
          <a:lstStyle/>
          <a:p>
            <a:r>
              <a:rPr lang="he-IL" sz="5400" b="1" dirty="0" smtClean="0">
                <a:latin typeface="David" pitchFamily="34" charset="-79"/>
                <a:cs typeface="David" pitchFamily="34" charset="-79"/>
              </a:rPr>
              <a:t>פסוק 4</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2132856"/>
            <a:ext cx="8229600" cy="2304256"/>
          </a:xfrm>
        </p:spPr>
        <p:txBody>
          <a:bodyPr>
            <a:normAutofit/>
          </a:bodyPr>
          <a:lstStyle/>
          <a:p>
            <a:pPr>
              <a:buNone/>
            </a:pPr>
            <a:r>
              <a:rPr lang="he-IL" sz="3600" b="1" dirty="0" smtClean="0">
                <a:solidFill>
                  <a:srgbClr val="00B050"/>
                </a:solidFill>
                <a:latin typeface="David" pitchFamily="34" charset="-79"/>
                <a:cs typeface="David" pitchFamily="34" charset="-79"/>
              </a:rPr>
              <a:t>ד </a:t>
            </a:r>
            <a:r>
              <a:rPr lang="he-IL" sz="3600" b="1" dirty="0" smtClean="0">
                <a:latin typeface="David" pitchFamily="34" charset="-79"/>
                <a:cs typeface="David" pitchFamily="34" charset="-79"/>
              </a:rPr>
              <a:t>וּדְבוֹ</a:t>
            </a:r>
            <a:r>
              <a:rPr lang="he-IL" sz="3600" b="1" dirty="0" err="1" smtClean="0">
                <a:latin typeface="David" pitchFamily="34" charset="-79"/>
                <a:cs typeface="David" pitchFamily="34" charset="-79"/>
              </a:rPr>
              <a:t>רָה</a:t>
            </a:r>
            <a:r>
              <a:rPr lang="he-IL" sz="3600" b="1" dirty="0" smtClean="0">
                <a:latin typeface="David" pitchFamily="34" charset="-79"/>
                <a:cs typeface="David" pitchFamily="34" charset="-79"/>
              </a:rPr>
              <a:t> </a:t>
            </a:r>
            <a:r>
              <a:rPr lang="he-IL" sz="3600" b="1" dirty="0" err="1" smtClean="0">
                <a:latin typeface="David" pitchFamily="34" charset="-79"/>
                <a:cs typeface="David" pitchFamily="34" charset="-79"/>
              </a:rPr>
              <a:t>אִש</a:t>
            </a:r>
            <a:r>
              <a:rPr lang="he-IL" sz="3600" b="1" dirty="0" smtClean="0">
                <a:latin typeface="David" pitchFamily="34" charset="-79"/>
                <a:cs typeface="David" pitchFamily="34" charset="-79"/>
              </a:rPr>
              <a:t>ּׁ</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נְבִיאָה, </a:t>
            </a:r>
            <a:r>
              <a:rPr lang="he-IL" sz="3600" b="1" dirty="0" err="1" smtClean="0">
                <a:solidFill>
                  <a:srgbClr val="FF0000"/>
                </a:solidFill>
                <a:latin typeface="David" pitchFamily="34" charset="-79"/>
                <a:cs typeface="David" pitchFamily="34" charset="-79"/>
              </a:rPr>
              <a:t>אֵש</a:t>
            </a:r>
            <a:r>
              <a:rPr lang="he-IL" sz="3600" b="1" dirty="0" smtClean="0">
                <a:solidFill>
                  <a:srgbClr val="FF0000"/>
                </a:solidFill>
                <a:latin typeface="David" pitchFamily="34" charset="-79"/>
                <a:cs typeface="David" pitchFamily="34" charset="-79"/>
              </a:rPr>
              <a:t>ֶׁ</a:t>
            </a:r>
            <a:r>
              <a:rPr lang="he-IL" sz="3600" b="1" dirty="0" err="1" smtClean="0">
                <a:solidFill>
                  <a:srgbClr val="FF0000"/>
                </a:solidFill>
                <a:latin typeface="David" pitchFamily="34" charset="-79"/>
                <a:cs typeface="David" pitchFamily="34" charset="-79"/>
              </a:rPr>
              <a:t>ת </a:t>
            </a:r>
            <a:r>
              <a:rPr lang="he-IL" sz="3600" b="1" dirty="0" smtClean="0">
                <a:solidFill>
                  <a:srgbClr val="FF0000"/>
                </a:solidFill>
                <a:latin typeface="David" pitchFamily="34" charset="-79"/>
                <a:cs typeface="David" pitchFamily="34" charset="-79"/>
              </a:rPr>
              <a:t>לַפִּידוֹת</a:t>
            </a:r>
            <a:r>
              <a:rPr lang="he-IL" sz="3600" b="1" dirty="0" smtClean="0">
                <a:latin typeface="David" pitchFamily="34" charset="-79"/>
                <a:cs typeface="David" pitchFamily="34" charset="-79"/>
              </a:rPr>
              <a:t>-הִיא </a:t>
            </a:r>
            <a:r>
              <a:rPr lang="he-IL" sz="3600" b="1" dirty="0" err="1" smtClean="0">
                <a:latin typeface="David" pitchFamily="34" charset="-79"/>
                <a:cs typeface="David" pitchFamily="34" charset="-79"/>
              </a:rPr>
              <a:t>שֹׁפְט</a:t>
            </a:r>
            <a:r>
              <a:rPr lang="he-IL" sz="3600" b="1" dirty="0" smtClean="0">
                <a:latin typeface="David" pitchFamily="34" charset="-79"/>
                <a:cs typeface="David" pitchFamily="34" charset="-79"/>
              </a:rPr>
              <a:t>ָה אֶת-יִשְׂרָאֵל, בָּע</a:t>
            </a:r>
            <a:r>
              <a:rPr lang="he-IL" sz="3600" b="1" dirty="0" err="1" smtClean="0">
                <a:latin typeface="David" pitchFamily="34" charset="-79"/>
                <a:cs typeface="David" pitchFamily="34" charset="-79"/>
              </a:rPr>
              <a:t>ֵת </a:t>
            </a:r>
            <a:r>
              <a:rPr lang="he-IL" sz="3600" b="1" dirty="0" smtClean="0">
                <a:latin typeface="David" pitchFamily="34" charset="-79"/>
                <a:cs typeface="David" pitchFamily="34" charset="-79"/>
              </a:rPr>
              <a:t>הַהִיא. </a:t>
            </a:r>
            <a:r>
              <a:rPr lang="he-IL" sz="3600" b="1" dirty="0" smtClean="0">
                <a:solidFill>
                  <a:srgbClr val="00B050"/>
                </a:solidFill>
                <a:latin typeface="David" pitchFamily="34" charset="-79"/>
                <a:cs typeface="David" pitchFamily="34" charset="-79"/>
              </a:rPr>
              <a:t>ה</a:t>
            </a:r>
            <a:r>
              <a:rPr lang="he-IL" sz="3600" b="1" dirty="0" smtClean="0">
                <a:latin typeface="David" pitchFamily="34" charset="-79"/>
                <a:cs typeface="David" pitchFamily="34" charset="-79"/>
              </a:rPr>
              <a:t> </a:t>
            </a:r>
            <a:r>
              <a:rPr lang="he-IL" sz="3600" b="1" dirty="0" smtClean="0">
                <a:latin typeface="David" pitchFamily="34" charset="-79"/>
                <a:cs typeface="David" pitchFamily="34" charset="-79"/>
              </a:rPr>
              <a:t>וְהִיא יוֹשֶׁבֶת </a:t>
            </a:r>
            <a:r>
              <a:rPr lang="he-IL" sz="3600" b="1" dirty="0" err="1" smtClean="0">
                <a:latin typeface="David" pitchFamily="34" charset="-79"/>
                <a:cs typeface="David" pitchFamily="34" charset="-79"/>
              </a:rPr>
              <a:t>תַּ</a:t>
            </a:r>
            <a:r>
              <a:rPr lang="he-IL" sz="3600" b="1" dirty="0" smtClean="0">
                <a:latin typeface="David" pitchFamily="34" charset="-79"/>
                <a:cs typeface="David" pitchFamily="34" charset="-79"/>
              </a:rPr>
              <a:t>חַת-תֹּמֶר דְּבוֹרָה,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ין הָרָמָה וּבֵין </a:t>
            </a:r>
            <a:r>
              <a:rPr lang="he-IL" sz="3600" b="1" dirty="0" smtClean="0">
                <a:latin typeface="David" pitchFamily="34" charset="-79"/>
                <a:cs typeface="David" pitchFamily="34" charset="-79"/>
              </a:rPr>
              <a:t>בֵּית-אֵל-בְּהַר </a:t>
            </a:r>
            <a:r>
              <a:rPr lang="he-IL" sz="3600" b="1" dirty="0" err="1" smtClean="0">
                <a:latin typeface="David" pitchFamily="34" charset="-79"/>
                <a:cs typeface="David" pitchFamily="34" charset="-79"/>
              </a:rPr>
              <a:t>אֶפְר</a:t>
            </a:r>
            <a:r>
              <a:rPr lang="he-IL" sz="3600" b="1" dirty="0" smtClean="0">
                <a:latin typeface="David" pitchFamily="34" charset="-79"/>
                <a:cs typeface="David" pitchFamily="34" charset="-79"/>
              </a:rPr>
              <a:t>ָיִם; וַיַּעֲלוּ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יהָ בְּנֵי יִשְׂרָאֵל, </a:t>
            </a:r>
            <a:r>
              <a:rPr lang="he-IL" sz="3600" b="1" dirty="0" err="1" smtClean="0">
                <a:latin typeface="David" pitchFamily="34" charset="-79"/>
                <a:cs typeface="David" pitchFamily="34" charset="-79"/>
              </a:rPr>
              <a:t>לַמִּ</a:t>
            </a:r>
            <a:r>
              <a:rPr lang="he-IL" sz="3600" b="1" dirty="0" smtClean="0">
                <a:latin typeface="David" pitchFamily="34" charset="-79"/>
                <a:cs typeface="David" pitchFamily="34" charset="-79"/>
              </a:rPr>
              <a:t>שְׁפָּט. </a:t>
            </a:r>
          </a:p>
          <a:p>
            <a:pPr>
              <a:buNone/>
            </a:pPr>
            <a:endParaRPr lang="he-IL" sz="4000" b="1" dirty="0">
              <a:latin typeface="David" pitchFamily="34" charset="-79"/>
              <a:cs typeface="David" pitchFamily="34" charset="-79"/>
            </a:endParaRPr>
          </a:p>
        </p:txBody>
      </p:sp>
      <p:grpSp>
        <p:nvGrpSpPr>
          <p:cNvPr id="4" name="קבוצה 3"/>
          <p:cNvGrpSpPr/>
          <p:nvPr/>
        </p:nvGrpSpPr>
        <p:grpSpPr>
          <a:xfrm>
            <a:off x="3851920" y="1052736"/>
            <a:ext cx="1522958" cy="989922"/>
            <a:chOff x="1894379" y="3511901"/>
            <a:chExt cx="1522958" cy="989922"/>
          </a:xfrm>
          <a:scene3d>
            <a:camera prst="orthographicFront"/>
            <a:lightRig rig="chilly" dir="t"/>
          </a:scene3d>
        </p:grpSpPr>
        <p:sp>
          <p:nvSpPr>
            <p:cNvPr id="5" name="מלבן מעוגל 4"/>
            <p:cNvSpPr/>
            <p:nvPr/>
          </p:nvSpPr>
          <p:spPr>
            <a:xfrm>
              <a:off x="1894379" y="3511901"/>
              <a:ext cx="1522958" cy="989922"/>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1894379" y="3511901"/>
              <a:ext cx="1426310" cy="8932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ישועה</a:t>
              </a:r>
              <a:endParaRPr lang="he-IL" sz="2500" b="1" kern="1200" dirty="0">
                <a:solidFill>
                  <a:schemeClr val="tx1"/>
                </a:solidFill>
                <a:latin typeface="David" pitchFamily="34" charset="-79"/>
                <a:cs typeface="David" pitchFamily="34" charset="-79"/>
              </a:endParaRPr>
            </a:p>
          </p:txBody>
        </p:sp>
      </p:grpSp>
      <p:pic>
        <p:nvPicPr>
          <p:cNvPr id="11" name="Picture 2" descr="http://jobkatif.org.il/wp-content/uploads/2012/03/%D7%A9%D7%95%D7%AA-%D7%A1%D7%9E%D7%99%D7%99%D7%9C%D7%99.png"/>
          <p:cNvPicPr>
            <a:picLocks noChangeAspect="1" noChangeArrowheads="1"/>
          </p:cNvPicPr>
          <p:nvPr/>
        </p:nvPicPr>
        <p:blipFill>
          <a:blip r:embed="rId2" cstate="print"/>
          <a:srcRect/>
          <a:stretch>
            <a:fillRect/>
          </a:stretch>
        </p:blipFill>
        <p:spPr bwMode="auto">
          <a:xfrm>
            <a:off x="0" y="4360540"/>
            <a:ext cx="2222740" cy="2497460"/>
          </a:xfrm>
          <a:prstGeom prst="rect">
            <a:avLst/>
          </a:prstGeom>
          <a:noFill/>
        </p:spPr>
      </p:pic>
      <p:sp>
        <p:nvSpPr>
          <p:cNvPr id="12" name="הסבר אליפטי 11"/>
          <p:cNvSpPr/>
          <p:nvPr/>
        </p:nvSpPr>
        <p:spPr>
          <a:xfrm>
            <a:off x="2843808" y="4625752"/>
            <a:ext cx="4968552" cy="2115616"/>
          </a:xfrm>
          <a:prstGeom prst="wedgeEllipseCallout">
            <a:avLst>
              <a:gd name="adj1" fmla="val -60355"/>
              <a:gd name="adj2" fmla="val -4496"/>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2400" b="1" u="sng" dirty="0" smtClean="0">
                <a:solidFill>
                  <a:srgbClr val="FF0000"/>
                </a:solidFill>
                <a:latin typeface="David" pitchFamily="34" charset="-79"/>
                <a:cs typeface="David" pitchFamily="34" charset="-79"/>
              </a:rPr>
              <a:t>אשת לפידות:</a:t>
            </a:r>
          </a:p>
          <a:p>
            <a:pPr algn="ctr"/>
            <a:r>
              <a:rPr lang="he-IL" sz="2400" b="1" dirty="0" smtClean="0">
                <a:solidFill>
                  <a:srgbClr val="FF0000"/>
                </a:solidFill>
                <a:latin typeface="David" pitchFamily="34" charset="-79"/>
                <a:cs typeface="David" pitchFamily="34" charset="-79"/>
              </a:rPr>
              <a:t>1. אשתו של איש בשם לפידות.</a:t>
            </a:r>
          </a:p>
          <a:p>
            <a:pPr algn="ctr"/>
            <a:r>
              <a:rPr lang="he-IL" sz="2400" b="1" dirty="0" smtClean="0">
                <a:solidFill>
                  <a:srgbClr val="FF0000"/>
                </a:solidFill>
                <a:latin typeface="David" pitchFamily="34" charset="-79"/>
                <a:cs typeface="David" pitchFamily="34" charset="-79"/>
              </a:rPr>
              <a:t>2.אישה שרוח הקודש בוערת בה כמו לפיד בוער.</a:t>
            </a:r>
            <a:endParaRPr lang="he-IL" sz="2400"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692696"/>
            <a:ext cx="8229600" cy="4032448"/>
          </a:xfrm>
        </p:spPr>
        <p:txBody>
          <a:bodyPr>
            <a:noAutofit/>
          </a:bodyPr>
          <a:lstStyle/>
          <a:p>
            <a:pPr algn="ctr">
              <a:buNone/>
            </a:pPr>
            <a:r>
              <a:rPr lang="he-IL" sz="5400" b="1" dirty="0" smtClean="0">
                <a:ln w="31750">
                  <a:solidFill>
                    <a:schemeClr val="tx1"/>
                  </a:solidFill>
                </a:ln>
                <a:solidFill>
                  <a:srgbClr val="FF0000"/>
                </a:solidFill>
                <a:latin typeface="David" pitchFamily="34" charset="-79"/>
                <a:cs typeface="David" pitchFamily="34" charset="-79"/>
              </a:rPr>
              <a:t>מה היה מעמד הנשים באותה תקופה?</a:t>
            </a:r>
          </a:p>
          <a:p>
            <a:pPr algn="ctr">
              <a:buNone/>
            </a:pPr>
            <a:endParaRPr lang="he-IL" sz="5400" b="1" dirty="0" smtClean="0">
              <a:ln w="31750">
                <a:solidFill>
                  <a:schemeClr val="tx1"/>
                </a:solidFill>
              </a:ln>
              <a:solidFill>
                <a:srgbClr val="FF0000"/>
              </a:solidFill>
              <a:latin typeface="David" pitchFamily="34" charset="-79"/>
              <a:cs typeface="David" pitchFamily="34" charset="-79"/>
            </a:endParaRPr>
          </a:p>
          <a:p>
            <a:pPr algn="ctr">
              <a:buNone/>
            </a:pPr>
            <a:r>
              <a:rPr lang="he-IL" sz="5400" b="1" dirty="0" smtClean="0">
                <a:ln w="31750">
                  <a:solidFill>
                    <a:schemeClr val="tx1"/>
                  </a:solidFill>
                </a:ln>
                <a:solidFill>
                  <a:srgbClr val="FF0000"/>
                </a:solidFill>
                <a:latin typeface="David" pitchFamily="34" charset="-79"/>
                <a:cs typeface="David" pitchFamily="34" charset="-79"/>
              </a:rPr>
              <a:t>האם אישה יכולה להנהיג</a:t>
            </a:r>
            <a:r>
              <a:rPr lang="he-IL" sz="5400" b="1" dirty="0" smtClean="0">
                <a:ln w="31750">
                  <a:solidFill>
                    <a:schemeClr val="tx1"/>
                  </a:solidFill>
                </a:ln>
                <a:solidFill>
                  <a:srgbClr val="FF0000"/>
                </a:solidFill>
                <a:latin typeface="David" pitchFamily="34" charset="-79"/>
                <a:cs typeface="David" pitchFamily="34" charset="-79"/>
              </a:rPr>
              <a:t>?</a:t>
            </a:r>
            <a:endParaRPr lang="he-IL" sz="5400" b="1" dirty="0" smtClean="0">
              <a:ln w="31750">
                <a:solidFill>
                  <a:schemeClr val="tx1"/>
                </a:solidFill>
              </a:ln>
              <a:solidFill>
                <a:srgbClr val="FF0000"/>
              </a:solidFill>
              <a:latin typeface="David" pitchFamily="34" charset="-79"/>
              <a:cs typeface="David" pitchFamily="34" charset="-79"/>
            </a:endParaRPr>
          </a:p>
          <a:p>
            <a:endParaRPr lang="he-IL"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t>פסוקים 6-7</a:t>
            </a:r>
            <a:endParaRPr lang="he-IL" sz="5400" b="1" dirty="0"/>
          </a:p>
        </p:txBody>
      </p:sp>
      <p:sp>
        <p:nvSpPr>
          <p:cNvPr id="3" name="מציין מיקום תוכן 2"/>
          <p:cNvSpPr>
            <a:spLocks noGrp="1"/>
          </p:cNvSpPr>
          <p:nvPr>
            <p:ph idx="1"/>
          </p:nvPr>
        </p:nvSpPr>
        <p:spPr>
          <a:xfrm>
            <a:off x="395536" y="1600200"/>
            <a:ext cx="8291264" cy="4709120"/>
          </a:xfrm>
        </p:spPr>
        <p:txBody>
          <a:bodyPr>
            <a:normAutofit/>
          </a:bodyPr>
          <a:lstStyle/>
          <a:p>
            <a:pPr>
              <a:buNone/>
            </a:pPr>
            <a:r>
              <a:rPr lang="he-IL" sz="3600" b="1" dirty="0" smtClean="0">
                <a:solidFill>
                  <a:srgbClr val="00B050"/>
                </a:solidFill>
                <a:latin typeface="David" pitchFamily="34" charset="-79"/>
                <a:cs typeface="David" pitchFamily="34" charset="-79"/>
              </a:rPr>
              <a:t>ו</a:t>
            </a:r>
            <a:r>
              <a:rPr lang="he-IL" sz="3600" b="1" dirty="0" smtClean="0">
                <a:latin typeface="David" pitchFamily="34" charset="-79"/>
                <a:cs typeface="David" pitchFamily="34" charset="-79"/>
              </a:rPr>
              <a:t> וַתִּשְׁלַח,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קְרָא לְבָרָק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ֶן-אֲבִינֹעַם, </a:t>
            </a:r>
            <a:r>
              <a:rPr lang="he-IL" sz="3600" b="1" dirty="0" err="1" smtClean="0">
                <a:latin typeface="David" pitchFamily="34" charset="-79"/>
                <a:cs typeface="David" pitchFamily="34" charset="-79"/>
              </a:rPr>
              <a:t>מִקּ</a:t>
            </a:r>
            <a:r>
              <a:rPr lang="he-IL" sz="3600" b="1" dirty="0" smtClean="0">
                <a:latin typeface="David" pitchFamily="34" charset="-79"/>
                <a:cs typeface="David" pitchFamily="34" charset="-79"/>
              </a:rPr>
              <a:t>ֶדֶשׁ, נַפְתָּלִי;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אמֶר אֵלָיו הֲלֹא </a:t>
            </a:r>
            <a:r>
              <a:rPr lang="he-IL" sz="3600" b="1" dirty="0" err="1" smtClean="0">
                <a:latin typeface="David" pitchFamily="34" charset="-79"/>
                <a:cs typeface="David" pitchFamily="34" charset="-79"/>
              </a:rPr>
              <a:t>צִו</a:t>
            </a:r>
            <a:r>
              <a:rPr lang="he-IL" sz="3600" b="1" dirty="0" smtClean="0">
                <a:latin typeface="David" pitchFamily="34" charset="-79"/>
                <a:cs typeface="David" pitchFamily="34" charset="-79"/>
              </a:rPr>
              <a:t>ָּה יְהוָה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הֵי-יִשְׂרָאֵל, לֵך</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וּמָשַׁכְת</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בְּה</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תָּבוֹר, וְלָקַחְתָּ עִמְּךָ </a:t>
            </a:r>
            <a:r>
              <a:rPr lang="he-IL" sz="3600" b="1" dirty="0" err="1" smtClean="0">
                <a:latin typeface="David" pitchFamily="34" charset="-79"/>
                <a:cs typeface="David" pitchFamily="34" charset="-79"/>
              </a:rPr>
              <a:t>עֲשֶׂר</a:t>
            </a:r>
            <a:r>
              <a:rPr lang="he-IL" sz="3600" b="1" dirty="0" smtClean="0">
                <a:latin typeface="David" pitchFamily="34" charset="-79"/>
                <a:cs typeface="David" pitchFamily="34" charset="-79"/>
              </a:rPr>
              <a:t>ֶת אֲלָפִים </a:t>
            </a:r>
            <a:r>
              <a:rPr lang="he-IL" sz="3600" b="1" dirty="0" err="1" smtClean="0">
                <a:latin typeface="David" pitchFamily="34" charset="-79"/>
                <a:cs typeface="David" pitchFamily="34" charset="-79"/>
              </a:rPr>
              <a:t>אִי</a:t>
            </a:r>
            <a:r>
              <a:rPr lang="he-IL" sz="3600" b="1" dirty="0" smtClean="0">
                <a:latin typeface="David" pitchFamily="34" charset="-79"/>
                <a:cs typeface="David" pitchFamily="34" charset="-79"/>
              </a:rPr>
              <a:t>שׁ, מִבְּנֵי נַפְתָּלִי </a:t>
            </a:r>
            <a:r>
              <a:rPr lang="he-IL" sz="3600" b="1" dirty="0" err="1" smtClean="0">
                <a:latin typeface="David" pitchFamily="34" charset="-79"/>
                <a:cs typeface="David" pitchFamily="34" charset="-79"/>
              </a:rPr>
              <a:t>וּמִב</a:t>
            </a:r>
            <a:r>
              <a:rPr lang="he-IL" sz="3600" b="1" dirty="0" smtClean="0">
                <a:latin typeface="David" pitchFamily="34" charset="-79"/>
                <a:cs typeface="David" pitchFamily="34" charset="-79"/>
              </a:rPr>
              <a:t>ְּנֵי </a:t>
            </a:r>
            <a:r>
              <a:rPr lang="he-IL" sz="3600" b="1" dirty="0" err="1" smtClean="0">
                <a:latin typeface="David" pitchFamily="34" charset="-79"/>
                <a:cs typeface="David" pitchFamily="34" charset="-79"/>
              </a:rPr>
              <a:t>זְבֻלוּ</a:t>
            </a:r>
            <a:r>
              <a:rPr lang="he-IL" sz="3600" b="1" dirty="0" smtClean="0">
                <a:latin typeface="David" pitchFamily="34" charset="-79"/>
                <a:cs typeface="David" pitchFamily="34" charset="-79"/>
              </a:rPr>
              <a:t>ן.  </a:t>
            </a:r>
            <a:r>
              <a:rPr lang="he-IL" sz="3600" b="1" dirty="0" smtClean="0">
                <a:solidFill>
                  <a:srgbClr val="00B050"/>
                </a:solidFill>
                <a:latin typeface="David" pitchFamily="34" charset="-79"/>
                <a:cs typeface="David" pitchFamily="34" charset="-79"/>
              </a:rPr>
              <a:t>ז</a:t>
            </a:r>
            <a:r>
              <a:rPr lang="he-IL" sz="3600" b="1" dirty="0" smtClean="0">
                <a:latin typeface="David" pitchFamily="34" charset="-79"/>
                <a:cs typeface="David" pitchFamily="34" charset="-79"/>
              </a:rPr>
              <a:t> וּמָשַׁכְתִּי אֵלֶיךָ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ל-נַחַל קִישׁוֹן,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ת-סִיסְרָא </a:t>
            </a:r>
            <a:r>
              <a:rPr lang="he-IL" sz="3600" b="1" dirty="0" err="1" smtClean="0">
                <a:latin typeface="David" pitchFamily="34" charset="-79"/>
                <a:cs typeface="David" pitchFamily="34" charset="-79"/>
              </a:rPr>
              <a:t>שׂ</a:t>
            </a:r>
            <a:r>
              <a:rPr lang="he-IL" sz="3600" b="1" dirty="0" smtClean="0">
                <a:latin typeface="David" pitchFamily="34" charset="-79"/>
                <a:cs typeface="David" pitchFamily="34" charset="-79"/>
              </a:rPr>
              <a:t>ַר-צְב</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יָבִין</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וְאֶת-רִכְבּוֹ</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וְאֶת-הֲמוֹנוֹ; </a:t>
            </a:r>
            <a:r>
              <a:rPr lang="he-IL" sz="3600" b="1" dirty="0" err="1" smtClean="0">
                <a:latin typeface="David" pitchFamily="34" charset="-79"/>
                <a:cs typeface="David" pitchFamily="34" charset="-79"/>
              </a:rPr>
              <a:t>וּנְתַתִּי</a:t>
            </a:r>
            <a:r>
              <a:rPr lang="he-IL" sz="3600" b="1" dirty="0" smtClean="0">
                <a:latin typeface="David" pitchFamily="34" charset="-79"/>
                <a:cs typeface="David" pitchFamily="34" charset="-79"/>
              </a:rPr>
              <a:t>הוּ, בְּיָדֶךָ</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ציין מיקום תוכן 3" descr="http://images.kotar.co.il/Crop.ashx?gPageToken=a3af937f-27d9-417c-aceb-fa4e7104b6f2&amp;v=10&amp;nSizeStep=3&amp;nTop=50&amp;nLeft=69&amp;nWidth=400&amp;nHeight=464"/>
          <p:cNvPicPr>
            <a:picLocks/>
          </p:cNvPicPr>
          <p:nvPr/>
        </p:nvPicPr>
        <p:blipFill>
          <a:blip r:embed="rId2" cstate="print"/>
          <a:srcRect/>
          <a:stretch>
            <a:fillRect/>
          </a:stretch>
        </p:blipFill>
        <p:spPr bwMode="auto">
          <a:xfrm>
            <a:off x="827584" y="0"/>
            <a:ext cx="7740352" cy="6597352"/>
          </a:xfrm>
          <a:prstGeom prst="rect">
            <a:avLst/>
          </a:prstGeom>
          <a:noFill/>
          <a:ln w="9525">
            <a:noFill/>
            <a:miter lim="800000"/>
            <a:headEnd/>
            <a:tailEnd/>
          </a:ln>
        </p:spPr>
      </p:pic>
      <p:cxnSp>
        <p:nvCxnSpPr>
          <p:cNvPr id="6" name="מחבר חץ ישר 5"/>
          <p:cNvCxnSpPr/>
          <p:nvPr/>
        </p:nvCxnSpPr>
        <p:spPr>
          <a:xfrm flipH="1">
            <a:off x="5076056" y="908720"/>
            <a:ext cx="1080120" cy="14401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מחבר חץ ישר 6"/>
          <p:cNvCxnSpPr/>
          <p:nvPr/>
        </p:nvCxnSpPr>
        <p:spPr>
          <a:xfrm>
            <a:off x="2852192" y="3005336"/>
            <a:ext cx="1008112" cy="28803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80528" y="2780928"/>
            <a:ext cx="3059832" cy="1384995"/>
          </a:xfrm>
          <a:prstGeom prst="rect">
            <a:avLst/>
          </a:prstGeom>
          <a:noFill/>
        </p:spPr>
        <p:txBody>
          <a:bodyPr wrap="square" rtlCol="1">
            <a:spAutoFit/>
          </a:bodyPr>
          <a:lstStyle/>
          <a:p>
            <a:r>
              <a:rPr lang="he-IL" sz="2800" b="1" dirty="0" smtClean="0">
                <a:solidFill>
                  <a:srgbClr val="FF0000"/>
                </a:solidFill>
              </a:rPr>
              <a:t>דבורה</a:t>
            </a:r>
          </a:p>
          <a:p>
            <a:r>
              <a:rPr lang="he-IL" sz="2800" b="1" dirty="0" smtClean="0">
                <a:latin typeface="David" pitchFamily="34" charset="-79"/>
                <a:cs typeface="David" pitchFamily="34" charset="-79"/>
              </a:rPr>
              <a:t>"בֵּין </a:t>
            </a:r>
            <a:r>
              <a:rPr lang="he-IL" sz="2800" b="1" dirty="0" smtClean="0">
                <a:latin typeface="David" pitchFamily="34" charset="-79"/>
                <a:cs typeface="David" pitchFamily="34" charset="-79"/>
              </a:rPr>
              <a:t>הָרָמָה וּבֵין בֵּית-אֵל-בְּהַר </a:t>
            </a:r>
            <a:r>
              <a:rPr lang="he-IL" sz="2800" b="1" dirty="0" err="1" smtClean="0">
                <a:latin typeface="David" pitchFamily="34" charset="-79"/>
                <a:cs typeface="David" pitchFamily="34" charset="-79"/>
              </a:rPr>
              <a:t>אֶפְר</a:t>
            </a:r>
            <a:r>
              <a:rPr lang="he-IL" sz="2800" b="1" dirty="0" smtClean="0">
                <a:latin typeface="David" pitchFamily="34" charset="-79"/>
                <a:cs typeface="David" pitchFamily="34" charset="-79"/>
              </a:rPr>
              <a:t>ָיִם"</a:t>
            </a:r>
            <a:endParaRPr lang="he-IL" sz="2800" b="1" dirty="0"/>
          </a:p>
        </p:txBody>
      </p:sp>
      <p:sp>
        <p:nvSpPr>
          <p:cNvPr id="12" name="TextBox 11"/>
          <p:cNvSpPr txBox="1"/>
          <p:nvPr/>
        </p:nvSpPr>
        <p:spPr>
          <a:xfrm>
            <a:off x="6084168" y="620688"/>
            <a:ext cx="1512168" cy="1384995"/>
          </a:xfrm>
          <a:prstGeom prst="rect">
            <a:avLst/>
          </a:prstGeom>
          <a:noFill/>
        </p:spPr>
        <p:txBody>
          <a:bodyPr wrap="square" rtlCol="1">
            <a:spAutoFit/>
          </a:bodyPr>
          <a:lstStyle/>
          <a:p>
            <a:pPr algn="ctr"/>
            <a:r>
              <a:rPr lang="he-IL" sz="2800" b="1" dirty="0" smtClean="0">
                <a:solidFill>
                  <a:srgbClr val="FF0000"/>
                </a:solidFill>
              </a:rPr>
              <a:t>ברק</a:t>
            </a:r>
          </a:p>
          <a:p>
            <a:pPr algn="ctr"/>
            <a:r>
              <a:rPr lang="he-IL" sz="2800" b="1" dirty="0" smtClean="0">
                <a:latin typeface="David" pitchFamily="34" charset="-79"/>
                <a:cs typeface="David" pitchFamily="34" charset="-79"/>
              </a:rPr>
              <a:t>"מִקֶּדֶשׁ</a:t>
            </a:r>
            <a:r>
              <a:rPr lang="he-IL" sz="2800" b="1" dirty="0" smtClean="0">
                <a:latin typeface="David" pitchFamily="34" charset="-79"/>
                <a:cs typeface="David" pitchFamily="34" charset="-79"/>
              </a:rPr>
              <a:t>, </a:t>
            </a:r>
            <a:r>
              <a:rPr lang="he-IL" sz="2800" b="1" dirty="0" err="1" smtClean="0">
                <a:latin typeface="David" pitchFamily="34" charset="-79"/>
                <a:cs typeface="David" pitchFamily="34" charset="-79"/>
              </a:rPr>
              <a:t>נַפְת</a:t>
            </a:r>
            <a:r>
              <a:rPr lang="he-IL" sz="2800" b="1" dirty="0" smtClean="0">
                <a:latin typeface="David" pitchFamily="34" charset="-79"/>
                <a:cs typeface="David" pitchFamily="34" charset="-79"/>
              </a:rPr>
              <a:t>ָּלִי"</a:t>
            </a:r>
            <a:endParaRPr lang="he-IL" sz="2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980728"/>
            <a:ext cx="8229600" cy="5174035"/>
          </a:xfrm>
        </p:spPr>
        <p:txBody>
          <a:bodyPr>
            <a:normAutofit/>
          </a:bodyPr>
          <a:lstStyle/>
          <a:p>
            <a:pPr>
              <a:buNone/>
            </a:pPr>
            <a:r>
              <a:rPr lang="he-IL" sz="3600" b="1" dirty="0" smtClean="0">
                <a:latin typeface="David" pitchFamily="34" charset="-79"/>
                <a:cs typeface="David" pitchFamily="34" charset="-79"/>
              </a:rPr>
              <a:t>   דבורה קוראת לברק בן אבינעם משבט נפתלי ואומרת לו שה' ציווה אותו להושיע את העם מפני יבין מלך כנען וסיסרא שר צבאו.</a:t>
            </a:r>
          </a:p>
          <a:p>
            <a:pPr>
              <a:buNone/>
            </a:pPr>
            <a:r>
              <a:rPr lang="he-IL" sz="3600" b="1" dirty="0" smtClean="0">
                <a:latin typeface="David" pitchFamily="34" charset="-79"/>
                <a:cs typeface="David" pitchFamily="34" charset="-79"/>
              </a:rPr>
              <a:t>   </a:t>
            </a:r>
            <a:r>
              <a:rPr lang="he-IL" sz="3600" b="1" u="sng" dirty="0" smtClean="0">
                <a:latin typeface="David" pitchFamily="34" charset="-79"/>
                <a:cs typeface="David" pitchFamily="34" charset="-79"/>
              </a:rPr>
              <a:t>תכנית התקיפה: </a:t>
            </a:r>
            <a:r>
              <a:rPr lang="he-IL" sz="3600" b="1" dirty="0" smtClean="0">
                <a:latin typeface="David" pitchFamily="34" charset="-79"/>
                <a:cs typeface="David" pitchFamily="34" charset="-79"/>
              </a:rPr>
              <a:t>ברק ייקח עשרת אלפים איש משבט נפתלי וזבולון, ה' ימשוך את סיסרא וצבאו לנחל קישון, ושם ה' ייתן אותם ביד ברק.</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8</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539552" y="1628800"/>
            <a:ext cx="8229600" cy="1296144"/>
          </a:xfrm>
        </p:spPr>
        <p:txBody>
          <a:bodyPr>
            <a:normAutofit/>
          </a:bodyPr>
          <a:lstStyle/>
          <a:p>
            <a:pPr>
              <a:buNone/>
            </a:pPr>
            <a:r>
              <a:rPr lang="he-IL" sz="3600" b="1" dirty="0" smtClean="0">
                <a:solidFill>
                  <a:srgbClr val="00B050"/>
                </a:solidFill>
                <a:latin typeface="David" pitchFamily="34" charset="-79"/>
                <a:cs typeface="David" pitchFamily="34" charset="-79"/>
              </a:rPr>
              <a:t>ח</a:t>
            </a:r>
            <a:r>
              <a:rPr lang="he-IL" sz="3600" b="1" dirty="0" smtClean="0">
                <a:latin typeface="David" pitchFamily="34" charset="-79"/>
                <a:cs typeface="David" pitchFamily="34" charset="-79"/>
              </a:rPr>
              <a:t> 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יהָ בָּרָק,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ם-תֵּלְכִי </a:t>
            </a:r>
            <a:r>
              <a:rPr lang="he-IL" sz="3600" b="1" dirty="0" err="1" smtClean="0">
                <a:latin typeface="David" pitchFamily="34" charset="-79"/>
                <a:cs typeface="David" pitchFamily="34" charset="-79"/>
              </a:rPr>
              <a:t>עִמ</a:t>
            </a:r>
            <a:r>
              <a:rPr lang="he-IL" sz="3600" b="1" dirty="0" smtClean="0">
                <a:latin typeface="David" pitchFamily="34" charset="-79"/>
                <a:cs typeface="David" pitchFamily="34" charset="-79"/>
              </a:rPr>
              <a:t>ִּ</a:t>
            </a:r>
            <a:r>
              <a:rPr lang="he-IL" sz="3600" b="1" dirty="0" err="1" smtClean="0">
                <a:latin typeface="David" pitchFamily="34" charset="-79"/>
                <a:cs typeface="David" pitchFamily="34" charset="-79"/>
              </a:rPr>
              <a:t>י </a:t>
            </a:r>
            <a:r>
              <a:rPr lang="he-IL" sz="3600" b="1" dirty="0" smtClean="0">
                <a:latin typeface="David" pitchFamily="34" charset="-79"/>
                <a:cs typeface="David" pitchFamily="34" charset="-79"/>
              </a:rPr>
              <a:t>וְהָלָכְתִּי; וְאִם-ל</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תֵלְכִי </a:t>
            </a:r>
            <a:r>
              <a:rPr lang="he-IL" sz="3600" b="1" dirty="0" err="1" smtClean="0">
                <a:latin typeface="David" pitchFamily="34" charset="-79"/>
                <a:cs typeface="David" pitchFamily="34" charset="-79"/>
              </a:rPr>
              <a:t>עִמ</a:t>
            </a:r>
            <a:r>
              <a:rPr lang="he-IL" sz="3600" b="1" dirty="0" smtClean="0">
                <a:latin typeface="David" pitchFamily="34" charset="-79"/>
                <a:cs typeface="David" pitchFamily="34" charset="-79"/>
              </a:rPr>
              <a:t>ִּי, </a:t>
            </a:r>
            <a:r>
              <a:rPr lang="he-IL" sz="3600" b="1" dirty="0" err="1" smtClean="0">
                <a:latin typeface="David" pitchFamily="34" charset="-79"/>
                <a:cs typeface="David" pitchFamily="34" charset="-79"/>
              </a:rPr>
              <a:t>לֹ</a:t>
            </a:r>
            <a:r>
              <a:rPr lang="he-IL" sz="3600" b="1" dirty="0" smtClean="0">
                <a:latin typeface="David" pitchFamily="34" charset="-79"/>
                <a:cs typeface="David" pitchFamily="34" charset="-79"/>
              </a:rPr>
              <a:t>א אֵלֵךְ. </a:t>
            </a:r>
            <a:endParaRPr lang="he-IL" sz="3600" b="1" dirty="0">
              <a:latin typeface="David" pitchFamily="34" charset="-79"/>
              <a:cs typeface="David" pitchFamily="34" charset="-79"/>
            </a:endParaRPr>
          </a:p>
        </p:txBody>
      </p:sp>
      <p:sp>
        <p:nvSpPr>
          <p:cNvPr id="5" name="מלבן 4"/>
          <p:cNvSpPr/>
          <p:nvPr/>
        </p:nvSpPr>
        <p:spPr>
          <a:xfrm>
            <a:off x="1475656" y="3212976"/>
            <a:ext cx="6689652" cy="1754326"/>
          </a:xfrm>
          <a:prstGeom prst="rect">
            <a:avLst/>
          </a:prstGeom>
          <a:noFill/>
        </p:spPr>
        <p:txBody>
          <a:bodyPr wrap="none" lIns="91440" tIns="45720" rIns="91440" bIns="45720">
            <a:spAutoFit/>
          </a:bodyPr>
          <a:lstStyle/>
          <a:p>
            <a:pPr algn="ctr"/>
            <a:r>
              <a:rPr lang="he-IL"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מה אומר ברק לדבורה?</a:t>
            </a:r>
          </a:p>
          <a:p>
            <a:pPr algn="ctr"/>
            <a:r>
              <a:rPr lang="he-IL"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מה דעתכם על ברק?</a:t>
            </a:r>
            <a:endParaRPr lang="he-IL"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9</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1412776"/>
            <a:ext cx="8229600" cy="2664296"/>
          </a:xfrm>
        </p:spPr>
        <p:txBody>
          <a:bodyPr>
            <a:noAutofit/>
          </a:bodyPr>
          <a:lstStyle/>
          <a:p>
            <a:pPr>
              <a:buNone/>
            </a:pPr>
            <a:r>
              <a:rPr lang="he-IL" sz="3600" b="1" dirty="0" smtClean="0">
                <a:solidFill>
                  <a:srgbClr val="00B050"/>
                </a:solidFill>
                <a:latin typeface="David" pitchFamily="34" charset="-79"/>
                <a:cs typeface="David" pitchFamily="34" charset="-79"/>
              </a:rPr>
              <a:t>ט</a:t>
            </a:r>
            <a:r>
              <a:rPr lang="he-IL" sz="3600" b="1" dirty="0" smtClean="0">
                <a:latin typeface="David" pitchFamily="34" charset="-79"/>
                <a:cs typeface="David" pitchFamily="34" charset="-79"/>
              </a:rPr>
              <a:t> וַתֹּאמֶר </a:t>
            </a:r>
            <a:r>
              <a:rPr lang="he-IL" sz="3600" b="1" dirty="0" err="1" smtClean="0">
                <a:latin typeface="David" pitchFamily="34" charset="-79"/>
                <a:cs typeface="David" pitchFamily="34" charset="-79"/>
              </a:rPr>
              <a:t>הָל</a:t>
            </a:r>
            <a:r>
              <a:rPr lang="he-IL" sz="3600" b="1" dirty="0" smtClean="0">
                <a:latin typeface="David" pitchFamily="34" charset="-79"/>
                <a:cs typeface="David" pitchFamily="34" charset="-79"/>
              </a:rPr>
              <a:t>ֹךְ אֵלֵךְ </a:t>
            </a:r>
            <a:r>
              <a:rPr lang="he-IL" sz="3600" b="1" dirty="0" err="1" smtClean="0">
                <a:latin typeface="David" pitchFamily="34" charset="-79"/>
                <a:cs typeface="David" pitchFamily="34" charset="-79"/>
              </a:rPr>
              <a:t>עִמ</a:t>
            </a:r>
            <a:r>
              <a:rPr lang="he-IL" sz="3600" b="1" dirty="0" smtClean="0">
                <a:latin typeface="David" pitchFamily="34" charset="-79"/>
                <a:cs typeface="David" pitchFamily="34" charset="-79"/>
              </a:rPr>
              <a:t>ָּךְ, </a:t>
            </a:r>
            <a:r>
              <a:rPr lang="he-IL" sz="3600" b="1" dirty="0" err="1" smtClean="0">
                <a:latin typeface="David" pitchFamily="34" charset="-79"/>
                <a:cs typeface="David" pitchFamily="34" charset="-79"/>
              </a:rPr>
              <a:t>אֶפ</a:t>
            </a:r>
            <a:r>
              <a:rPr lang="he-IL" sz="3600" b="1" dirty="0" smtClean="0">
                <a:latin typeface="David" pitchFamily="34" charset="-79"/>
                <a:cs typeface="David" pitchFamily="34" charset="-79"/>
              </a:rPr>
              <a:t>ֶס כִּי </a:t>
            </a:r>
            <a:r>
              <a:rPr lang="he-IL" sz="3600" b="1" dirty="0" smtClean="0">
                <a:solidFill>
                  <a:srgbClr val="00B0F0"/>
                </a:solidFill>
                <a:latin typeface="David" pitchFamily="34" charset="-79"/>
                <a:cs typeface="David" pitchFamily="34" charset="-79"/>
              </a:rPr>
              <a:t>(אבל) </a:t>
            </a:r>
            <a:r>
              <a:rPr lang="he-IL" sz="3600" b="1" dirty="0" smtClean="0">
                <a:latin typeface="David" pitchFamily="34" charset="-79"/>
                <a:cs typeface="David" pitchFamily="34" charset="-79"/>
              </a:rPr>
              <a:t>לֹא תִהְי</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תִּפְאַרְתְּךָ עַל-הַדֶּרֶךְ אֲשֶׁר </a:t>
            </a:r>
            <a:r>
              <a:rPr lang="he-IL" sz="3600" b="1" dirty="0" err="1" smtClean="0">
                <a:latin typeface="David" pitchFamily="34" charset="-79"/>
                <a:cs typeface="David" pitchFamily="34" charset="-79"/>
              </a:rPr>
              <a:t>אַת</a:t>
            </a:r>
            <a:r>
              <a:rPr lang="he-IL" sz="3600" b="1" dirty="0" smtClean="0">
                <a:latin typeface="David" pitchFamily="34" charset="-79"/>
                <a:cs typeface="David" pitchFamily="34" charset="-79"/>
              </a:rPr>
              <a:t>ָּה </a:t>
            </a:r>
            <a:r>
              <a:rPr lang="he-IL" sz="3600" b="1" dirty="0" smtClean="0">
                <a:latin typeface="David" pitchFamily="34" charset="-79"/>
                <a:cs typeface="David" pitchFamily="34" charset="-79"/>
              </a:rPr>
              <a:t>הוֹלֵךְ-</a:t>
            </a:r>
            <a:r>
              <a:rPr lang="he-IL" sz="4800" b="1" dirty="0" smtClean="0">
                <a:latin typeface="David" pitchFamily="34" charset="-79"/>
                <a:cs typeface="David" pitchFamily="34" charset="-79"/>
              </a:rPr>
              <a:t>כִּי </a:t>
            </a:r>
            <a:r>
              <a:rPr lang="he-IL" sz="4800" b="1" dirty="0" smtClean="0">
                <a:latin typeface="David" pitchFamily="34" charset="-79"/>
                <a:cs typeface="David" pitchFamily="34" charset="-79"/>
              </a:rPr>
              <a:t>בְיַ</a:t>
            </a:r>
            <a:r>
              <a:rPr lang="he-IL" sz="4800" b="1" dirty="0" err="1" smtClean="0">
                <a:latin typeface="David" pitchFamily="34" charset="-79"/>
                <a:cs typeface="David" pitchFamily="34" charset="-79"/>
              </a:rPr>
              <a:t>ד-א</a:t>
            </a:r>
            <a:r>
              <a:rPr lang="he-IL" sz="4800" b="1" dirty="0" smtClean="0">
                <a:latin typeface="David" pitchFamily="34" charset="-79"/>
                <a:cs typeface="David" pitchFamily="34" charset="-79"/>
              </a:rPr>
              <a:t>ִשּׁ</a:t>
            </a:r>
            <a:r>
              <a:rPr lang="he-IL" sz="4800" b="1" dirty="0" err="1" smtClean="0">
                <a:latin typeface="David" pitchFamily="34" charset="-79"/>
                <a:cs typeface="David" pitchFamily="34" charset="-79"/>
              </a:rPr>
              <a:t>ָה</a:t>
            </a:r>
            <a:r>
              <a:rPr lang="he-IL" sz="3600" b="1" dirty="0" err="1" smtClean="0">
                <a:latin typeface="David" pitchFamily="34" charset="-79"/>
                <a:cs typeface="David" pitchFamily="34" charset="-79"/>
              </a:rPr>
              <a:t>, יִמְ</a:t>
            </a:r>
            <a:r>
              <a:rPr lang="he-IL" sz="3600" b="1" dirty="0" smtClean="0">
                <a:latin typeface="David" pitchFamily="34" charset="-79"/>
                <a:cs typeface="David" pitchFamily="34" charset="-79"/>
              </a:rPr>
              <a:t>כֹּר יְהוָה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ת-סִיסְרָא;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ָקָם דְּבוֹרָה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ֵלֶךְ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ם-בָּרָק, קֶדְשָׁה</a:t>
            </a:r>
            <a:r>
              <a:rPr lang="he-IL" sz="3600" b="1" dirty="0" smtClean="0">
                <a:latin typeface="David" pitchFamily="34" charset="-79"/>
                <a:cs typeface="David" pitchFamily="34" charset="-79"/>
              </a:rPr>
              <a:t>.</a:t>
            </a:r>
          </a:p>
          <a:p>
            <a:pPr>
              <a:buNone/>
            </a:pPr>
            <a:endParaRPr lang="he-IL" sz="2800" b="1" dirty="0" smtClean="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88640"/>
            <a:ext cx="8229600" cy="1143000"/>
          </a:xfrm>
        </p:spPr>
        <p:txBody>
          <a:bodyPr>
            <a:normAutofit/>
          </a:bodyPr>
          <a:lstStyle/>
          <a:p>
            <a:r>
              <a:rPr lang="he-IL" sz="5400" b="1" dirty="0" smtClean="0"/>
              <a:t>דילמה</a:t>
            </a:r>
            <a:endParaRPr lang="he-IL" sz="5400" b="1" dirty="0"/>
          </a:p>
        </p:txBody>
      </p:sp>
      <p:sp>
        <p:nvSpPr>
          <p:cNvPr id="3" name="מציין מיקום תוכן 2"/>
          <p:cNvSpPr>
            <a:spLocks noGrp="1"/>
          </p:cNvSpPr>
          <p:nvPr>
            <p:ph idx="1"/>
          </p:nvPr>
        </p:nvSpPr>
        <p:spPr>
          <a:xfrm>
            <a:off x="467544" y="1412776"/>
            <a:ext cx="8229600" cy="4929411"/>
          </a:xfrm>
        </p:spPr>
        <p:txBody>
          <a:bodyPr>
            <a:normAutofit/>
          </a:bodyPr>
          <a:lstStyle/>
          <a:p>
            <a:pPr algn="ctr">
              <a:buNone/>
            </a:pPr>
            <a:r>
              <a:rPr lang="he-IL" sz="4000" b="1" dirty="0" smtClean="0">
                <a:latin typeface="David" pitchFamily="34" charset="-79"/>
                <a:cs typeface="David" pitchFamily="34" charset="-79"/>
              </a:rPr>
              <a:t>ברק נמצא במצב של דילמה- מצב שבו הוא חייב לבחור בין שני דברים, על כל בחירה שיעשה ישלם מחיר.</a:t>
            </a:r>
          </a:p>
          <a:p>
            <a:pPr algn="ctr">
              <a:buNone/>
            </a:pPr>
            <a:endParaRPr lang="he-IL" sz="4000" b="1" dirty="0" smtClean="0">
              <a:latin typeface="David" pitchFamily="34" charset="-79"/>
              <a:cs typeface="David" pitchFamily="34" charset="-79"/>
            </a:endParaRPr>
          </a:p>
          <a:p>
            <a:pPr>
              <a:buNone/>
            </a:pPr>
            <a:r>
              <a:rPr lang="he-IL" sz="4000" b="1" dirty="0" smtClean="0">
                <a:solidFill>
                  <a:srgbClr val="FF0000"/>
                </a:solidFill>
                <a:latin typeface="David" pitchFamily="34" charset="-79"/>
                <a:cs typeface="David" pitchFamily="34" charset="-79"/>
              </a:rPr>
              <a:t>מהי</a:t>
            </a:r>
            <a:r>
              <a:rPr lang="he-IL" sz="4000" b="1" dirty="0" smtClean="0">
                <a:latin typeface="David" pitchFamily="34" charset="-79"/>
                <a:cs typeface="David" pitchFamily="34" charset="-79"/>
              </a:rPr>
              <a:t> הדילמה העומדת בפניו </a:t>
            </a:r>
            <a:r>
              <a:rPr lang="he-IL" sz="4000" b="1" dirty="0" smtClean="0">
                <a:solidFill>
                  <a:srgbClr val="FF0000"/>
                </a:solidFill>
                <a:latin typeface="David" pitchFamily="34" charset="-79"/>
                <a:cs typeface="David" pitchFamily="34" charset="-79"/>
              </a:rPr>
              <a:t>ומהו</a:t>
            </a:r>
            <a:r>
              <a:rPr lang="he-IL" sz="4000" b="1" dirty="0" smtClean="0">
                <a:latin typeface="David" pitchFamily="34" charset="-79"/>
                <a:cs typeface="David" pitchFamily="34" charset="-79"/>
              </a:rPr>
              <a:t> המחיר של כל אחת מההחלטות שיקבל?</a:t>
            </a:r>
            <a:endParaRPr lang="he-IL" sz="40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תוכן 3"/>
          <p:cNvSpPr>
            <a:spLocks noGrp="1"/>
          </p:cNvSpPr>
          <p:nvPr>
            <p:ph idx="1"/>
          </p:nvPr>
        </p:nvSpPr>
        <p:spPr>
          <a:xfrm>
            <a:off x="539552" y="1052736"/>
            <a:ext cx="8229600" cy="5616624"/>
          </a:xfrm>
        </p:spPr>
        <p:txBody>
          <a:bodyPr>
            <a:normAutofit/>
          </a:bodyPr>
          <a:lstStyle/>
          <a:p>
            <a:pPr>
              <a:buNone/>
            </a:pPr>
            <a:r>
              <a:rPr lang="he-IL" b="1" dirty="0" smtClean="0">
                <a:latin typeface="David" pitchFamily="34" charset="-79"/>
                <a:cs typeface="David" pitchFamily="34" charset="-79"/>
              </a:rPr>
              <a:t>בפרק ד' מובא בפנינו סיפור חדש שתואם למחזוריות ספר שופטים. אהוד מת, ובני ישראל חוזרים לסורם וחוטאים לה'. אלוהים מעניש את בני ישראל בעזרת אויב חיצוני- יכין מלך כנען וסיסרא שר צבאו אשר לוחצים את בני ישראל  20 שנה ובני ישראל זועקים לה' שיושיע אותם. אלוהים בוחר את ברק בן אבינועם בתור שופט, ובעזרת דבורה הנביאה מודיע לו על תפקידו, אך ברק חושש ודורש מדבורה שתצטרף אליו. דבורה מסכימה אך מודיעה לו שאישה תזכה בתפארת המלחמה, ולא ברק.</a:t>
            </a:r>
            <a:endParaRPr lang="he-IL" b="1" dirty="0">
              <a:latin typeface="David" pitchFamily="34" charset="-79"/>
              <a:cs typeface="David" pitchFamily="34" charset="-79"/>
            </a:endParaRPr>
          </a:p>
        </p:txBody>
      </p:sp>
      <p:sp>
        <p:nvSpPr>
          <p:cNvPr id="5" name="כותרת 4"/>
          <p:cNvSpPr>
            <a:spLocks noGrp="1"/>
          </p:cNvSpPr>
          <p:nvPr>
            <p:ph type="title"/>
          </p:nvPr>
        </p:nvSpPr>
        <p:spPr>
          <a:xfrm>
            <a:off x="467544" y="116632"/>
            <a:ext cx="8229600" cy="908720"/>
          </a:xfrm>
        </p:spPr>
        <p:txBody>
          <a:bodyPr>
            <a:noAutofit/>
          </a:bodyPr>
          <a:lstStyle/>
          <a:p>
            <a:r>
              <a:rPr lang="he-IL" sz="5400" b="1" u="sng" dirty="0" smtClean="0">
                <a:latin typeface="David" pitchFamily="34" charset="-79"/>
                <a:cs typeface="David" pitchFamily="34" charset="-79"/>
              </a:rPr>
              <a:t>סיכום</a:t>
            </a:r>
            <a:endParaRPr lang="he-IL" sz="5400" b="1" u="sng" dirty="0">
              <a:latin typeface="David" pitchFamily="34" charset="-79"/>
              <a:cs typeface="David" pitchFamily="34" charset="-79"/>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b/b7/Deborah.jpg"/>
          <p:cNvPicPr>
            <a:picLocks noChangeAspect="1" noChangeArrowheads="1"/>
          </p:cNvPicPr>
          <p:nvPr/>
        </p:nvPicPr>
        <p:blipFill>
          <a:blip r:embed="rId2" cstate="print"/>
          <a:srcRect/>
          <a:stretch>
            <a:fillRect/>
          </a:stretch>
        </p:blipFill>
        <p:spPr bwMode="auto">
          <a:xfrm>
            <a:off x="4283968" y="188640"/>
            <a:ext cx="4708377" cy="5832648"/>
          </a:xfrm>
          <a:prstGeom prst="rect">
            <a:avLst/>
          </a:prstGeom>
          <a:noFill/>
        </p:spPr>
      </p:pic>
      <p:sp>
        <p:nvSpPr>
          <p:cNvPr id="5" name="TextBox 4"/>
          <p:cNvSpPr txBox="1"/>
          <p:nvPr/>
        </p:nvSpPr>
        <p:spPr>
          <a:xfrm>
            <a:off x="4319464" y="6165304"/>
            <a:ext cx="4824536" cy="369332"/>
          </a:xfrm>
          <a:prstGeom prst="rect">
            <a:avLst/>
          </a:prstGeom>
          <a:noFill/>
        </p:spPr>
        <p:txBody>
          <a:bodyPr wrap="square" rtlCol="1">
            <a:spAutoFit/>
          </a:bodyPr>
          <a:lstStyle/>
          <a:p>
            <a:pPr algn="ctr"/>
            <a:r>
              <a:rPr lang="he-IL" dirty="0" smtClean="0"/>
              <a:t>צייר: גוסטב דורה</a:t>
            </a:r>
            <a:endParaRPr lang="he-IL" dirty="0"/>
          </a:p>
        </p:txBody>
      </p:sp>
      <p:pic>
        <p:nvPicPr>
          <p:cNvPr id="1028" name="Picture 4" descr="http://www.angelfire.com/ariart/deborah.jpg"/>
          <p:cNvPicPr>
            <a:picLocks noChangeAspect="1" noChangeArrowheads="1"/>
          </p:cNvPicPr>
          <p:nvPr/>
        </p:nvPicPr>
        <p:blipFill>
          <a:blip r:embed="rId3" cstate="print"/>
          <a:srcRect/>
          <a:stretch>
            <a:fillRect/>
          </a:stretch>
        </p:blipFill>
        <p:spPr bwMode="auto">
          <a:xfrm>
            <a:off x="107503" y="188639"/>
            <a:ext cx="4320481" cy="5832649"/>
          </a:xfrm>
          <a:prstGeom prst="rect">
            <a:avLst/>
          </a:prstGeom>
          <a:noFill/>
        </p:spPr>
      </p:pic>
      <p:sp>
        <p:nvSpPr>
          <p:cNvPr id="7" name="TextBox 6"/>
          <p:cNvSpPr txBox="1"/>
          <p:nvPr/>
        </p:nvSpPr>
        <p:spPr>
          <a:xfrm>
            <a:off x="0" y="6237312"/>
            <a:ext cx="4824536" cy="369332"/>
          </a:xfrm>
          <a:prstGeom prst="rect">
            <a:avLst/>
          </a:prstGeom>
          <a:noFill/>
        </p:spPr>
        <p:txBody>
          <a:bodyPr wrap="square" rtlCol="1">
            <a:spAutoFit/>
          </a:bodyPr>
          <a:lstStyle/>
          <a:p>
            <a:pPr algn="ctr"/>
            <a:r>
              <a:rPr lang="he-IL" dirty="0" smtClean="0"/>
              <a:t>ציירה: הלנה קמפבל</a:t>
            </a:r>
            <a:endParaRPr lang="he-IL" dirty="0"/>
          </a:p>
        </p:txBody>
      </p:sp>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3011</TotalTime>
  <Words>474</Words>
  <Application>Microsoft Office PowerPoint</Application>
  <PresentationFormat>‫הצגה על המסך (4:3)</PresentationFormat>
  <Paragraphs>61</Paragraphs>
  <Slides>21</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21</vt:i4>
      </vt:variant>
    </vt:vector>
  </HeadingPairs>
  <TitlesOfParts>
    <vt:vector size="22" baseType="lpstr">
      <vt:lpstr>ערכת נושא Office</vt:lpstr>
      <vt:lpstr>שקופית 1</vt:lpstr>
      <vt:lpstr>מחזוריות ספר שופטים</vt:lpstr>
      <vt:lpstr>חטא דתי</vt:lpstr>
      <vt:lpstr>עונש</vt:lpstr>
      <vt:lpstr>זעקה אל ה'</vt:lpstr>
      <vt:lpstr>ישועה</vt:lpstr>
      <vt:lpstr>רגיעה</vt:lpstr>
      <vt:lpstr>פרק ד'  </vt:lpstr>
      <vt:lpstr>פסוק 1</vt:lpstr>
      <vt:lpstr>פסוק 2</vt:lpstr>
      <vt:lpstr>פסוק 3</vt:lpstr>
      <vt:lpstr>פסוק 4</vt:lpstr>
      <vt:lpstr>שקופית 13</vt:lpstr>
      <vt:lpstr>פסוקים 6-7</vt:lpstr>
      <vt:lpstr>שקופית 15</vt:lpstr>
      <vt:lpstr>שקופית 16</vt:lpstr>
      <vt:lpstr>פסוק 8</vt:lpstr>
      <vt:lpstr>פסוק 9</vt:lpstr>
      <vt:lpstr>דילמה</vt:lpstr>
      <vt:lpstr>סיכום</vt:lpstr>
      <vt:lpstr>שקופית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user</dc:creator>
  <cp:lastModifiedBy>user</cp:lastModifiedBy>
  <cp:revision>251</cp:revision>
  <dcterms:created xsi:type="dcterms:W3CDTF">2014-02-12T10:52:53Z</dcterms:created>
  <dcterms:modified xsi:type="dcterms:W3CDTF">2014-02-14T13:08:37Z</dcterms:modified>
</cp:coreProperties>
</file>