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56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  <p:sldId id="267" r:id="rId13"/>
    <p:sldId id="268" r:id="rId14"/>
    <p:sldId id="272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0944" autoAdjust="0"/>
  </p:normalViewPr>
  <p:slideViewPr>
    <p:cSldViewPr>
      <p:cViewPr varScale="1">
        <p:scale>
          <a:sx n="63" d="100"/>
          <a:sy n="63" d="100"/>
        </p:scale>
        <p:origin x="-135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A65EFB-4278-4E6C-AA8F-C53DC2BB2D26}" type="doc">
      <dgm:prSet loTypeId="urn:microsoft.com/office/officeart/2005/8/layout/cycle5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F6E6CEC-C3C7-45B9-A20A-7548CF6081A0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BC161106-7C38-48D0-B6A6-5CB8131EF3E2}" type="parTrans" cxnId="{F8A21882-C2C6-475F-85AC-E79AB276217C}">
      <dgm:prSet/>
      <dgm:spPr/>
      <dgm:t>
        <a:bodyPr/>
        <a:lstStyle/>
        <a:p>
          <a:pPr rtl="1"/>
          <a:endParaRPr lang="he-IL"/>
        </a:p>
      </dgm:t>
    </dgm:pt>
    <dgm:pt modelId="{F374C42B-A99D-4606-836A-1EBD6529A735}" type="sibTrans" cxnId="{F8A21882-C2C6-475F-85AC-E79AB276217C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14F61584-CF8B-4A65-A4D3-C1CEFDB6829F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0561B617-CA23-4C7C-A48A-76E232162BE5}" type="parTrans" cxnId="{8D194810-7631-453D-B4BB-2AED8C535621}">
      <dgm:prSet/>
      <dgm:spPr/>
      <dgm:t>
        <a:bodyPr/>
        <a:lstStyle/>
        <a:p>
          <a:pPr rtl="1"/>
          <a:endParaRPr lang="he-IL"/>
        </a:p>
      </dgm:t>
    </dgm:pt>
    <dgm:pt modelId="{542CF47C-C8A2-4888-900A-FAE4034708E5}" type="sibTrans" cxnId="{8D194810-7631-453D-B4BB-2AED8C535621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3F1E17B2-BC37-449E-9993-B455BBE8E304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ABA8C166-6E73-4FB9-88DA-BDC21674214A}" type="parTrans" cxnId="{BF9BEDFE-E565-4739-91B8-CF111BC97FE2}">
      <dgm:prSet/>
      <dgm:spPr/>
      <dgm:t>
        <a:bodyPr/>
        <a:lstStyle/>
        <a:p>
          <a:pPr rtl="1"/>
          <a:endParaRPr lang="he-IL"/>
        </a:p>
      </dgm:t>
    </dgm:pt>
    <dgm:pt modelId="{54223261-841C-4226-A659-24E71B25D292}" type="sibTrans" cxnId="{BF9BEDFE-E565-4739-91B8-CF111BC97FE2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B7035883-89F1-4F9E-9AAA-B8A14F48D596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852FA86E-5444-4CFE-BEDE-C98C5204791A}" type="parTrans" cxnId="{2687DE2B-4CB5-4E28-8DAD-BF517BA95E53}">
      <dgm:prSet/>
      <dgm:spPr/>
      <dgm:t>
        <a:bodyPr/>
        <a:lstStyle/>
        <a:p>
          <a:pPr rtl="1"/>
          <a:endParaRPr lang="he-IL"/>
        </a:p>
      </dgm:t>
    </dgm:pt>
    <dgm:pt modelId="{0184E460-F87C-4D8A-A457-D0F93285CDDE}" type="sibTrans" cxnId="{2687DE2B-4CB5-4E28-8DAD-BF517BA95E53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7ABABE88-4B10-482F-B841-3ED49E842574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b="1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b="1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gm:t>
    </dgm:pt>
    <dgm:pt modelId="{33BB44D2-638C-4987-89AB-5FFCBE513A5D}" type="parTrans" cxnId="{5BFCEE6F-A530-421C-972E-2D5D9BE66E65}">
      <dgm:prSet/>
      <dgm:spPr/>
      <dgm:t>
        <a:bodyPr/>
        <a:lstStyle/>
        <a:p>
          <a:pPr rtl="1"/>
          <a:endParaRPr lang="he-IL"/>
        </a:p>
      </dgm:t>
    </dgm:pt>
    <dgm:pt modelId="{B5F605AA-E62A-4BA0-8250-82B064321226}" type="sibTrans" cxnId="{5BFCEE6F-A530-421C-972E-2D5D9BE66E65}">
      <dgm:prSet/>
      <dgm:spPr>
        <a:ln w="38100">
          <a:solidFill>
            <a:schemeClr val="tx1"/>
          </a:solidFill>
        </a:ln>
      </dgm:spPr>
      <dgm:t>
        <a:bodyPr/>
        <a:lstStyle/>
        <a:p>
          <a:pPr rtl="1"/>
          <a:endParaRPr lang="he-IL"/>
        </a:p>
      </dgm:t>
    </dgm:pt>
    <dgm:pt modelId="{E475BF6E-A202-4020-BC71-6391CF315985}" type="pres">
      <dgm:prSet presAssocID="{A1A65EFB-4278-4E6C-AA8F-C53DC2BB2D2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81E9F0E7-1D18-4F87-88AB-BB5164E4B3B4}" type="pres">
      <dgm:prSet presAssocID="{1F6E6CEC-C3C7-45B9-A20A-7548CF6081A0}" presName="node" presStyleLbl="node1" presStyleIdx="0" presStyleCnt="5" custRadScaleRad="100071" custRadScaleInc="28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CB0CAE9-306C-4961-AEEC-AD8415980743}" type="pres">
      <dgm:prSet presAssocID="{1F6E6CEC-C3C7-45B9-A20A-7548CF6081A0}" presName="spNode" presStyleCnt="0"/>
      <dgm:spPr/>
    </dgm:pt>
    <dgm:pt modelId="{9001ED9B-4EAA-4915-8DE5-FD537A88B34E}" type="pres">
      <dgm:prSet presAssocID="{F374C42B-A99D-4606-836A-1EBD6529A735}" presName="sibTrans" presStyleLbl="sibTrans1D1" presStyleIdx="0" presStyleCnt="5"/>
      <dgm:spPr/>
      <dgm:t>
        <a:bodyPr/>
        <a:lstStyle/>
        <a:p>
          <a:pPr rtl="1"/>
          <a:endParaRPr lang="he-IL"/>
        </a:p>
      </dgm:t>
    </dgm:pt>
    <dgm:pt modelId="{8A4FFEEA-1D22-41EE-B8C8-4F33A2F2EE59}" type="pres">
      <dgm:prSet presAssocID="{14F61584-CF8B-4A65-A4D3-C1CEFDB6829F}" presName="node" presStyleLbl="node1" presStyleIdx="1" presStyleCnt="5" custRadScaleRad="102819" custRadScaleInc="-203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A466488-D664-4858-8F9B-D4844CE7A4D1}" type="pres">
      <dgm:prSet presAssocID="{14F61584-CF8B-4A65-A4D3-C1CEFDB6829F}" presName="spNode" presStyleCnt="0"/>
      <dgm:spPr/>
    </dgm:pt>
    <dgm:pt modelId="{7E9E1E03-3A09-4947-AC84-2FAE488D6E3C}" type="pres">
      <dgm:prSet presAssocID="{542CF47C-C8A2-4888-900A-FAE4034708E5}" presName="sibTrans" presStyleLbl="sibTrans1D1" presStyleIdx="1" presStyleCnt="5"/>
      <dgm:spPr/>
      <dgm:t>
        <a:bodyPr/>
        <a:lstStyle/>
        <a:p>
          <a:pPr rtl="1"/>
          <a:endParaRPr lang="he-IL"/>
        </a:p>
      </dgm:t>
    </dgm:pt>
    <dgm:pt modelId="{1EAD9694-8926-4710-8326-824CF0C32065}" type="pres">
      <dgm:prSet presAssocID="{3F1E17B2-BC37-449E-9993-B455BBE8E304}" presName="node" presStyleLbl="node1" presStyleIdx="2" presStyleCnt="5" custRadScaleRad="104623" custRadScaleInc="-3649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9ECA8BA-BCA1-4CF2-94A1-8ED6F4EB5E03}" type="pres">
      <dgm:prSet presAssocID="{3F1E17B2-BC37-449E-9993-B455BBE8E304}" presName="spNode" presStyleCnt="0"/>
      <dgm:spPr/>
    </dgm:pt>
    <dgm:pt modelId="{B3616E84-1EF3-482D-9772-83F903022DA9}" type="pres">
      <dgm:prSet presAssocID="{54223261-841C-4226-A659-24E71B25D292}" presName="sibTrans" presStyleLbl="sibTrans1D1" presStyleIdx="2" presStyleCnt="5"/>
      <dgm:spPr/>
      <dgm:t>
        <a:bodyPr/>
        <a:lstStyle/>
        <a:p>
          <a:pPr rtl="1"/>
          <a:endParaRPr lang="he-IL"/>
        </a:p>
      </dgm:t>
    </dgm:pt>
    <dgm:pt modelId="{EC2C4E31-681B-4ED2-80AA-A9AF94B7B160}" type="pres">
      <dgm:prSet presAssocID="{B7035883-89F1-4F9E-9AAA-B8A14F48D596}" presName="node" presStyleLbl="node1" presStyleIdx="3" presStyleCnt="5" custRadScaleRad="106807" custRadScaleInc="3182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D694E91-38A2-4B68-BBCA-1CCC68C790FD}" type="pres">
      <dgm:prSet presAssocID="{B7035883-89F1-4F9E-9AAA-B8A14F48D596}" presName="spNode" presStyleCnt="0"/>
      <dgm:spPr/>
    </dgm:pt>
    <dgm:pt modelId="{F7CD3F08-7EC9-4B38-ABDD-D0BA53E7FFD0}" type="pres">
      <dgm:prSet presAssocID="{0184E460-F87C-4D8A-A457-D0F93285CDDE}" presName="sibTrans" presStyleLbl="sibTrans1D1" presStyleIdx="3" presStyleCnt="5"/>
      <dgm:spPr/>
      <dgm:t>
        <a:bodyPr/>
        <a:lstStyle/>
        <a:p>
          <a:pPr rtl="1"/>
          <a:endParaRPr lang="he-IL"/>
        </a:p>
      </dgm:t>
    </dgm:pt>
    <dgm:pt modelId="{E7E15174-989A-4B53-903F-ABC7A4C48801}" type="pres">
      <dgm:prSet presAssocID="{7ABABE88-4B10-482F-B841-3ED49E842574}" presName="node" presStyleLbl="node1" presStyleIdx="4" presStyleCnt="5" custRadScaleRad="98927" custRadScaleInc="1648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4C1BBB9-23C9-45F0-81E9-9A774D1CADA3}" type="pres">
      <dgm:prSet presAssocID="{7ABABE88-4B10-482F-B841-3ED49E842574}" presName="spNode" presStyleCnt="0"/>
      <dgm:spPr/>
    </dgm:pt>
    <dgm:pt modelId="{1BF0AF2F-3783-49BF-B075-DC3A473E33D3}" type="pres">
      <dgm:prSet presAssocID="{B5F605AA-E62A-4BA0-8250-82B064321226}" presName="sibTrans" presStyleLbl="sibTrans1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1FD707C8-1418-4F02-BBCA-17171AF1CFB1}" type="presOf" srcId="{A1A65EFB-4278-4E6C-AA8F-C53DC2BB2D26}" destId="{E475BF6E-A202-4020-BC71-6391CF315985}" srcOrd="0" destOrd="0" presId="urn:microsoft.com/office/officeart/2005/8/layout/cycle5"/>
    <dgm:cxn modelId="{6FC04142-6497-4C9B-B7A3-8C2BC0E7EC0D}" type="presOf" srcId="{54223261-841C-4226-A659-24E71B25D292}" destId="{B3616E84-1EF3-482D-9772-83F903022DA9}" srcOrd="0" destOrd="0" presId="urn:microsoft.com/office/officeart/2005/8/layout/cycle5"/>
    <dgm:cxn modelId="{DD8143A5-7EC6-45B5-A6C2-269071D8B625}" type="presOf" srcId="{B5F605AA-E62A-4BA0-8250-82B064321226}" destId="{1BF0AF2F-3783-49BF-B075-DC3A473E33D3}" srcOrd="0" destOrd="0" presId="urn:microsoft.com/office/officeart/2005/8/layout/cycle5"/>
    <dgm:cxn modelId="{2687DE2B-4CB5-4E28-8DAD-BF517BA95E53}" srcId="{A1A65EFB-4278-4E6C-AA8F-C53DC2BB2D26}" destId="{B7035883-89F1-4F9E-9AAA-B8A14F48D596}" srcOrd="3" destOrd="0" parTransId="{852FA86E-5444-4CFE-BEDE-C98C5204791A}" sibTransId="{0184E460-F87C-4D8A-A457-D0F93285CDDE}"/>
    <dgm:cxn modelId="{6F516AE4-9566-443D-B71C-031373F7745E}" type="presOf" srcId="{542CF47C-C8A2-4888-900A-FAE4034708E5}" destId="{7E9E1E03-3A09-4947-AC84-2FAE488D6E3C}" srcOrd="0" destOrd="0" presId="urn:microsoft.com/office/officeart/2005/8/layout/cycle5"/>
    <dgm:cxn modelId="{88741CB7-6E81-4C04-B036-F7AA8B8E7501}" type="presOf" srcId="{3F1E17B2-BC37-449E-9993-B455BBE8E304}" destId="{1EAD9694-8926-4710-8326-824CF0C32065}" srcOrd="0" destOrd="0" presId="urn:microsoft.com/office/officeart/2005/8/layout/cycle5"/>
    <dgm:cxn modelId="{BF9BEDFE-E565-4739-91B8-CF111BC97FE2}" srcId="{A1A65EFB-4278-4E6C-AA8F-C53DC2BB2D26}" destId="{3F1E17B2-BC37-449E-9993-B455BBE8E304}" srcOrd="2" destOrd="0" parTransId="{ABA8C166-6E73-4FB9-88DA-BDC21674214A}" sibTransId="{54223261-841C-4226-A659-24E71B25D292}"/>
    <dgm:cxn modelId="{4CE43552-FFEB-4BFE-BE9F-C3AF061067C1}" type="presOf" srcId="{0184E460-F87C-4D8A-A457-D0F93285CDDE}" destId="{F7CD3F08-7EC9-4B38-ABDD-D0BA53E7FFD0}" srcOrd="0" destOrd="0" presId="urn:microsoft.com/office/officeart/2005/8/layout/cycle5"/>
    <dgm:cxn modelId="{C78EE055-0673-48B7-85BF-FE48D15F4EEF}" type="presOf" srcId="{1F6E6CEC-C3C7-45B9-A20A-7548CF6081A0}" destId="{81E9F0E7-1D18-4F87-88AB-BB5164E4B3B4}" srcOrd="0" destOrd="0" presId="urn:microsoft.com/office/officeart/2005/8/layout/cycle5"/>
    <dgm:cxn modelId="{E50265C7-BF16-4B8D-A882-E6192C38FC1B}" type="presOf" srcId="{7ABABE88-4B10-482F-B841-3ED49E842574}" destId="{E7E15174-989A-4B53-903F-ABC7A4C48801}" srcOrd="0" destOrd="0" presId="urn:microsoft.com/office/officeart/2005/8/layout/cycle5"/>
    <dgm:cxn modelId="{F7F33CA9-5A01-43F7-9A7A-780969099996}" type="presOf" srcId="{14F61584-CF8B-4A65-A4D3-C1CEFDB6829F}" destId="{8A4FFEEA-1D22-41EE-B8C8-4F33A2F2EE59}" srcOrd="0" destOrd="0" presId="urn:microsoft.com/office/officeart/2005/8/layout/cycle5"/>
    <dgm:cxn modelId="{2FFBDCC0-D8D5-422B-9597-ECA45D83E89A}" type="presOf" srcId="{F374C42B-A99D-4606-836A-1EBD6529A735}" destId="{9001ED9B-4EAA-4915-8DE5-FD537A88B34E}" srcOrd="0" destOrd="0" presId="urn:microsoft.com/office/officeart/2005/8/layout/cycle5"/>
    <dgm:cxn modelId="{AD3D697B-8356-4C21-B8CB-B18E2F570787}" type="presOf" srcId="{B7035883-89F1-4F9E-9AAA-B8A14F48D596}" destId="{EC2C4E31-681B-4ED2-80AA-A9AF94B7B160}" srcOrd="0" destOrd="0" presId="urn:microsoft.com/office/officeart/2005/8/layout/cycle5"/>
    <dgm:cxn modelId="{5BFCEE6F-A530-421C-972E-2D5D9BE66E65}" srcId="{A1A65EFB-4278-4E6C-AA8F-C53DC2BB2D26}" destId="{7ABABE88-4B10-482F-B841-3ED49E842574}" srcOrd="4" destOrd="0" parTransId="{33BB44D2-638C-4987-89AB-5FFCBE513A5D}" sibTransId="{B5F605AA-E62A-4BA0-8250-82B064321226}"/>
    <dgm:cxn modelId="{F8A21882-C2C6-475F-85AC-E79AB276217C}" srcId="{A1A65EFB-4278-4E6C-AA8F-C53DC2BB2D26}" destId="{1F6E6CEC-C3C7-45B9-A20A-7548CF6081A0}" srcOrd="0" destOrd="0" parTransId="{BC161106-7C38-48D0-B6A6-5CB8131EF3E2}" sibTransId="{F374C42B-A99D-4606-836A-1EBD6529A735}"/>
    <dgm:cxn modelId="{8D194810-7631-453D-B4BB-2AED8C535621}" srcId="{A1A65EFB-4278-4E6C-AA8F-C53DC2BB2D26}" destId="{14F61584-CF8B-4A65-A4D3-C1CEFDB6829F}" srcOrd="1" destOrd="0" parTransId="{0561B617-CA23-4C7C-A48A-76E232162BE5}" sibTransId="{542CF47C-C8A2-4888-900A-FAE4034708E5}"/>
    <dgm:cxn modelId="{48DE3297-A8C4-4C2A-A16C-6DB0EC3AB28B}" type="presParOf" srcId="{E475BF6E-A202-4020-BC71-6391CF315985}" destId="{81E9F0E7-1D18-4F87-88AB-BB5164E4B3B4}" srcOrd="0" destOrd="0" presId="urn:microsoft.com/office/officeart/2005/8/layout/cycle5"/>
    <dgm:cxn modelId="{0683FC65-A62D-4E3C-AFE1-FEF845D78759}" type="presParOf" srcId="{E475BF6E-A202-4020-BC71-6391CF315985}" destId="{DCB0CAE9-306C-4961-AEEC-AD8415980743}" srcOrd="1" destOrd="0" presId="urn:microsoft.com/office/officeart/2005/8/layout/cycle5"/>
    <dgm:cxn modelId="{5457DB3C-8264-4C4E-8FF0-2EBD1DBA171A}" type="presParOf" srcId="{E475BF6E-A202-4020-BC71-6391CF315985}" destId="{9001ED9B-4EAA-4915-8DE5-FD537A88B34E}" srcOrd="2" destOrd="0" presId="urn:microsoft.com/office/officeart/2005/8/layout/cycle5"/>
    <dgm:cxn modelId="{C2C10630-6CE1-4C46-95AD-9F1B4BD5232C}" type="presParOf" srcId="{E475BF6E-A202-4020-BC71-6391CF315985}" destId="{8A4FFEEA-1D22-41EE-B8C8-4F33A2F2EE59}" srcOrd="3" destOrd="0" presId="urn:microsoft.com/office/officeart/2005/8/layout/cycle5"/>
    <dgm:cxn modelId="{8F448F76-CD1B-420A-846A-DCA55A0B63E4}" type="presParOf" srcId="{E475BF6E-A202-4020-BC71-6391CF315985}" destId="{6A466488-D664-4858-8F9B-D4844CE7A4D1}" srcOrd="4" destOrd="0" presId="urn:microsoft.com/office/officeart/2005/8/layout/cycle5"/>
    <dgm:cxn modelId="{2ED89251-9B58-46EB-B480-B7F4D2F3ED1C}" type="presParOf" srcId="{E475BF6E-A202-4020-BC71-6391CF315985}" destId="{7E9E1E03-3A09-4947-AC84-2FAE488D6E3C}" srcOrd="5" destOrd="0" presId="urn:microsoft.com/office/officeart/2005/8/layout/cycle5"/>
    <dgm:cxn modelId="{15BC8067-BD2B-457D-90FD-DC027FC41D07}" type="presParOf" srcId="{E475BF6E-A202-4020-BC71-6391CF315985}" destId="{1EAD9694-8926-4710-8326-824CF0C32065}" srcOrd="6" destOrd="0" presId="urn:microsoft.com/office/officeart/2005/8/layout/cycle5"/>
    <dgm:cxn modelId="{219A0701-FE54-49CF-9E6E-94B10CF9E30E}" type="presParOf" srcId="{E475BF6E-A202-4020-BC71-6391CF315985}" destId="{D9ECA8BA-BCA1-4CF2-94A1-8ED6F4EB5E03}" srcOrd="7" destOrd="0" presId="urn:microsoft.com/office/officeart/2005/8/layout/cycle5"/>
    <dgm:cxn modelId="{22AE42BD-FA77-4F42-A33C-68CCE4792C6B}" type="presParOf" srcId="{E475BF6E-A202-4020-BC71-6391CF315985}" destId="{B3616E84-1EF3-482D-9772-83F903022DA9}" srcOrd="8" destOrd="0" presId="urn:microsoft.com/office/officeart/2005/8/layout/cycle5"/>
    <dgm:cxn modelId="{6EDB434C-7B70-4715-AF04-2E1AF33BDAAC}" type="presParOf" srcId="{E475BF6E-A202-4020-BC71-6391CF315985}" destId="{EC2C4E31-681B-4ED2-80AA-A9AF94B7B160}" srcOrd="9" destOrd="0" presId="urn:microsoft.com/office/officeart/2005/8/layout/cycle5"/>
    <dgm:cxn modelId="{B8063F62-9F48-483E-A49E-55B19B1D19BB}" type="presParOf" srcId="{E475BF6E-A202-4020-BC71-6391CF315985}" destId="{0D694E91-38A2-4B68-BBCA-1CCC68C790FD}" srcOrd="10" destOrd="0" presId="urn:microsoft.com/office/officeart/2005/8/layout/cycle5"/>
    <dgm:cxn modelId="{09117D58-E80C-4C17-92EE-DB26DA6AF3C5}" type="presParOf" srcId="{E475BF6E-A202-4020-BC71-6391CF315985}" destId="{F7CD3F08-7EC9-4B38-ABDD-D0BA53E7FFD0}" srcOrd="11" destOrd="0" presId="urn:microsoft.com/office/officeart/2005/8/layout/cycle5"/>
    <dgm:cxn modelId="{893E3E8F-957B-414D-BC34-6C3272FCE599}" type="presParOf" srcId="{E475BF6E-A202-4020-BC71-6391CF315985}" destId="{E7E15174-989A-4B53-903F-ABC7A4C48801}" srcOrd="12" destOrd="0" presId="urn:microsoft.com/office/officeart/2005/8/layout/cycle5"/>
    <dgm:cxn modelId="{CCCC3FEA-EFDB-436A-A447-94C2DF6214B1}" type="presParOf" srcId="{E475BF6E-A202-4020-BC71-6391CF315985}" destId="{A4C1BBB9-23C9-45F0-81E9-9A774D1CADA3}" srcOrd="13" destOrd="0" presId="urn:microsoft.com/office/officeart/2005/8/layout/cycle5"/>
    <dgm:cxn modelId="{68B5D619-81BC-4DBA-B426-32B7F93C95CA}" type="presParOf" srcId="{E475BF6E-A202-4020-BC71-6391CF315985}" destId="{1BF0AF2F-3783-49BF-B075-DC3A473E33D3}" srcOrd="14" destOrd="0" presId="urn:microsoft.com/office/officeart/2005/8/layout/cycle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E9F0E7-1D18-4F87-88AB-BB5164E4B3B4}">
      <dsp:nvSpPr>
        <dsp:cNvPr id="0" name=""/>
        <dsp:cNvSpPr/>
      </dsp:nvSpPr>
      <dsp:spPr>
        <a:xfrm>
          <a:off x="3360638" y="2213"/>
          <a:ext cx="2151639" cy="1398565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חטא</a:t>
          </a:r>
        </a:p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דתי</a:t>
          </a:r>
          <a:endParaRPr lang="he-IL" sz="35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3360638" y="2213"/>
        <a:ext cx="2151639" cy="1398565"/>
      </dsp:txXfrm>
    </dsp:sp>
    <dsp:sp modelId="{9001ED9B-4EAA-4915-8DE5-FD537A88B34E}">
      <dsp:nvSpPr>
        <dsp:cNvPr id="0" name=""/>
        <dsp:cNvSpPr/>
      </dsp:nvSpPr>
      <dsp:spPr>
        <a:xfrm>
          <a:off x="1792040" y="759951"/>
          <a:ext cx="5586858" cy="5586858"/>
        </a:xfrm>
        <a:custGeom>
          <a:avLst/>
          <a:gdLst/>
          <a:ahLst/>
          <a:cxnLst/>
          <a:rect l="0" t="0" r="0" b="0"/>
          <a:pathLst>
            <a:path>
              <a:moveTo>
                <a:pt x="3974927" y="262163"/>
              </a:moveTo>
              <a:arcTo wR="2793429" hR="2793429" stAng="17701283" swAng="1033603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4FFEEA-1D22-41EE-B8C8-4F33A2F2EE59}">
      <dsp:nvSpPr>
        <dsp:cNvPr id="0" name=""/>
        <dsp:cNvSpPr/>
      </dsp:nvSpPr>
      <dsp:spPr>
        <a:xfrm>
          <a:off x="6003281" y="1680320"/>
          <a:ext cx="2151639" cy="1398565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עונש</a:t>
          </a:r>
          <a:endParaRPr lang="he-IL" sz="35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6003281" y="1680320"/>
        <a:ext cx="2151639" cy="1398565"/>
      </dsp:txXfrm>
    </dsp:sp>
    <dsp:sp modelId="{7E9E1E03-3A09-4947-AC84-2FAE488D6E3C}">
      <dsp:nvSpPr>
        <dsp:cNvPr id="0" name=""/>
        <dsp:cNvSpPr/>
      </dsp:nvSpPr>
      <dsp:spPr>
        <a:xfrm>
          <a:off x="1735485" y="798913"/>
          <a:ext cx="5586858" cy="5586858"/>
        </a:xfrm>
        <a:custGeom>
          <a:avLst/>
          <a:gdLst/>
          <a:ahLst/>
          <a:cxnLst/>
          <a:rect l="0" t="0" r="0" b="0"/>
          <a:pathLst>
            <a:path>
              <a:moveTo>
                <a:pt x="5582627" y="2639757"/>
              </a:moveTo>
              <a:arcTo wR="2793429" hR="2793429" stAng="21410788" swAng="1380025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D9694-8926-4710-8326-824CF0C32065}">
      <dsp:nvSpPr>
        <dsp:cNvPr id="0" name=""/>
        <dsp:cNvSpPr/>
      </dsp:nvSpPr>
      <dsp:spPr>
        <a:xfrm>
          <a:off x="5415160" y="4872900"/>
          <a:ext cx="2151639" cy="1398565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זעקה אל ה'</a:t>
          </a:r>
          <a:endParaRPr lang="he-IL" sz="35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5415160" y="4872900"/>
        <a:ext cx="2151639" cy="1398565"/>
      </dsp:txXfrm>
    </dsp:sp>
    <dsp:sp modelId="{B3616E84-1EF3-482D-9772-83F903022DA9}">
      <dsp:nvSpPr>
        <dsp:cNvPr id="0" name=""/>
        <dsp:cNvSpPr/>
      </dsp:nvSpPr>
      <dsp:spPr>
        <a:xfrm>
          <a:off x="1553657" y="874952"/>
          <a:ext cx="5586858" cy="5586858"/>
        </a:xfrm>
        <a:custGeom>
          <a:avLst/>
          <a:gdLst/>
          <a:ahLst/>
          <a:cxnLst/>
          <a:rect l="0" t="0" r="0" b="0"/>
          <a:pathLst>
            <a:path>
              <a:moveTo>
                <a:pt x="3488784" y="5498928"/>
              </a:moveTo>
              <a:arcTo wR="2793429" hR="2793429" stAng="4535164" swAng="1504751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C4E31-681B-4ED2-80AA-A9AF94B7B160}">
      <dsp:nvSpPr>
        <dsp:cNvPr id="0" name=""/>
        <dsp:cNvSpPr/>
      </dsp:nvSpPr>
      <dsp:spPr>
        <a:xfrm>
          <a:off x="1298415" y="4956925"/>
          <a:ext cx="2151639" cy="1398565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ישועה</a:t>
          </a:r>
          <a:endParaRPr lang="he-IL" sz="35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1298415" y="4956925"/>
        <a:ext cx="2151639" cy="1398565"/>
      </dsp:txXfrm>
    </dsp:sp>
    <dsp:sp modelId="{F7CD3F08-7EC9-4B38-ABDD-D0BA53E7FFD0}">
      <dsp:nvSpPr>
        <dsp:cNvPr id="0" name=""/>
        <dsp:cNvSpPr/>
      </dsp:nvSpPr>
      <dsp:spPr>
        <a:xfrm>
          <a:off x="1603547" y="1058901"/>
          <a:ext cx="5586858" cy="5586858"/>
        </a:xfrm>
        <a:custGeom>
          <a:avLst/>
          <a:gdLst/>
          <a:ahLst/>
          <a:cxnLst/>
          <a:rect l="0" t="0" r="0" b="0"/>
          <a:pathLst>
            <a:path>
              <a:moveTo>
                <a:pt x="107011" y="3559201"/>
              </a:moveTo>
              <a:arcTo wR="2793429" hR="2793429" stAng="9845376" swAng="1368991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15174-989A-4B53-903F-ABC7A4C48801}">
      <dsp:nvSpPr>
        <dsp:cNvPr id="0" name=""/>
        <dsp:cNvSpPr/>
      </dsp:nvSpPr>
      <dsp:spPr>
        <a:xfrm>
          <a:off x="794326" y="1764344"/>
          <a:ext cx="2151639" cy="1398565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solidFill>
                <a:schemeClr val="tx1"/>
              </a:solidFill>
              <a:latin typeface="David" pitchFamily="34" charset="-79"/>
              <a:cs typeface="David" pitchFamily="34" charset="-79"/>
            </a:rPr>
            <a:t>רגיעה</a:t>
          </a:r>
          <a:endParaRPr lang="he-IL" sz="3500" b="1" kern="1200" dirty="0">
            <a:solidFill>
              <a:schemeClr val="tx1"/>
            </a:solidFill>
            <a:latin typeface="David" pitchFamily="34" charset="-79"/>
            <a:cs typeface="David" pitchFamily="34" charset="-79"/>
          </a:endParaRPr>
        </a:p>
      </dsp:txBody>
      <dsp:txXfrm>
        <a:off x="794326" y="1764344"/>
        <a:ext cx="2151639" cy="1398565"/>
      </dsp:txXfrm>
    </dsp:sp>
    <dsp:sp modelId="{1BF0AF2F-3783-49BF-B075-DC3A473E33D3}">
      <dsp:nvSpPr>
        <dsp:cNvPr id="0" name=""/>
        <dsp:cNvSpPr/>
      </dsp:nvSpPr>
      <dsp:spPr>
        <a:xfrm>
          <a:off x="1699929" y="675464"/>
          <a:ext cx="5586858" cy="5586858"/>
        </a:xfrm>
        <a:custGeom>
          <a:avLst/>
          <a:gdLst/>
          <a:ahLst/>
          <a:cxnLst/>
          <a:rect l="0" t="0" r="0" b="0"/>
          <a:pathLst>
            <a:path>
              <a:moveTo>
                <a:pt x="758452" y="879763"/>
              </a:moveTo>
              <a:arcTo wR="2793429" hR="2793429" stAng="13394419" swAng="1032072"/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87DDF-D727-47EE-93F8-073882B61AD0}" type="datetimeFigureOut">
              <a:rPr lang="he-IL" smtClean="0"/>
              <a:pPr/>
              <a:t>כ"ב/אדר 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5AED3-D054-4233-97C8-43019455637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.il/url?sa=i&amp;rct=j&amp;q=&amp;esrc=s&amp;source=images&amp;cd=&amp;cad=rja&amp;uact=8&amp;docid=-aMMx1TTkDAwhM&amp;tbnid=4jdhRXB4t8pFwM:&amp;ved=0CAYQjRw&amp;url=http://tal.mcgroup.co.il/%D7%9E%D7%A9%D7%9E%D7%A8%D7%AA-%D7%9C%D7%99%D7%9C%D7%94-%D7%A7%D7%95%D7%95%D7%99%D7%9D-%D7%9C%D7%93%D7%9E%D7%95%D7%AA%D7%94/&amp;ei=s9MpU_-_KIyX0AXEpYAY&amp;bvm=bv.62922401,d.bGE&amp;psig=AFQjCNFRHLKCNXhoIsP7_VMpOcGf6TeNKA&amp;ust=139533640023960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il/url?sa=i&amp;rct=j&amp;q=&amp;esrc=s&amp;source=images&amp;cd=&amp;cad=rja&amp;uact=8&amp;docid=mDPFpod_GVvCsM&amp;tbnid=NDob95wzPqCMXM:&amp;ved=0CAYQjRw&amp;url=http://fromabirdseyeview.com/&amp;ei=2tkpU77EMIjAtAaVrIHgCQ&amp;bvm=bv.62922401,d.Yms&amp;psig=AFQjCNEV8Ly9uEZBgA1aIsQMLouPzJaJpg&amp;ust=1395338002982308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115616" y="1916832"/>
            <a:ext cx="69127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9600" b="1" dirty="0" smtClean="0">
                <a:ln w="22225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שופטים</a:t>
            </a:r>
          </a:p>
          <a:p>
            <a:pPr algn="ctr"/>
            <a:r>
              <a:rPr lang="he-IL" sz="9600" b="1" cap="none" spc="0" dirty="0" smtClean="0">
                <a:ln w="22225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פרק ו</a:t>
            </a:r>
            <a:endParaRPr lang="he-IL" sz="9600" b="1" cap="none" spc="0" dirty="0">
              <a:ln w="22225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/>
          <p:cNvGraphicFramePr>
            <a:graphicFrameLocks/>
          </p:cNvGraphicFramePr>
          <p:nvPr/>
        </p:nvGraphicFramePr>
        <p:xfrm>
          <a:off x="179512" y="116632"/>
          <a:ext cx="8866312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מלבן 4"/>
          <p:cNvSpPr/>
          <p:nvPr/>
        </p:nvSpPr>
        <p:spPr>
          <a:xfrm>
            <a:off x="3275856" y="2564904"/>
            <a:ext cx="272702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מחזוריות</a:t>
            </a:r>
          </a:p>
          <a:p>
            <a:pPr algn="ctr"/>
            <a:r>
              <a:rPr lang="he-IL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ספר</a:t>
            </a:r>
          </a:p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שופטים</a:t>
            </a:r>
            <a:endParaRPr lang="he-I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664296"/>
          </a:xfrm>
        </p:spPr>
        <p:txBody>
          <a:bodyPr>
            <a:noAutofit/>
          </a:bodyPr>
          <a:lstStyle/>
          <a:p>
            <a:pPr>
              <a:buNone/>
            </a:pPr>
            <a:endParaRPr lang="he-IL" sz="3600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  בני ישראל חוטאים לה', והוא שולח להם את המדיינים כעונש על מעשיהם. המדיינים מחסלים את היבול של בני ישראל ומשאירים אותם רעבים וללא פרנסה כשבע שנים. </a:t>
            </a:r>
            <a:endParaRPr lang="he-IL" sz="3600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סיכום פרק ו' פסוקים 1-24</a:t>
            </a:r>
            <a:endParaRPr lang="he-IL" sz="60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b="1" u="sng" dirty="0" smtClean="0">
                <a:latin typeface="David" pitchFamily="34" charset="-79"/>
                <a:cs typeface="David" pitchFamily="34" charset="-79"/>
              </a:rPr>
              <a:t>"יבאו כְדֵי-אַרְבֶּה </a:t>
            </a:r>
            <a:r>
              <a:rPr lang="he-IL" b="1" u="sng" dirty="0" err="1" smtClean="0">
                <a:latin typeface="David" pitchFamily="34" charset="-79"/>
                <a:cs typeface="David" pitchFamily="34" charset="-79"/>
              </a:rPr>
              <a:t>לָר</a:t>
            </a:r>
            <a:r>
              <a:rPr lang="he-IL" b="1" u="sng" dirty="0" smtClean="0">
                <a:latin typeface="David" pitchFamily="34" charset="-79"/>
                <a:cs typeface="David" pitchFamily="34" charset="-79"/>
              </a:rPr>
              <a:t>ֹב" 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– ביטוי ציורי המתאר כמות רבה. כמו שהארבה מגיע במספרים עצומים ומשחית את כל היבול, כך היו מדיין ועמלק רבים מאוד.</a:t>
            </a:r>
            <a:r>
              <a:rPr lang="he-IL" b="1" dirty="0" smtClean="0"/>
              <a:t/>
            </a:r>
            <a:br>
              <a:rPr lang="he-IL" b="1" dirty="0" smtClean="0"/>
            </a:br>
            <a:endParaRPr lang="he-IL" dirty="0"/>
          </a:p>
        </p:txBody>
      </p:sp>
      <p:pic>
        <p:nvPicPr>
          <p:cNvPr id="4" name="Picture 2" descr="http://db2.stb.s-msn.com/i/EA/A85B4D925197BC462A5F3C662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80928"/>
            <a:ext cx="4143376" cy="3744416"/>
          </a:xfrm>
          <a:prstGeom prst="rect">
            <a:avLst/>
          </a:prstGeom>
          <a:noFill/>
        </p:spPr>
      </p:pic>
      <p:pic>
        <p:nvPicPr>
          <p:cNvPr id="5" name="Picture 4" descr="http://www.news1.co.il/uploadimages/NEWS1Y-6236644983291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780928"/>
            <a:ext cx="4572001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116832"/>
          </a:xfrm>
        </p:spPr>
        <p:txBody>
          <a:bodyPr/>
          <a:lstStyle/>
          <a:p>
            <a:pPr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   בני ישראל זועקים לה' שיושיע אותם והוא שולח להם נביא שיוכיח אותם על מעשיהם הרעים.</a:t>
            </a:r>
          </a:p>
          <a:p>
            <a:endParaRPr lang="he-IL" dirty="0" smtClean="0"/>
          </a:p>
          <a:p>
            <a:endParaRPr lang="he-IL" dirty="0"/>
          </a:p>
        </p:txBody>
      </p:sp>
      <p:pic>
        <p:nvPicPr>
          <p:cNvPr id="1026" name="Picture 2" descr="http://central.languagepod101.com/stockphoto/media/959&amp;v=fit5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8"/>
            <a:ext cx="3168352" cy="3816424"/>
          </a:xfrm>
          <a:prstGeom prst="rect">
            <a:avLst/>
          </a:prstGeom>
          <a:noFill/>
        </p:spPr>
      </p:pic>
      <p:pic>
        <p:nvPicPr>
          <p:cNvPr id="1028" name="Picture 4" descr="http://www.refua.info/upload/infocenter/info_images/1311200572940AM@ang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80928"/>
            <a:ext cx="4257676" cy="3816424"/>
          </a:xfrm>
          <a:prstGeom prst="rect">
            <a:avLst/>
          </a:prstGeom>
          <a:noFill/>
        </p:spPr>
      </p:pic>
      <p:pic>
        <p:nvPicPr>
          <p:cNvPr id="1030" name="Picture 6" descr="http://albums.timg.co.il/userFolders/114/1690305/681000.bmp?time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2443" y="2780928"/>
            <a:ext cx="2854053" cy="3864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404664"/>
            <a:ext cx="8229600" cy="54005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 </a:t>
            </a:r>
          </a:p>
          <a:p>
            <a:pPr algn="ctr">
              <a:buNone/>
            </a:pPr>
            <a:endParaRPr lang="he-IL" sz="3600" b="1" dirty="0">
              <a:solidFill>
                <a:prstClr val="black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  בהמשך </a:t>
            </a:r>
            <a:r>
              <a:rPr lang="he-IL" sz="3600" b="1" dirty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הסיפור, שולח ה' מלאך אל השופט הבא שעתיד להציל את בני ישראל- גדעון</a:t>
            </a: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.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   תחילה גדעון לא מבין כי הוא מדבר עם מלאך ה', ומאשים את אלוהים בנטישת עם ישראל.</a:t>
            </a:r>
            <a:endParaRPr lang="he-I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המלאך אומר לגדעון כי הוא זה שעתיד להציל את בני ישראל.</a:t>
            </a:r>
          </a:p>
          <a:p>
            <a:pPr algn="ctr">
              <a:buNone/>
            </a:pP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"וַיֹּאמֶר </a:t>
            </a:r>
            <a:r>
              <a:rPr lang="he-IL" sz="40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אֵלָ</a:t>
            </a: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יו יְהוָה, </a:t>
            </a:r>
            <a:r>
              <a:rPr lang="he-IL" sz="40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כּ</a:t>
            </a: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ִי אֶהְיֶה </a:t>
            </a:r>
            <a:r>
              <a:rPr lang="he-IL" sz="40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עִמ</a:t>
            </a: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ָּך</a:t>
            </a:r>
            <a:r>
              <a:rPr lang="he-IL" sz="40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ְ; </a:t>
            </a: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וְהִכִּיתָ אֶת-מִדְיָן, </a:t>
            </a:r>
            <a:r>
              <a:rPr lang="he-IL" sz="40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כְּא</a:t>
            </a:r>
            <a:r>
              <a:rPr lang="he-IL" sz="40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ִישׁ אֶחָד"</a:t>
            </a:r>
          </a:p>
          <a:p>
            <a:pPr algn="ctr">
              <a:buNone/>
            </a:pPr>
            <a:r>
              <a:rPr lang="he-IL" sz="40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גדעון מבקש </a:t>
            </a:r>
            <a:r>
              <a:rPr lang="he-IL" sz="4000" b="1" dirty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הוכחה </a:t>
            </a:r>
            <a:r>
              <a:rPr lang="he-IL" sz="4000" b="1" dirty="0" smtClean="0">
                <a:solidFill>
                  <a:prstClr val="black"/>
                </a:solidFill>
                <a:latin typeface="David" pitchFamily="34" charset="-79"/>
                <a:cs typeface="David" pitchFamily="34" charset="-79"/>
              </a:rPr>
              <a:t>לכך שהוא מדבר עם מלאך ה'.</a:t>
            </a:r>
            <a:endParaRPr lang="he-I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www.shshet.com/wp-content/uploads/2013/07/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3600400" cy="2736304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964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גדעון מכין סעודת מלכים למלאך ה':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19458" name="Picture 2" descr="http://www.chef-lavan.co.il/files/nofar/Soup/tomato_cre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340768"/>
            <a:ext cx="3318521" cy="2695575"/>
          </a:xfrm>
          <a:prstGeom prst="rect">
            <a:avLst/>
          </a:prstGeom>
          <a:noFill/>
        </p:spPr>
      </p:pic>
      <p:pic>
        <p:nvPicPr>
          <p:cNvPr id="19462" name="Picture 6" descr="http://st1.foodsd.co.il/Images/Recipes/xxl/Recipe-435-Lcw2jdty0AMRLex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149080"/>
            <a:ext cx="3453750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13247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מלאך ה' מבקש מגדעון לשפוך את המרק על האוכל כדי להעצים את הנס.</a:t>
            </a:r>
          </a:p>
        </p:txBody>
      </p:sp>
      <p:pic>
        <p:nvPicPr>
          <p:cNvPr id="23554" name="Picture 2" descr="http://f.nanafiles.co.il/Upload/12009/Article/Article_Title_20935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36912"/>
            <a:ext cx="6246479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16127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מלאך ה' נוגע עם המשענת שלו (המקל שלו) באוכל, האוכל נשרף ומלאך ה' נעלם.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Picture 2" descr="http://2.bp.blogspot.com/_qpI4NZs9CW4/TPZT2RBA2OI/AAAAAAAAF8Y/6RqkLMYIHTw/s1600/scan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700808"/>
            <a:ext cx="5472608" cy="4974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266429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he-IL" sz="4300" b="1" dirty="0" smtClean="0">
                <a:latin typeface="David" pitchFamily="34" charset="-79"/>
                <a:cs typeface="David" pitchFamily="34" charset="-79"/>
              </a:rPr>
              <a:t>גדעון חושש לחייו מכיוון שראה את מלאך ה'.</a:t>
            </a:r>
          </a:p>
          <a:p>
            <a:pPr algn="ctr">
              <a:buNone/>
            </a:pPr>
            <a:r>
              <a:rPr lang="he-IL" sz="43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לפי שמות, פסוק 22: "כי לא יראני האדם וחי". כלומר, כל הרואה את ה' לא יישאר בחיים.</a:t>
            </a:r>
          </a:p>
          <a:p>
            <a:pPr>
              <a:buNone/>
            </a:pPr>
            <a:endParaRPr lang="he-IL" sz="4000" b="1" dirty="0" smtClean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1396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לאחר שה' מרגיע את גדעון כי יישאר בחיים, הוא בונה מזבח לאל וקורא לו: ה' שלום.</a:t>
            </a:r>
            <a:endParaRPr lang="he-IL" sz="3600" b="1" dirty="0"/>
          </a:p>
        </p:txBody>
      </p:sp>
      <p:pic>
        <p:nvPicPr>
          <p:cNvPr id="25602" name="Picture 2" descr="http://www.mikragesher.org.il/dev/encyclopedia/ency_pics/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6286501" cy="438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25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9766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כה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וַיְהִי, בַּלַּיְלָה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הַהו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ּא, וַיֹּאמֶר לוֹ יְהוָה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קַ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ח אֶת-פַּר-הַשּׁוֹר אֲשֶׁר לְאָבִיךָ,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וּפ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ַר הַשֵּׁנִי שֶׁבַע שָׁנִים; וְהָרַסְתָּ, אֶת-מִזְבַּח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ַעַל אֲשֶׁר לְאָבִיךָ,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וְא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ֶת-הָאֲשֵׁרָה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(פסל של אלת האשרה)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אֲשֶׁר-עָל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ָיו,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תִּכְר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ֹת.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   המשימה הראשונה של גדעון:</a:t>
            </a:r>
          </a:p>
          <a:p>
            <a:pPr>
              <a:buNone/>
            </a:pP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   </a:t>
            </a: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לנתץ </a:t>
            </a: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(להרוס) את מזבחו של האל בעל שאביו </a:t>
            </a: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בנה.</a:t>
            </a:r>
            <a:endParaRPr lang="he-IL" b="1" dirty="0">
              <a:solidFill>
                <a:srgbClr val="0070C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26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e-IL" sz="3600" b="1" dirty="0" err="1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כו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וּבָנִיתָ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מִזְבּ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ֵחַ לַיהוָה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אֱלֹהֶי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ךָ, עַל רֹאש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ׁ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הַמָּעוֹז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(הסלע)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הַזֶּה-בַּמַּעֲרָכָה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 (במקום ישר על ראש ההר)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; וְלָקַחְתָּ, אֶת-הַפָּר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הַשּ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ֵׁנִ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וְהַעֲלִיתָ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עוֹל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ָה, בַּעֲ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צֵי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הָאֲשֵׁרָה אֲשׁ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ֶר תִּכְר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ֹת.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/>
          </a:p>
          <a:p>
            <a:pPr>
              <a:buNone/>
            </a:pPr>
            <a:r>
              <a:rPr lang="he-IL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במקום מזבח הבעל, על גדעון לבנות מזבח לאלוהים.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he-IL" sz="4000" b="1" dirty="0" smtClean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sz="48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ה' דורש מגדעון לפעול נגד אביו.</a:t>
            </a:r>
          </a:p>
          <a:p>
            <a:pPr algn="ctr"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מה דעתכם על כך?</a:t>
            </a:r>
          </a:p>
          <a:p>
            <a:pPr algn="ctr">
              <a:buNone/>
            </a:pP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האם זה בסדר, לדעתכם,  לבקש מבן לעשות מעשה כנגד אביו או אמו?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://s3.amazonaws.com/estock/fspid3/316400/full-moon-luna-316408-l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8256"/>
            <a:ext cx="9144000" cy="6876256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פסוק 27</a:t>
            </a:r>
            <a:endParaRPr lang="he-IL" sz="6000" b="1" dirty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83568" y="1340769"/>
            <a:ext cx="8229600" cy="5184575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3600" b="1" dirty="0" smtClean="0">
              <a:solidFill>
                <a:srgbClr val="00B0F0"/>
              </a:solidFill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כז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וַיּ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ִקַּח גִּדְעוֹן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עֲשׂ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ָרָ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אֲנָשִׁים, מֵעֲבָדָ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יו, וַיּ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ַעַשׂ, כַּאֲשֶׁר דִּבֶּר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אֵלָ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יו יְהוָה; וַיְהִי כַּאֲשֶׁר יָרֵא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ת-בֵּית אָבִי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ו 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וְאֶת-אַנְשֵׁי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הָעִיר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מֵעֲשׂו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ֹת יוֹמָ</a:t>
            </a:r>
            <a:r>
              <a:rPr lang="he-IL" sz="3600" b="1" dirty="0" err="1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ם-וַיַּ</a:t>
            </a:r>
            <a:r>
              <a:rPr lang="he-IL" sz="36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עַשׂ </a:t>
            </a:r>
            <a:r>
              <a:rPr lang="he-IL" sz="4800" b="1" dirty="0" smtClean="0">
                <a:solidFill>
                  <a:schemeClr val="bg1"/>
                </a:solidFill>
                <a:latin typeface="David" pitchFamily="34" charset="-79"/>
                <a:cs typeface="David" pitchFamily="34" charset="-79"/>
              </a:rPr>
              <a:t>לָיְלָה.</a:t>
            </a:r>
          </a:p>
          <a:p>
            <a:pPr>
              <a:buNone/>
            </a:pPr>
            <a:endParaRPr lang="he-IL" sz="4800" b="1" dirty="0" smtClean="0">
              <a:solidFill>
                <a:schemeClr val="bg1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sz="48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למה גדעון פעל בלילה?</a:t>
            </a: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6613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28-29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741987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3600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err="1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כח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וַיַּשְׁכִּימוּ אַנְשֵׁי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הָעִיר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בַּבֹּקֶר,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וְהִנּ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ֵה נֻתַּץ מִזְבַּח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ַעַל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וְהָאֲשֵׁרָה אֲשֶׁר-עָלָיו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כֹּר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ָתָה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;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וְאֵת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הַפּ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הַשֵּׁנִי,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הֹעֲ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לָה, עַל-הַמִּזְבֵּחַ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נוּי.  </a:t>
            </a:r>
            <a:r>
              <a:rPr lang="he-IL" sz="3600" b="1" dirty="0" err="1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כט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וַיֹּאמְרוּ אִישׁ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ל-רֵעֵהוּ,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 עָשׂ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הַדָּבָר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הַז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ֶּה; וַיִּדְרְשׁוּ,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וַיְבַ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קְשׁוּ-וַיֹּאמְרוּ, גִּדְעוֹן בֶּן-יוֹאָשׁ עָשׂ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הַדָּבָר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הַז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ֶּה.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79512" y="1124744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וַיֹּאמְרוּ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אַנְ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שֵׁ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הָעִיר,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ל-יוֹאָש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ׁ,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הוֹצֵא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ת-בִּנְךָ,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וְיָ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מֹת:  כִּ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נָתַץ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ת-מִזְבַּח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ַעַל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וְכִי כָרַת הָאֲשֵׁרָה אֲשֶׁר-עָלָיו.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Picture 2" descr="http://fromabirdseyeview.com/wp-content/uploads/2014/01/Angry-Mob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2936"/>
            <a:ext cx="9144000" cy="4005064"/>
          </a:xfrm>
          <a:prstGeom prst="rect">
            <a:avLst/>
          </a:prstGeom>
          <a:noFill/>
        </p:spPr>
      </p:pic>
      <p:sp>
        <p:nvSpPr>
          <p:cNvPr id="5" name="מלבן 4"/>
          <p:cNvSpPr/>
          <p:nvPr/>
        </p:nvSpPr>
        <p:spPr>
          <a:xfrm>
            <a:off x="1115616" y="116632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6000" b="1" dirty="0" smtClean="0">
                <a:solidFill>
                  <a:prstClr val="black"/>
                </a:solidFill>
                <a:latin typeface="David" pitchFamily="34" charset="-79"/>
                <a:ea typeface="+mj-ea"/>
                <a:cs typeface="David" pitchFamily="34" charset="-79"/>
              </a:rPr>
              <a:t>פסוק 30</a:t>
            </a:r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31-32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לא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וַיֹּאמֶר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יוֹא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ָשׁ לְכֹל אֲשֶׁר-עָמְדוּ עָלָיו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הַאַ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תֶּם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תְּרִי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בוּן לַבַּעַל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(?)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אִם-אַת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ֶּם תּוֹשִׁיעוּ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ן אוֹתוֹ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(?)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אֲשֶׁר יָרִיב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 יוּמַת,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ד-הַבֹּקֶר; אִם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-אֱלֹ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הִים הוּא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יָר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ֶב לוֹ, כִּ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נָתַץ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ת-מִזְבְּחוֹ.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(אם הבעל הוא אל אמיתי הוא יהרוג את מי שהרס את מזבחו) </a:t>
            </a:r>
          </a:p>
          <a:p>
            <a:pPr>
              <a:buNone/>
            </a:pPr>
            <a:r>
              <a:rPr lang="he-IL" sz="40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 לב 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וַיִּקְרָא-לוֹ בַיּוֹם-הַהוּא, 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יְרֻב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ַּע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ַל לֵאמ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ֹר:  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יָר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ֶב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בּוֹ הַבַּעַל, כִּ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נָתַץ </a:t>
            </a:r>
            <a:r>
              <a:rPr lang="he-IL" sz="40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ת-מִזְבְּחוֹ. 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38138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מדרש שם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None/>
            </a:pP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מדרש שם הוא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"סיפור" או מעשה שמטרתו להסביר שם </a:t>
            </a:r>
            <a:r>
              <a:rPr lang="he-IL" sz="3600" b="1" dirty="0" err="1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מסויים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, של אדם או של מקום. </a:t>
            </a: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endParaRPr lang="he-IL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endParaRPr lang="he-IL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endParaRPr lang="he-IL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b="1" dirty="0" smtClean="0">
                <a:latin typeface="David" pitchFamily="34" charset="-79"/>
                <a:cs typeface="David" pitchFamily="34" charset="-79"/>
              </a:rPr>
              <a:t>"וַיִּקְרָא-לוֹ בַיּוֹם-הַהוּא, 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יְרֻב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ַּע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ַל לֵאמ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ֹר:  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יָר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ֶב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בּוֹ הַבַּעַל, כִּ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נָתַץ </a:t>
            </a:r>
            <a:r>
              <a:rPr lang="he-IL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b="1" dirty="0" smtClean="0">
                <a:latin typeface="David" pitchFamily="34" charset="-79"/>
                <a:cs typeface="David" pitchFamily="34" charset="-79"/>
              </a:rPr>
              <a:t>ת-מִזְבְּחוֹ" </a:t>
            </a:r>
            <a:r>
              <a:rPr lang="he-IL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(רב עם הבעל)</a:t>
            </a:r>
            <a:endParaRPr lang="he-I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33-34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31249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לג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וְכָל-מִדְיָן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וַעֲמ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ָלֵ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ק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וּבְנֵי-קֶדֶם,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נֶאֶס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ְפו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ּ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יַחְדּ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ָו;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וַיַּעַבְרוּ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חֲנוּ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בְּעֵמֶק יִזְרְעֶאל.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 לד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וְרוּ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חַ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יְהוָה, לָבְשָׁה 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(עטפה אותו כמו בגד)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אֶת-גִּדְעוֹן; וַיִּתְקַע, בַּשּׁוֹפָר, וַיִּזָּעֵק אֲבִיעֶזֶר 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(בני משפחתו)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אַחֲרָיו.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פסוק 35</a:t>
            </a:r>
            <a:endParaRPr lang="he-IL" sz="6000" b="1" dirty="0">
              <a:solidFill>
                <a:schemeClr val="accent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34563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לה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וּמַלְאָכִים 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(שליחים)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שָׁלַח בְּכָל-מְנַשֶּׁה, וַיִּזָּעֵק גַּם-הוּא אַחֲרָיו; וּמַלְאָכִים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לַח, בְּאָשֵׁר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וּבִזְב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ֻלוּ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ן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וּבְנַפְתָּלִי,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עֲלוּ, לִקְרָאתָם. 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גדעון אוסף צבא לקראת מלחמתו נגד המדיינים</a:t>
            </a: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36-37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וַיֹּאמֶר גִּדְעוֹן, אֶל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-הָאֱל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ֹהִים: 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ם-יֶשְׁךָ מוֹשִׁיעַ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בְּי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ָדִי,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ת-יִשְׂרָאֵל-כַּאֲשֶׁר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דִּבַּרְ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תָּ.  </a:t>
            </a:r>
            <a:r>
              <a:rPr lang="he-IL" sz="3600" b="1" dirty="0" err="1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לז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הִנּ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ֵה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אָנֹכִי, מַצִּיג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ת-גִּזַּת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הַצּ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ֶמֶ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ר-בַּגּ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ֹרֶן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(צמר כבשים)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:  אִם טַל יִהְיֶה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ל-הַגִּזָּה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לְבַ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דָּהּ,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וְע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ַל-כָּל-הָאָרֶץ חֹרֶב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(יובש)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וְיָדַעְתּ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ִי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כִּי-תוֹשִׁיעַ בְּיָדִי אֶת-יִשְׂרָאֵל, כַּאֲשֶׁר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דִּבַּרְ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תָּ.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גדעון מבקש שוב הוכחה מה' כי הוא אכן לצדו</a:t>
            </a: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38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1944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לח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וַיְהִי-כֵן-וַיַּשְׁכ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ֵּם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מִמָּחֳ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רָת,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ָזַר 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(סחט)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אֶת-הַגִּ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זָּה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;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ִמֶץ </a:t>
            </a:r>
            <a:r>
              <a:rPr lang="he-IL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(הוציא/סחט)</a:t>
            </a:r>
            <a:r>
              <a:rPr lang="en-US" sz="3600" b="1" dirty="0" smtClean="0">
                <a:solidFill>
                  <a:schemeClr val="accent1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טַל מִן-הַגִּזָּה, מְלוֹא הַסֵּפֶל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מָי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ִם.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31746" name="Picture 2" descr="http://biblewalk.files.wordpress.com/2011/04/gideon_flee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76872"/>
            <a:ext cx="4464496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3240360"/>
          </a:xfrm>
        </p:spPr>
        <p:txBody>
          <a:bodyPr>
            <a:noAutofit/>
          </a:bodyPr>
          <a:lstStyle/>
          <a:p>
            <a:r>
              <a:rPr lang="he-IL" sz="72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מה לדעתכם צריך להתרחש עכשיו?</a:t>
            </a:r>
            <a:endParaRPr lang="he-IL" sz="7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39-40</a:t>
            </a:r>
            <a:endParaRPr lang="he-IL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196753"/>
            <a:ext cx="8229600" cy="3384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לט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וַיֹּאמֶר גִּדְעוֹן, אֶל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-הָאֱל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ֹהִים,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ל-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יִח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ַר אַפְּךָ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וַאֲדַ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בְּרָה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ךְ הַפָּעַם;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אֲנַסּ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ֶה נָּא-רַק-הַפַּעַם, בַּגִּזָּה-יְהִי-נָ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חֹרֶב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ל-הַגִּזָּה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לְבַ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דָּהּ,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וְע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ַל-כָּל-הָאָרֶץ יִהְיֶה-טָּל. </a:t>
            </a:r>
            <a:r>
              <a:rPr lang="he-IL" sz="3600" b="1" dirty="0" smtClean="0">
                <a:solidFill>
                  <a:srgbClr val="0070C0"/>
                </a:solidFill>
                <a:latin typeface="David" pitchFamily="34" charset="-79"/>
                <a:cs typeface="David" pitchFamily="34" charset="-79"/>
              </a:rPr>
              <a:t>מ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וַיּ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ַעַשׂ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אֱלֹה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ִים כֵּן, בַּלַּיְלָה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הַהו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ּא; וַיְהִי-חֹרֶ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אֶל-הַגִּזָּה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לְבַ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דָּהּ,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וְע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ַל-כָּל-הָאָרֶץ הָיָה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טָ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grpSp>
        <p:nvGrpSpPr>
          <p:cNvPr id="4" name="קבוצה 3"/>
          <p:cNvGrpSpPr/>
          <p:nvPr/>
        </p:nvGrpSpPr>
        <p:grpSpPr>
          <a:xfrm>
            <a:off x="611560" y="3977680"/>
            <a:ext cx="7416824" cy="2857500"/>
            <a:chOff x="611560" y="3789040"/>
            <a:chExt cx="7416824" cy="2857500"/>
          </a:xfrm>
        </p:grpSpPr>
        <p:pic>
          <p:nvPicPr>
            <p:cNvPr id="5" name="Picture 2" descr="http://jobkatif.org.il/wp-content/uploads/2012/03/%D7%A9%D7%95%D7%AA-%D7%A1%D7%9E%D7%99%D7%99%D7%9C%D7%99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3789040"/>
              <a:ext cx="2543176" cy="2857500"/>
            </a:xfrm>
            <a:prstGeom prst="rect">
              <a:avLst/>
            </a:prstGeom>
            <a:noFill/>
          </p:spPr>
        </p:pic>
        <p:sp>
          <p:nvSpPr>
            <p:cNvPr id="6" name="הסבר אליפטי 5"/>
            <p:cNvSpPr/>
            <p:nvPr/>
          </p:nvSpPr>
          <p:spPr>
            <a:xfrm>
              <a:off x="3923928" y="4536504"/>
              <a:ext cx="4104456" cy="2016224"/>
            </a:xfrm>
            <a:prstGeom prst="wedgeEllipseCallout">
              <a:avLst>
                <a:gd name="adj1" fmla="val -76915"/>
                <a:gd name="adj2" fmla="val -5161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sz="3200" b="1" dirty="0" smtClean="0">
                  <a:solidFill>
                    <a:srgbClr val="FF0000"/>
                  </a:solidFill>
                  <a:latin typeface="David" pitchFamily="34" charset="-79"/>
                  <a:cs typeface="David" pitchFamily="34" charset="-79"/>
                </a:rPr>
                <a:t>מדוע גדעון מבקש עוד סימן?</a:t>
              </a:r>
              <a:endPara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endParaRPr>
            </a:p>
            <a:p>
              <a:pPr algn="ctr"/>
              <a:r>
                <a:rPr lang="he-IL" sz="3200" b="1" dirty="0" smtClean="0">
                  <a:solidFill>
                    <a:srgbClr val="FF0000"/>
                  </a:solidFill>
                  <a:latin typeface="David" pitchFamily="34" charset="-79"/>
                  <a:cs typeface="David" pitchFamily="34" charset="-79"/>
                </a:rPr>
                <a:t>מה זה מעיד עליו?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/>
              <a:t>סיכום פסוקים 25-40</a:t>
            </a:r>
            <a:endParaRPr lang="he-IL" sz="60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400" b="1" dirty="0" smtClean="0">
                <a:latin typeface="David" pitchFamily="34" charset="-79"/>
                <a:cs typeface="David" pitchFamily="34" charset="-79"/>
              </a:rPr>
              <a:t>משימתו הראשונה של גדעון היא לנתץ את המזבח לבעל ולבנות מזבח לה' במקום. גדעון עושה זאת בלילה, ובני ישראל מעוניינים לנקום בו על כך, אך אביו מציל אותו מהם.  </a:t>
            </a:r>
          </a:p>
          <a:p>
            <a:pPr algn="ctr">
              <a:buNone/>
            </a:pPr>
            <a:r>
              <a:rPr lang="he-IL" sz="3400" b="1" dirty="0" smtClean="0">
                <a:latin typeface="David" pitchFamily="34" charset="-79"/>
                <a:cs typeface="David" pitchFamily="34" charset="-79"/>
              </a:rPr>
              <a:t>המדיינים מתאספים בעמק יזרעאל וגדעון מזעיק את משפחתו ושבטים נוספים למלחמה, אך  טרם יוצא למלחמה, מבקש גדעון מה' סימנים שהוא לצדו.</a:t>
            </a:r>
          </a:p>
          <a:p>
            <a:pPr algn="ctr">
              <a:buNone/>
            </a:pPr>
            <a:r>
              <a:rPr lang="he-IL" sz="3400" b="1" dirty="0" smtClean="0">
                <a:latin typeface="David" pitchFamily="34" charset="-79"/>
                <a:cs typeface="David" pitchFamily="34" charset="-79"/>
              </a:rPr>
              <a:t>ה' מאשר לו כי הוא אכן לצדו כפי שביקש. </a:t>
            </a:r>
            <a:endParaRPr lang="he-IL" sz="34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771</Words>
  <Application>Microsoft Office PowerPoint</Application>
  <PresentationFormat>‫הצגה על המסך (4:3)</PresentationFormat>
  <Paragraphs>84</Paragraphs>
  <Slides>27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28" baseType="lpstr">
      <vt:lpstr>ערכת נושא Office</vt:lpstr>
      <vt:lpstr>שקופית 1</vt:lpstr>
      <vt:lpstr>שקופית 2</vt:lpstr>
      <vt:lpstr>סיכום פרק ו' פסוקים 1-24</vt:lpstr>
      <vt:lpstr>"יבאו כְדֵי-אַרְבֶּה לָרֹב" – ביטוי ציורי המתאר כמות רבה. כמו שהארבה מגיע במספרים עצומים ומשחית את כל היבול, כך היו מדיין ועמלק רבים מאוד. 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פסוק 25</vt:lpstr>
      <vt:lpstr>פסוק 26</vt:lpstr>
      <vt:lpstr>שקופית 15</vt:lpstr>
      <vt:lpstr>פסוק 27</vt:lpstr>
      <vt:lpstr>פסוקים 28-29</vt:lpstr>
      <vt:lpstr>שקופית 18</vt:lpstr>
      <vt:lpstr>פסוקים 31-32</vt:lpstr>
      <vt:lpstr>מדרש שם</vt:lpstr>
      <vt:lpstr>פסוקים 33-34</vt:lpstr>
      <vt:lpstr>פסוק 35</vt:lpstr>
      <vt:lpstr>פסוקים 36-37</vt:lpstr>
      <vt:lpstr>פסוק 38</vt:lpstr>
      <vt:lpstr>מה לדעתכם צריך להתרחש עכשיו?</vt:lpstr>
      <vt:lpstr>פסוקים 39-40</vt:lpstr>
      <vt:lpstr>סיכום פסוקים 25-40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45</cp:revision>
  <dcterms:created xsi:type="dcterms:W3CDTF">2014-03-19T14:53:06Z</dcterms:created>
  <dcterms:modified xsi:type="dcterms:W3CDTF">2014-03-24T19:45:55Z</dcterms:modified>
</cp:coreProperties>
</file>