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8"/>
  </p:notesMasterIdLst>
  <p:sldIdLst>
    <p:sldId id="256" r:id="rId2"/>
    <p:sldId id="257" r:id="rId3"/>
    <p:sldId id="258" r:id="rId4"/>
    <p:sldId id="259" r:id="rId5"/>
    <p:sldId id="273" r:id="rId6"/>
    <p:sldId id="266" r:id="rId7"/>
    <p:sldId id="272" r:id="rId8"/>
    <p:sldId id="274" r:id="rId9"/>
    <p:sldId id="260" r:id="rId10"/>
    <p:sldId id="261" r:id="rId11"/>
    <p:sldId id="262" r:id="rId12"/>
    <p:sldId id="267" r:id="rId13"/>
    <p:sldId id="278" r:id="rId14"/>
    <p:sldId id="263" r:id="rId15"/>
    <p:sldId id="264" r:id="rId16"/>
    <p:sldId id="265" r:id="rId17"/>
    <p:sldId id="268" r:id="rId18"/>
    <p:sldId id="269" r:id="rId19"/>
    <p:sldId id="270" r:id="rId20"/>
    <p:sldId id="271" r:id="rId21"/>
    <p:sldId id="279" r:id="rId22"/>
    <p:sldId id="275" r:id="rId23"/>
    <p:sldId id="276" r:id="rId24"/>
    <p:sldId id="277" r:id="rId25"/>
    <p:sldId id="280" r:id="rId26"/>
    <p:sldId id="281" r:id="rId27"/>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99"/>
    <a:srgbClr val="99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4" d="100"/>
          <a:sy n="64" d="100"/>
        </p:scale>
        <p:origin x="-1336" y="-6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8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A65EFB-4278-4E6C-AA8F-C53DC2BB2D26}" type="doc">
      <dgm:prSet loTypeId="urn:microsoft.com/office/officeart/2005/8/layout/cycle5" loCatId="cycle" qsTypeId="urn:microsoft.com/office/officeart/2005/8/quickstyle/3d4" qsCatId="3D" csTypeId="urn:microsoft.com/office/officeart/2005/8/colors/accent1_2" csCatId="accent1" phldr="1"/>
      <dgm:spPr/>
      <dgm:t>
        <a:bodyPr/>
        <a:lstStyle/>
        <a:p>
          <a:pPr rtl="1"/>
          <a:endParaRPr lang="he-IL"/>
        </a:p>
      </dgm:t>
    </dgm:pt>
    <dgm:pt modelId="{1F6E6CEC-C3C7-45B9-A20A-7548CF6081A0}">
      <dgm:prSet phldrT="[טקסט]"/>
      <dgm:spPr>
        <a:solidFill>
          <a:srgbClr val="FF0000"/>
        </a:solidFill>
      </dgm:spPr>
      <dgm:t>
        <a:bodyPr/>
        <a:lstStyle/>
        <a:p>
          <a:pPr rtl="1"/>
          <a:r>
            <a:rPr lang="he-IL" b="1" dirty="0" smtClean="0">
              <a:solidFill>
                <a:schemeClr val="tx1"/>
              </a:solidFill>
              <a:latin typeface="David" pitchFamily="34" charset="-79"/>
              <a:cs typeface="David" pitchFamily="34" charset="-79"/>
            </a:rPr>
            <a:t>חטא</a:t>
          </a:r>
        </a:p>
        <a:p>
          <a:pPr rtl="1"/>
          <a:r>
            <a:rPr lang="he-IL" b="1" dirty="0" smtClean="0">
              <a:solidFill>
                <a:schemeClr val="tx1"/>
              </a:solidFill>
              <a:latin typeface="David" pitchFamily="34" charset="-79"/>
              <a:cs typeface="David" pitchFamily="34" charset="-79"/>
            </a:rPr>
            <a:t>דתי</a:t>
          </a:r>
          <a:endParaRPr lang="he-IL" b="1" dirty="0">
            <a:solidFill>
              <a:schemeClr val="tx1"/>
            </a:solidFill>
            <a:latin typeface="David" pitchFamily="34" charset="-79"/>
            <a:cs typeface="David" pitchFamily="34" charset="-79"/>
          </a:endParaRPr>
        </a:p>
      </dgm:t>
    </dgm:pt>
    <dgm:pt modelId="{BC161106-7C38-48D0-B6A6-5CB8131EF3E2}" type="parTrans" cxnId="{F8A21882-C2C6-475F-85AC-E79AB276217C}">
      <dgm:prSet/>
      <dgm:spPr/>
      <dgm:t>
        <a:bodyPr/>
        <a:lstStyle/>
        <a:p>
          <a:pPr rtl="1"/>
          <a:endParaRPr lang="he-IL"/>
        </a:p>
      </dgm:t>
    </dgm:pt>
    <dgm:pt modelId="{F374C42B-A99D-4606-836A-1EBD6529A735}" type="sibTrans" cxnId="{F8A21882-C2C6-475F-85AC-E79AB276217C}">
      <dgm:prSet/>
      <dgm:spPr>
        <a:ln w="38100">
          <a:solidFill>
            <a:schemeClr val="tx1"/>
          </a:solidFill>
        </a:ln>
      </dgm:spPr>
      <dgm:t>
        <a:bodyPr/>
        <a:lstStyle/>
        <a:p>
          <a:pPr rtl="1"/>
          <a:endParaRPr lang="he-IL"/>
        </a:p>
      </dgm:t>
    </dgm:pt>
    <dgm:pt modelId="{14F61584-CF8B-4A65-A4D3-C1CEFDB6829F}">
      <dgm:prSet phldrT="[טקסט]"/>
      <dgm:spPr>
        <a:solidFill>
          <a:srgbClr val="FF0000"/>
        </a:solidFill>
      </dgm:spPr>
      <dgm:t>
        <a:bodyPr/>
        <a:lstStyle/>
        <a:p>
          <a:pPr rtl="1"/>
          <a:r>
            <a:rPr lang="he-IL" b="1" dirty="0" smtClean="0">
              <a:solidFill>
                <a:schemeClr val="tx1"/>
              </a:solidFill>
              <a:latin typeface="David" pitchFamily="34" charset="-79"/>
              <a:cs typeface="David" pitchFamily="34" charset="-79"/>
            </a:rPr>
            <a:t>עונש</a:t>
          </a:r>
          <a:endParaRPr lang="he-IL" b="1" dirty="0">
            <a:solidFill>
              <a:schemeClr val="tx1"/>
            </a:solidFill>
            <a:latin typeface="David" pitchFamily="34" charset="-79"/>
            <a:cs typeface="David" pitchFamily="34" charset="-79"/>
          </a:endParaRPr>
        </a:p>
      </dgm:t>
    </dgm:pt>
    <dgm:pt modelId="{0561B617-CA23-4C7C-A48A-76E232162BE5}" type="parTrans" cxnId="{8D194810-7631-453D-B4BB-2AED8C535621}">
      <dgm:prSet/>
      <dgm:spPr/>
      <dgm:t>
        <a:bodyPr/>
        <a:lstStyle/>
        <a:p>
          <a:pPr rtl="1"/>
          <a:endParaRPr lang="he-IL"/>
        </a:p>
      </dgm:t>
    </dgm:pt>
    <dgm:pt modelId="{542CF47C-C8A2-4888-900A-FAE4034708E5}" type="sibTrans" cxnId="{8D194810-7631-453D-B4BB-2AED8C535621}">
      <dgm:prSet/>
      <dgm:spPr>
        <a:ln w="38100">
          <a:solidFill>
            <a:schemeClr val="tx1"/>
          </a:solidFill>
        </a:ln>
      </dgm:spPr>
      <dgm:t>
        <a:bodyPr/>
        <a:lstStyle/>
        <a:p>
          <a:pPr rtl="1"/>
          <a:endParaRPr lang="he-IL"/>
        </a:p>
      </dgm:t>
    </dgm:pt>
    <dgm:pt modelId="{3F1E17B2-BC37-449E-9993-B455BBE8E304}">
      <dgm:prSet phldrT="[טקסט]"/>
      <dgm:spPr>
        <a:solidFill>
          <a:srgbClr val="FF0000"/>
        </a:solidFill>
      </dgm:spPr>
      <dgm:t>
        <a:bodyPr/>
        <a:lstStyle/>
        <a:p>
          <a:pPr rtl="1"/>
          <a:r>
            <a:rPr lang="he-IL" b="1" dirty="0" smtClean="0">
              <a:solidFill>
                <a:schemeClr val="tx1"/>
              </a:solidFill>
              <a:latin typeface="David" pitchFamily="34" charset="-79"/>
              <a:cs typeface="David" pitchFamily="34" charset="-79"/>
            </a:rPr>
            <a:t>זעקה אל ה'</a:t>
          </a:r>
          <a:endParaRPr lang="he-IL" b="1" dirty="0">
            <a:solidFill>
              <a:schemeClr val="tx1"/>
            </a:solidFill>
            <a:latin typeface="David" pitchFamily="34" charset="-79"/>
            <a:cs typeface="David" pitchFamily="34" charset="-79"/>
          </a:endParaRPr>
        </a:p>
      </dgm:t>
    </dgm:pt>
    <dgm:pt modelId="{ABA8C166-6E73-4FB9-88DA-BDC21674214A}" type="parTrans" cxnId="{BF9BEDFE-E565-4739-91B8-CF111BC97FE2}">
      <dgm:prSet/>
      <dgm:spPr/>
      <dgm:t>
        <a:bodyPr/>
        <a:lstStyle/>
        <a:p>
          <a:pPr rtl="1"/>
          <a:endParaRPr lang="he-IL"/>
        </a:p>
      </dgm:t>
    </dgm:pt>
    <dgm:pt modelId="{54223261-841C-4226-A659-24E71B25D292}" type="sibTrans" cxnId="{BF9BEDFE-E565-4739-91B8-CF111BC97FE2}">
      <dgm:prSet/>
      <dgm:spPr>
        <a:ln w="38100">
          <a:solidFill>
            <a:schemeClr val="tx1"/>
          </a:solidFill>
        </a:ln>
      </dgm:spPr>
      <dgm:t>
        <a:bodyPr/>
        <a:lstStyle/>
        <a:p>
          <a:pPr rtl="1"/>
          <a:endParaRPr lang="he-IL"/>
        </a:p>
      </dgm:t>
    </dgm:pt>
    <dgm:pt modelId="{B7035883-89F1-4F9E-9AAA-B8A14F48D596}">
      <dgm:prSet phldrT="[טקסט]"/>
      <dgm:spPr>
        <a:solidFill>
          <a:srgbClr val="FF0000"/>
        </a:solidFill>
      </dgm:spPr>
      <dgm:t>
        <a:bodyPr/>
        <a:lstStyle/>
        <a:p>
          <a:pPr rtl="1"/>
          <a:r>
            <a:rPr lang="he-IL" b="1" dirty="0" smtClean="0">
              <a:solidFill>
                <a:schemeClr val="tx1"/>
              </a:solidFill>
              <a:latin typeface="David" pitchFamily="34" charset="-79"/>
              <a:cs typeface="David" pitchFamily="34" charset="-79"/>
            </a:rPr>
            <a:t>ישועה</a:t>
          </a:r>
          <a:endParaRPr lang="he-IL" b="1" dirty="0">
            <a:solidFill>
              <a:schemeClr val="tx1"/>
            </a:solidFill>
            <a:latin typeface="David" pitchFamily="34" charset="-79"/>
            <a:cs typeface="David" pitchFamily="34" charset="-79"/>
          </a:endParaRPr>
        </a:p>
      </dgm:t>
    </dgm:pt>
    <dgm:pt modelId="{852FA86E-5444-4CFE-BEDE-C98C5204791A}" type="parTrans" cxnId="{2687DE2B-4CB5-4E28-8DAD-BF517BA95E53}">
      <dgm:prSet/>
      <dgm:spPr/>
      <dgm:t>
        <a:bodyPr/>
        <a:lstStyle/>
        <a:p>
          <a:pPr rtl="1"/>
          <a:endParaRPr lang="he-IL"/>
        </a:p>
      </dgm:t>
    </dgm:pt>
    <dgm:pt modelId="{0184E460-F87C-4D8A-A457-D0F93285CDDE}" type="sibTrans" cxnId="{2687DE2B-4CB5-4E28-8DAD-BF517BA95E53}">
      <dgm:prSet/>
      <dgm:spPr>
        <a:ln w="38100">
          <a:solidFill>
            <a:schemeClr val="tx1"/>
          </a:solidFill>
        </a:ln>
      </dgm:spPr>
      <dgm:t>
        <a:bodyPr/>
        <a:lstStyle/>
        <a:p>
          <a:pPr rtl="1"/>
          <a:endParaRPr lang="he-IL"/>
        </a:p>
      </dgm:t>
    </dgm:pt>
    <dgm:pt modelId="{7ABABE88-4B10-482F-B841-3ED49E842574}">
      <dgm:prSet phldrT="[טקסט]"/>
      <dgm:spPr>
        <a:solidFill>
          <a:srgbClr val="FF0000"/>
        </a:solidFill>
      </dgm:spPr>
      <dgm:t>
        <a:bodyPr/>
        <a:lstStyle/>
        <a:p>
          <a:pPr rtl="1"/>
          <a:r>
            <a:rPr lang="he-IL" b="1" dirty="0" smtClean="0">
              <a:solidFill>
                <a:schemeClr val="tx1"/>
              </a:solidFill>
              <a:latin typeface="David" pitchFamily="34" charset="-79"/>
              <a:cs typeface="David" pitchFamily="34" charset="-79"/>
            </a:rPr>
            <a:t>רגיעה</a:t>
          </a:r>
          <a:endParaRPr lang="he-IL" b="1" dirty="0">
            <a:solidFill>
              <a:schemeClr val="tx1"/>
            </a:solidFill>
            <a:latin typeface="David" pitchFamily="34" charset="-79"/>
            <a:cs typeface="David" pitchFamily="34" charset="-79"/>
          </a:endParaRPr>
        </a:p>
      </dgm:t>
    </dgm:pt>
    <dgm:pt modelId="{33BB44D2-638C-4987-89AB-5FFCBE513A5D}" type="parTrans" cxnId="{5BFCEE6F-A530-421C-972E-2D5D9BE66E65}">
      <dgm:prSet/>
      <dgm:spPr/>
      <dgm:t>
        <a:bodyPr/>
        <a:lstStyle/>
        <a:p>
          <a:pPr rtl="1"/>
          <a:endParaRPr lang="he-IL"/>
        </a:p>
      </dgm:t>
    </dgm:pt>
    <dgm:pt modelId="{B5F605AA-E62A-4BA0-8250-82B064321226}" type="sibTrans" cxnId="{5BFCEE6F-A530-421C-972E-2D5D9BE66E65}">
      <dgm:prSet/>
      <dgm:spPr>
        <a:ln w="38100">
          <a:solidFill>
            <a:schemeClr val="tx1"/>
          </a:solidFill>
        </a:ln>
      </dgm:spPr>
      <dgm:t>
        <a:bodyPr/>
        <a:lstStyle/>
        <a:p>
          <a:pPr rtl="1"/>
          <a:endParaRPr lang="he-IL"/>
        </a:p>
      </dgm:t>
    </dgm:pt>
    <dgm:pt modelId="{E475BF6E-A202-4020-BC71-6391CF315985}" type="pres">
      <dgm:prSet presAssocID="{A1A65EFB-4278-4E6C-AA8F-C53DC2BB2D26}" presName="cycle" presStyleCnt="0">
        <dgm:presLayoutVars>
          <dgm:dir/>
          <dgm:resizeHandles val="exact"/>
        </dgm:presLayoutVars>
      </dgm:prSet>
      <dgm:spPr/>
      <dgm:t>
        <a:bodyPr/>
        <a:lstStyle/>
        <a:p>
          <a:pPr rtl="1"/>
          <a:endParaRPr lang="he-IL"/>
        </a:p>
      </dgm:t>
    </dgm:pt>
    <dgm:pt modelId="{81E9F0E7-1D18-4F87-88AB-BB5164E4B3B4}" type="pres">
      <dgm:prSet presAssocID="{1F6E6CEC-C3C7-45B9-A20A-7548CF6081A0}" presName="node" presStyleLbl="node1" presStyleIdx="0" presStyleCnt="5" custRadScaleRad="100071" custRadScaleInc="282">
        <dgm:presLayoutVars>
          <dgm:bulletEnabled val="1"/>
        </dgm:presLayoutVars>
      </dgm:prSet>
      <dgm:spPr/>
      <dgm:t>
        <a:bodyPr/>
        <a:lstStyle/>
        <a:p>
          <a:pPr rtl="1"/>
          <a:endParaRPr lang="he-IL"/>
        </a:p>
      </dgm:t>
    </dgm:pt>
    <dgm:pt modelId="{DCB0CAE9-306C-4961-AEEC-AD8415980743}" type="pres">
      <dgm:prSet presAssocID="{1F6E6CEC-C3C7-45B9-A20A-7548CF6081A0}" presName="spNode" presStyleCnt="0"/>
      <dgm:spPr/>
    </dgm:pt>
    <dgm:pt modelId="{9001ED9B-4EAA-4915-8DE5-FD537A88B34E}" type="pres">
      <dgm:prSet presAssocID="{F374C42B-A99D-4606-836A-1EBD6529A735}" presName="sibTrans" presStyleLbl="sibTrans1D1" presStyleIdx="0" presStyleCnt="5"/>
      <dgm:spPr/>
      <dgm:t>
        <a:bodyPr/>
        <a:lstStyle/>
        <a:p>
          <a:pPr rtl="1"/>
          <a:endParaRPr lang="he-IL"/>
        </a:p>
      </dgm:t>
    </dgm:pt>
    <dgm:pt modelId="{8A4FFEEA-1D22-41EE-B8C8-4F33A2F2EE59}" type="pres">
      <dgm:prSet presAssocID="{14F61584-CF8B-4A65-A4D3-C1CEFDB6829F}" presName="node" presStyleLbl="node1" presStyleIdx="1" presStyleCnt="5" custRadScaleRad="102819" custRadScaleInc="-20387">
        <dgm:presLayoutVars>
          <dgm:bulletEnabled val="1"/>
        </dgm:presLayoutVars>
      </dgm:prSet>
      <dgm:spPr/>
      <dgm:t>
        <a:bodyPr/>
        <a:lstStyle/>
        <a:p>
          <a:pPr rtl="1"/>
          <a:endParaRPr lang="he-IL"/>
        </a:p>
      </dgm:t>
    </dgm:pt>
    <dgm:pt modelId="{6A466488-D664-4858-8F9B-D4844CE7A4D1}" type="pres">
      <dgm:prSet presAssocID="{14F61584-CF8B-4A65-A4D3-C1CEFDB6829F}" presName="spNode" presStyleCnt="0"/>
      <dgm:spPr/>
    </dgm:pt>
    <dgm:pt modelId="{7E9E1E03-3A09-4947-AC84-2FAE488D6E3C}" type="pres">
      <dgm:prSet presAssocID="{542CF47C-C8A2-4888-900A-FAE4034708E5}" presName="sibTrans" presStyleLbl="sibTrans1D1" presStyleIdx="1" presStyleCnt="5"/>
      <dgm:spPr/>
      <dgm:t>
        <a:bodyPr/>
        <a:lstStyle/>
        <a:p>
          <a:pPr rtl="1"/>
          <a:endParaRPr lang="he-IL"/>
        </a:p>
      </dgm:t>
    </dgm:pt>
    <dgm:pt modelId="{1EAD9694-8926-4710-8326-824CF0C32065}" type="pres">
      <dgm:prSet presAssocID="{3F1E17B2-BC37-449E-9993-B455BBE8E304}" presName="node" presStyleLbl="node1" presStyleIdx="2" presStyleCnt="5" custRadScaleRad="104623" custRadScaleInc="-36492">
        <dgm:presLayoutVars>
          <dgm:bulletEnabled val="1"/>
        </dgm:presLayoutVars>
      </dgm:prSet>
      <dgm:spPr/>
      <dgm:t>
        <a:bodyPr/>
        <a:lstStyle/>
        <a:p>
          <a:pPr rtl="1"/>
          <a:endParaRPr lang="he-IL"/>
        </a:p>
      </dgm:t>
    </dgm:pt>
    <dgm:pt modelId="{D9ECA8BA-BCA1-4CF2-94A1-8ED6F4EB5E03}" type="pres">
      <dgm:prSet presAssocID="{3F1E17B2-BC37-449E-9993-B455BBE8E304}" presName="spNode" presStyleCnt="0"/>
      <dgm:spPr/>
    </dgm:pt>
    <dgm:pt modelId="{B3616E84-1EF3-482D-9772-83F903022DA9}" type="pres">
      <dgm:prSet presAssocID="{54223261-841C-4226-A659-24E71B25D292}" presName="sibTrans" presStyleLbl="sibTrans1D1" presStyleIdx="2" presStyleCnt="5"/>
      <dgm:spPr/>
      <dgm:t>
        <a:bodyPr/>
        <a:lstStyle/>
        <a:p>
          <a:pPr rtl="1"/>
          <a:endParaRPr lang="he-IL"/>
        </a:p>
      </dgm:t>
    </dgm:pt>
    <dgm:pt modelId="{EC2C4E31-681B-4ED2-80AA-A9AF94B7B160}" type="pres">
      <dgm:prSet presAssocID="{B7035883-89F1-4F9E-9AAA-B8A14F48D596}" presName="node" presStyleLbl="node1" presStyleIdx="3" presStyleCnt="5" custRadScaleRad="106807" custRadScaleInc="31820">
        <dgm:presLayoutVars>
          <dgm:bulletEnabled val="1"/>
        </dgm:presLayoutVars>
      </dgm:prSet>
      <dgm:spPr/>
      <dgm:t>
        <a:bodyPr/>
        <a:lstStyle/>
        <a:p>
          <a:pPr rtl="1"/>
          <a:endParaRPr lang="he-IL"/>
        </a:p>
      </dgm:t>
    </dgm:pt>
    <dgm:pt modelId="{0D694E91-38A2-4B68-BBCA-1CCC68C790FD}" type="pres">
      <dgm:prSet presAssocID="{B7035883-89F1-4F9E-9AAA-B8A14F48D596}" presName="spNode" presStyleCnt="0"/>
      <dgm:spPr/>
    </dgm:pt>
    <dgm:pt modelId="{F7CD3F08-7EC9-4B38-ABDD-D0BA53E7FFD0}" type="pres">
      <dgm:prSet presAssocID="{0184E460-F87C-4D8A-A457-D0F93285CDDE}" presName="sibTrans" presStyleLbl="sibTrans1D1" presStyleIdx="3" presStyleCnt="5"/>
      <dgm:spPr/>
      <dgm:t>
        <a:bodyPr/>
        <a:lstStyle/>
        <a:p>
          <a:pPr rtl="1"/>
          <a:endParaRPr lang="he-IL"/>
        </a:p>
      </dgm:t>
    </dgm:pt>
    <dgm:pt modelId="{E7E15174-989A-4B53-903F-ABC7A4C48801}" type="pres">
      <dgm:prSet presAssocID="{7ABABE88-4B10-482F-B841-3ED49E842574}" presName="node" presStyleLbl="node1" presStyleIdx="4" presStyleCnt="5" custRadScaleRad="98927" custRadScaleInc="16487">
        <dgm:presLayoutVars>
          <dgm:bulletEnabled val="1"/>
        </dgm:presLayoutVars>
      </dgm:prSet>
      <dgm:spPr/>
      <dgm:t>
        <a:bodyPr/>
        <a:lstStyle/>
        <a:p>
          <a:pPr rtl="1"/>
          <a:endParaRPr lang="he-IL"/>
        </a:p>
      </dgm:t>
    </dgm:pt>
    <dgm:pt modelId="{A4C1BBB9-23C9-45F0-81E9-9A774D1CADA3}" type="pres">
      <dgm:prSet presAssocID="{7ABABE88-4B10-482F-B841-3ED49E842574}" presName="spNode" presStyleCnt="0"/>
      <dgm:spPr/>
    </dgm:pt>
    <dgm:pt modelId="{1BF0AF2F-3783-49BF-B075-DC3A473E33D3}" type="pres">
      <dgm:prSet presAssocID="{B5F605AA-E62A-4BA0-8250-82B064321226}" presName="sibTrans" presStyleLbl="sibTrans1D1" presStyleIdx="4" presStyleCnt="5"/>
      <dgm:spPr/>
      <dgm:t>
        <a:bodyPr/>
        <a:lstStyle/>
        <a:p>
          <a:pPr rtl="1"/>
          <a:endParaRPr lang="he-IL"/>
        </a:p>
      </dgm:t>
    </dgm:pt>
  </dgm:ptLst>
  <dgm:cxnLst>
    <dgm:cxn modelId="{E755E8A2-9EAB-4276-B183-84D68361F9A3}" type="presOf" srcId="{F374C42B-A99D-4606-836A-1EBD6529A735}" destId="{9001ED9B-4EAA-4915-8DE5-FD537A88B34E}" srcOrd="0" destOrd="0" presId="urn:microsoft.com/office/officeart/2005/8/layout/cycle5"/>
    <dgm:cxn modelId="{D46471A3-003C-4CD4-894E-B9B27026C055}" type="presOf" srcId="{7ABABE88-4B10-482F-B841-3ED49E842574}" destId="{E7E15174-989A-4B53-903F-ABC7A4C48801}" srcOrd="0" destOrd="0" presId="urn:microsoft.com/office/officeart/2005/8/layout/cycle5"/>
    <dgm:cxn modelId="{7827D538-7CF1-4A8F-9001-ADB044D7F646}" type="presOf" srcId="{B5F605AA-E62A-4BA0-8250-82B064321226}" destId="{1BF0AF2F-3783-49BF-B075-DC3A473E33D3}" srcOrd="0" destOrd="0" presId="urn:microsoft.com/office/officeart/2005/8/layout/cycle5"/>
    <dgm:cxn modelId="{2687DE2B-4CB5-4E28-8DAD-BF517BA95E53}" srcId="{A1A65EFB-4278-4E6C-AA8F-C53DC2BB2D26}" destId="{B7035883-89F1-4F9E-9AAA-B8A14F48D596}" srcOrd="3" destOrd="0" parTransId="{852FA86E-5444-4CFE-BEDE-C98C5204791A}" sibTransId="{0184E460-F87C-4D8A-A457-D0F93285CDDE}"/>
    <dgm:cxn modelId="{5970B41F-602B-4BEB-A47A-BBCF5548E8BD}" type="presOf" srcId="{3F1E17B2-BC37-449E-9993-B455BBE8E304}" destId="{1EAD9694-8926-4710-8326-824CF0C32065}" srcOrd="0" destOrd="0" presId="urn:microsoft.com/office/officeart/2005/8/layout/cycle5"/>
    <dgm:cxn modelId="{BF9BEDFE-E565-4739-91B8-CF111BC97FE2}" srcId="{A1A65EFB-4278-4E6C-AA8F-C53DC2BB2D26}" destId="{3F1E17B2-BC37-449E-9993-B455BBE8E304}" srcOrd="2" destOrd="0" parTransId="{ABA8C166-6E73-4FB9-88DA-BDC21674214A}" sibTransId="{54223261-841C-4226-A659-24E71B25D292}"/>
    <dgm:cxn modelId="{E704E0CF-B02E-46AB-982C-3FC99D3621D9}" type="presOf" srcId="{0184E460-F87C-4D8A-A457-D0F93285CDDE}" destId="{F7CD3F08-7EC9-4B38-ABDD-D0BA53E7FFD0}" srcOrd="0" destOrd="0" presId="urn:microsoft.com/office/officeart/2005/8/layout/cycle5"/>
    <dgm:cxn modelId="{061514FF-E58D-486C-8521-9AEE305D4933}" type="presOf" srcId="{14F61584-CF8B-4A65-A4D3-C1CEFDB6829F}" destId="{8A4FFEEA-1D22-41EE-B8C8-4F33A2F2EE59}" srcOrd="0" destOrd="0" presId="urn:microsoft.com/office/officeart/2005/8/layout/cycle5"/>
    <dgm:cxn modelId="{678CE8E1-1AD2-4663-A51A-B03E2142DB28}" type="presOf" srcId="{B7035883-89F1-4F9E-9AAA-B8A14F48D596}" destId="{EC2C4E31-681B-4ED2-80AA-A9AF94B7B160}" srcOrd="0" destOrd="0" presId="urn:microsoft.com/office/officeart/2005/8/layout/cycle5"/>
    <dgm:cxn modelId="{E75D6A2C-9DE5-42D4-8C33-BFA09991DB62}" type="presOf" srcId="{54223261-841C-4226-A659-24E71B25D292}" destId="{B3616E84-1EF3-482D-9772-83F903022DA9}" srcOrd="0" destOrd="0" presId="urn:microsoft.com/office/officeart/2005/8/layout/cycle5"/>
    <dgm:cxn modelId="{8809F624-E11F-4C66-B57A-8A0161F8201F}" type="presOf" srcId="{A1A65EFB-4278-4E6C-AA8F-C53DC2BB2D26}" destId="{E475BF6E-A202-4020-BC71-6391CF315985}" srcOrd="0" destOrd="0" presId="urn:microsoft.com/office/officeart/2005/8/layout/cycle5"/>
    <dgm:cxn modelId="{5BFCEE6F-A530-421C-972E-2D5D9BE66E65}" srcId="{A1A65EFB-4278-4E6C-AA8F-C53DC2BB2D26}" destId="{7ABABE88-4B10-482F-B841-3ED49E842574}" srcOrd="4" destOrd="0" parTransId="{33BB44D2-638C-4987-89AB-5FFCBE513A5D}" sibTransId="{B5F605AA-E62A-4BA0-8250-82B064321226}"/>
    <dgm:cxn modelId="{F8A21882-C2C6-475F-85AC-E79AB276217C}" srcId="{A1A65EFB-4278-4E6C-AA8F-C53DC2BB2D26}" destId="{1F6E6CEC-C3C7-45B9-A20A-7548CF6081A0}" srcOrd="0" destOrd="0" parTransId="{BC161106-7C38-48D0-B6A6-5CB8131EF3E2}" sibTransId="{F374C42B-A99D-4606-836A-1EBD6529A735}"/>
    <dgm:cxn modelId="{9238E471-6A47-4044-ADE4-B1DA1993C8F2}" type="presOf" srcId="{1F6E6CEC-C3C7-45B9-A20A-7548CF6081A0}" destId="{81E9F0E7-1D18-4F87-88AB-BB5164E4B3B4}" srcOrd="0" destOrd="0" presId="urn:microsoft.com/office/officeart/2005/8/layout/cycle5"/>
    <dgm:cxn modelId="{8D194810-7631-453D-B4BB-2AED8C535621}" srcId="{A1A65EFB-4278-4E6C-AA8F-C53DC2BB2D26}" destId="{14F61584-CF8B-4A65-A4D3-C1CEFDB6829F}" srcOrd="1" destOrd="0" parTransId="{0561B617-CA23-4C7C-A48A-76E232162BE5}" sibTransId="{542CF47C-C8A2-4888-900A-FAE4034708E5}"/>
    <dgm:cxn modelId="{815B955F-03C6-4D62-8C13-97DE1387B53B}" type="presOf" srcId="{542CF47C-C8A2-4888-900A-FAE4034708E5}" destId="{7E9E1E03-3A09-4947-AC84-2FAE488D6E3C}" srcOrd="0" destOrd="0" presId="urn:microsoft.com/office/officeart/2005/8/layout/cycle5"/>
    <dgm:cxn modelId="{4144394C-29A2-4520-9DF2-8AEEC5958838}" type="presParOf" srcId="{E475BF6E-A202-4020-BC71-6391CF315985}" destId="{81E9F0E7-1D18-4F87-88AB-BB5164E4B3B4}" srcOrd="0" destOrd="0" presId="urn:microsoft.com/office/officeart/2005/8/layout/cycle5"/>
    <dgm:cxn modelId="{231A346A-A48F-4164-A28A-092C0749972E}" type="presParOf" srcId="{E475BF6E-A202-4020-BC71-6391CF315985}" destId="{DCB0CAE9-306C-4961-AEEC-AD8415980743}" srcOrd="1" destOrd="0" presId="urn:microsoft.com/office/officeart/2005/8/layout/cycle5"/>
    <dgm:cxn modelId="{5D6989BF-0ECA-478C-8E29-9DDAB182662E}" type="presParOf" srcId="{E475BF6E-A202-4020-BC71-6391CF315985}" destId="{9001ED9B-4EAA-4915-8DE5-FD537A88B34E}" srcOrd="2" destOrd="0" presId="urn:microsoft.com/office/officeart/2005/8/layout/cycle5"/>
    <dgm:cxn modelId="{4E150C3A-028E-442E-8323-420820B0AF97}" type="presParOf" srcId="{E475BF6E-A202-4020-BC71-6391CF315985}" destId="{8A4FFEEA-1D22-41EE-B8C8-4F33A2F2EE59}" srcOrd="3" destOrd="0" presId="urn:microsoft.com/office/officeart/2005/8/layout/cycle5"/>
    <dgm:cxn modelId="{7C6F2833-3341-4C9C-961C-7D5A07D9C6DB}" type="presParOf" srcId="{E475BF6E-A202-4020-BC71-6391CF315985}" destId="{6A466488-D664-4858-8F9B-D4844CE7A4D1}" srcOrd="4" destOrd="0" presId="urn:microsoft.com/office/officeart/2005/8/layout/cycle5"/>
    <dgm:cxn modelId="{D1980C3A-3911-4883-AA4A-4A40B20B23CF}" type="presParOf" srcId="{E475BF6E-A202-4020-BC71-6391CF315985}" destId="{7E9E1E03-3A09-4947-AC84-2FAE488D6E3C}" srcOrd="5" destOrd="0" presId="urn:microsoft.com/office/officeart/2005/8/layout/cycle5"/>
    <dgm:cxn modelId="{F5760177-B53A-483A-95AF-DF946DF257C3}" type="presParOf" srcId="{E475BF6E-A202-4020-BC71-6391CF315985}" destId="{1EAD9694-8926-4710-8326-824CF0C32065}" srcOrd="6" destOrd="0" presId="urn:microsoft.com/office/officeart/2005/8/layout/cycle5"/>
    <dgm:cxn modelId="{5D8B3121-29DA-4B86-8804-69BEA292D528}" type="presParOf" srcId="{E475BF6E-A202-4020-BC71-6391CF315985}" destId="{D9ECA8BA-BCA1-4CF2-94A1-8ED6F4EB5E03}" srcOrd="7" destOrd="0" presId="urn:microsoft.com/office/officeart/2005/8/layout/cycle5"/>
    <dgm:cxn modelId="{1D525CDB-2F9D-4BE8-84CC-1E0B7E4B42C8}" type="presParOf" srcId="{E475BF6E-A202-4020-BC71-6391CF315985}" destId="{B3616E84-1EF3-482D-9772-83F903022DA9}" srcOrd="8" destOrd="0" presId="urn:microsoft.com/office/officeart/2005/8/layout/cycle5"/>
    <dgm:cxn modelId="{72ED11DA-490C-46E2-8727-8CA2CA1AC325}" type="presParOf" srcId="{E475BF6E-A202-4020-BC71-6391CF315985}" destId="{EC2C4E31-681B-4ED2-80AA-A9AF94B7B160}" srcOrd="9" destOrd="0" presId="urn:microsoft.com/office/officeart/2005/8/layout/cycle5"/>
    <dgm:cxn modelId="{7EE68B40-8B22-470E-A13B-3F35EB497479}" type="presParOf" srcId="{E475BF6E-A202-4020-BC71-6391CF315985}" destId="{0D694E91-38A2-4B68-BBCA-1CCC68C790FD}" srcOrd="10" destOrd="0" presId="urn:microsoft.com/office/officeart/2005/8/layout/cycle5"/>
    <dgm:cxn modelId="{B7192A73-EC0F-4008-A245-A080D5E8AC05}" type="presParOf" srcId="{E475BF6E-A202-4020-BC71-6391CF315985}" destId="{F7CD3F08-7EC9-4B38-ABDD-D0BA53E7FFD0}" srcOrd="11" destOrd="0" presId="urn:microsoft.com/office/officeart/2005/8/layout/cycle5"/>
    <dgm:cxn modelId="{4F9A2D88-8E0C-4D12-ADF1-BE74FF68BED0}" type="presParOf" srcId="{E475BF6E-A202-4020-BC71-6391CF315985}" destId="{E7E15174-989A-4B53-903F-ABC7A4C48801}" srcOrd="12" destOrd="0" presId="urn:microsoft.com/office/officeart/2005/8/layout/cycle5"/>
    <dgm:cxn modelId="{12A82F34-13B9-4B5C-8BE2-4C8B9B3E2AD7}" type="presParOf" srcId="{E475BF6E-A202-4020-BC71-6391CF315985}" destId="{A4C1BBB9-23C9-45F0-81E9-9A774D1CADA3}" srcOrd="13" destOrd="0" presId="urn:microsoft.com/office/officeart/2005/8/layout/cycle5"/>
    <dgm:cxn modelId="{E1D9510C-D55C-41E8-8A6D-18937CCEE73D}" type="presParOf" srcId="{E475BF6E-A202-4020-BC71-6391CF315985}" destId="{1BF0AF2F-3783-49BF-B075-DC3A473E33D3}" srcOrd="14" destOrd="0" presId="urn:microsoft.com/office/officeart/2005/8/layout/cycle5"/>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1E9F0E7-1D18-4F87-88AB-BB5164E4B3B4}">
      <dsp:nvSpPr>
        <dsp:cNvPr id="0" name=""/>
        <dsp:cNvSpPr/>
      </dsp:nvSpPr>
      <dsp:spPr>
        <a:xfrm>
          <a:off x="3384379" y="3"/>
          <a:ext cx="2104017" cy="1367611"/>
        </a:xfrm>
        <a:prstGeom prst="roundRect">
          <a:avLst/>
        </a:prstGeom>
        <a:solidFill>
          <a:srgbClr val="FF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1">
            <a:lnSpc>
              <a:spcPct val="90000"/>
            </a:lnSpc>
            <a:spcBef>
              <a:spcPct val="0"/>
            </a:spcBef>
            <a:spcAft>
              <a:spcPct val="35000"/>
            </a:spcAft>
          </a:pPr>
          <a:r>
            <a:rPr lang="he-IL" sz="3500" b="1" kern="1200" dirty="0" smtClean="0">
              <a:solidFill>
                <a:schemeClr val="tx1"/>
              </a:solidFill>
              <a:latin typeface="David" pitchFamily="34" charset="-79"/>
              <a:cs typeface="David" pitchFamily="34" charset="-79"/>
            </a:rPr>
            <a:t>חטא</a:t>
          </a:r>
        </a:p>
        <a:p>
          <a:pPr lvl="0" algn="ctr" defTabSz="1555750" rtl="1">
            <a:lnSpc>
              <a:spcPct val="90000"/>
            </a:lnSpc>
            <a:spcBef>
              <a:spcPct val="0"/>
            </a:spcBef>
            <a:spcAft>
              <a:spcPct val="35000"/>
            </a:spcAft>
          </a:pPr>
          <a:r>
            <a:rPr lang="he-IL" sz="3500" b="1" kern="1200" dirty="0" smtClean="0">
              <a:solidFill>
                <a:schemeClr val="tx1"/>
              </a:solidFill>
              <a:latin typeface="David" pitchFamily="34" charset="-79"/>
              <a:cs typeface="David" pitchFamily="34" charset="-79"/>
            </a:rPr>
            <a:t>דתי</a:t>
          </a:r>
          <a:endParaRPr lang="he-IL" sz="3500" b="1" kern="1200" dirty="0">
            <a:solidFill>
              <a:schemeClr val="tx1"/>
            </a:solidFill>
            <a:latin typeface="David" pitchFamily="34" charset="-79"/>
            <a:cs typeface="David" pitchFamily="34" charset="-79"/>
          </a:endParaRPr>
        </a:p>
      </dsp:txBody>
      <dsp:txXfrm>
        <a:off x="3384379" y="3"/>
        <a:ext cx="2104017" cy="1367611"/>
      </dsp:txXfrm>
    </dsp:sp>
    <dsp:sp modelId="{9001ED9B-4EAA-4915-8DE5-FD537A88B34E}">
      <dsp:nvSpPr>
        <dsp:cNvPr id="0" name=""/>
        <dsp:cNvSpPr/>
      </dsp:nvSpPr>
      <dsp:spPr>
        <a:xfrm>
          <a:off x="1847798" y="740894"/>
          <a:ext cx="5468539" cy="5468539"/>
        </a:xfrm>
        <a:custGeom>
          <a:avLst/>
          <a:gdLst/>
          <a:ahLst/>
          <a:cxnLst/>
          <a:rect l="0" t="0" r="0" b="0"/>
          <a:pathLst>
            <a:path>
              <a:moveTo>
                <a:pt x="3890276" y="256391"/>
              </a:moveTo>
              <a:arcTo wR="2734269" hR="2734269" stAng="17700630" swAng="1035125"/>
            </a:path>
          </a:pathLst>
        </a:custGeom>
        <a:noFill/>
        <a:ln w="38100" cap="flat" cmpd="sng" algn="ctr">
          <a:solidFill>
            <a:schemeClr val="tx1"/>
          </a:solidFill>
          <a:prstDash val="solid"/>
          <a:tailEnd type="arrow"/>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8A4FFEEA-1D22-41EE-B8C8-4F33A2F2EE59}">
      <dsp:nvSpPr>
        <dsp:cNvPr id="0" name=""/>
        <dsp:cNvSpPr/>
      </dsp:nvSpPr>
      <dsp:spPr>
        <a:xfrm>
          <a:off x="5971056" y="1642570"/>
          <a:ext cx="2104017" cy="1367611"/>
        </a:xfrm>
        <a:prstGeom prst="roundRect">
          <a:avLst/>
        </a:prstGeom>
        <a:solidFill>
          <a:srgbClr val="FF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1">
            <a:lnSpc>
              <a:spcPct val="90000"/>
            </a:lnSpc>
            <a:spcBef>
              <a:spcPct val="0"/>
            </a:spcBef>
            <a:spcAft>
              <a:spcPct val="35000"/>
            </a:spcAft>
          </a:pPr>
          <a:r>
            <a:rPr lang="he-IL" sz="3500" b="1" kern="1200" dirty="0" smtClean="0">
              <a:solidFill>
                <a:schemeClr val="tx1"/>
              </a:solidFill>
              <a:latin typeface="David" pitchFamily="34" charset="-79"/>
              <a:cs typeface="David" pitchFamily="34" charset="-79"/>
            </a:rPr>
            <a:t>עונש</a:t>
          </a:r>
          <a:endParaRPr lang="he-IL" sz="3500" b="1" kern="1200" dirty="0">
            <a:solidFill>
              <a:schemeClr val="tx1"/>
            </a:solidFill>
            <a:latin typeface="David" pitchFamily="34" charset="-79"/>
            <a:cs typeface="David" pitchFamily="34" charset="-79"/>
          </a:endParaRPr>
        </a:p>
      </dsp:txBody>
      <dsp:txXfrm>
        <a:off x="5971056" y="1642570"/>
        <a:ext cx="2104017" cy="1367611"/>
      </dsp:txXfrm>
    </dsp:sp>
    <dsp:sp modelId="{7E9E1E03-3A09-4947-AC84-2FAE488D6E3C}">
      <dsp:nvSpPr>
        <dsp:cNvPr id="0" name=""/>
        <dsp:cNvSpPr/>
      </dsp:nvSpPr>
      <dsp:spPr>
        <a:xfrm>
          <a:off x="1792633" y="779108"/>
          <a:ext cx="5468539" cy="5468539"/>
        </a:xfrm>
        <a:custGeom>
          <a:avLst/>
          <a:gdLst/>
          <a:ahLst/>
          <a:cxnLst/>
          <a:rect l="0" t="0" r="0" b="0"/>
          <a:pathLst>
            <a:path>
              <a:moveTo>
                <a:pt x="5464379" y="2583501"/>
              </a:moveTo>
              <a:arcTo wR="2734269" hR="2734269" stAng="21410346" swAng="1381148"/>
            </a:path>
          </a:pathLst>
        </a:custGeom>
        <a:noFill/>
        <a:ln w="38100" cap="flat" cmpd="sng" algn="ctr">
          <a:solidFill>
            <a:schemeClr val="tx1"/>
          </a:solidFill>
          <a:prstDash val="solid"/>
          <a:tailEnd type="arrow"/>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1EAD9694-8926-4710-8326-824CF0C32065}">
      <dsp:nvSpPr>
        <dsp:cNvPr id="0" name=""/>
        <dsp:cNvSpPr/>
      </dsp:nvSpPr>
      <dsp:spPr>
        <a:xfrm>
          <a:off x="5395391" y="4767537"/>
          <a:ext cx="2104017" cy="1367611"/>
        </a:xfrm>
        <a:prstGeom prst="roundRect">
          <a:avLst/>
        </a:prstGeom>
        <a:solidFill>
          <a:srgbClr val="FF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1">
            <a:lnSpc>
              <a:spcPct val="90000"/>
            </a:lnSpc>
            <a:spcBef>
              <a:spcPct val="0"/>
            </a:spcBef>
            <a:spcAft>
              <a:spcPct val="35000"/>
            </a:spcAft>
          </a:pPr>
          <a:r>
            <a:rPr lang="he-IL" sz="3500" b="1" kern="1200" dirty="0" smtClean="0">
              <a:solidFill>
                <a:schemeClr val="tx1"/>
              </a:solidFill>
              <a:latin typeface="David" pitchFamily="34" charset="-79"/>
              <a:cs typeface="David" pitchFamily="34" charset="-79"/>
            </a:rPr>
            <a:t>זעקה אל ה'</a:t>
          </a:r>
          <a:endParaRPr lang="he-IL" sz="3500" b="1" kern="1200" dirty="0">
            <a:solidFill>
              <a:schemeClr val="tx1"/>
            </a:solidFill>
            <a:latin typeface="David" pitchFamily="34" charset="-79"/>
            <a:cs typeface="David" pitchFamily="34" charset="-79"/>
          </a:endParaRPr>
        </a:p>
      </dsp:txBody>
      <dsp:txXfrm>
        <a:off x="5395391" y="4767537"/>
        <a:ext cx="2104017" cy="1367611"/>
      </dsp:txXfrm>
    </dsp:sp>
    <dsp:sp modelId="{B3616E84-1EF3-482D-9772-83F903022DA9}">
      <dsp:nvSpPr>
        <dsp:cNvPr id="0" name=""/>
        <dsp:cNvSpPr/>
      </dsp:nvSpPr>
      <dsp:spPr>
        <a:xfrm>
          <a:off x="1614731" y="853611"/>
          <a:ext cx="5468539" cy="5468539"/>
        </a:xfrm>
        <a:custGeom>
          <a:avLst/>
          <a:gdLst/>
          <a:ahLst/>
          <a:cxnLst/>
          <a:rect l="0" t="0" r="0" b="0"/>
          <a:pathLst>
            <a:path>
              <a:moveTo>
                <a:pt x="3415481" y="5382321"/>
              </a:moveTo>
              <a:arcTo wR="2734269" hR="2734269" stAng="4534407" swAng="1506477"/>
            </a:path>
          </a:pathLst>
        </a:custGeom>
        <a:noFill/>
        <a:ln w="38100" cap="flat" cmpd="sng" algn="ctr">
          <a:solidFill>
            <a:schemeClr val="tx1"/>
          </a:solidFill>
          <a:prstDash val="solid"/>
          <a:tailEnd type="arrow"/>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EC2C4E31-681B-4ED2-80AA-A9AF94B7B160}">
      <dsp:nvSpPr>
        <dsp:cNvPr id="0" name=""/>
        <dsp:cNvSpPr/>
      </dsp:nvSpPr>
      <dsp:spPr>
        <a:xfrm>
          <a:off x="1365830" y="4849783"/>
          <a:ext cx="2104017" cy="1367611"/>
        </a:xfrm>
        <a:prstGeom prst="roundRect">
          <a:avLst/>
        </a:prstGeom>
        <a:solidFill>
          <a:srgbClr val="FF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1">
            <a:lnSpc>
              <a:spcPct val="90000"/>
            </a:lnSpc>
            <a:spcBef>
              <a:spcPct val="0"/>
            </a:spcBef>
            <a:spcAft>
              <a:spcPct val="35000"/>
            </a:spcAft>
          </a:pPr>
          <a:r>
            <a:rPr lang="he-IL" sz="3500" b="1" kern="1200" dirty="0" smtClean="0">
              <a:solidFill>
                <a:schemeClr val="tx1"/>
              </a:solidFill>
              <a:latin typeface="David" pitchFamily="34" charset="-79"/>
              <a:cs typeface="David" pitchFamily="34" charset="-79"/>
            </a:rPr>
            <a:t>ישועה</a:t>
          </a:r>
          <a:endParaRPr lang="he-IL" sz="3500" b="1" kern="1200" dirty="0">
            <a:solidFill>
              <a:schemeClr val="tx1"/>
            </a:solidFill>
            <a:latin typeface="David" pitchFamily="34" charset="-79"/>
            <a:cs typeface="David" pitchFamily="34" charset="-79"/>
          </a:endParaRPr>
        </a:p>
      </dsp:txBody>
      <dsp:txXfrm>
        <a:off x="1365830" y="4849783"/>
        <a:ext cx="2104017" cy="1367611"/>
      </dsp:txXfrm>
    </dsp:sp>
    <dsp:sp modelId="{F7CD3F08-7EC9-4B38-ABDD-D0BA53E7FFD0}">
      <dsp:nvSpPr>
        <dsp:cNvPr id="0" name=""/>
        <dsp:cNvSpPr/>
      </dsp:nvSpPr>
      <dsp:spPr>
        <a:xfrm>
          <a:off x="1663449" y="1033388"/>
          <a:ext cx="5468539" cy="5468539"/>
        </a:xfrm>
        <a:custGeom>
          <a:avLst/>
          <a:gdLst/>
          <a:ahLst/>
          <a:cxnLst/>
          <a:rect l="0" t="0" r="0" b="0"/>
          <a:pathLst>
            <a:path>
              <a:moveTo>
                <a:pt x="104947" y="3484532"/>
              </a:moveTo>
              <a:arcTo wR="2734269" hR="2734269" stAng="9844452" swAng="1370109"/>
            </a:path>
          </a:pathLst>
        </a:custGeom>
        <a:noFill/>
        <a:ln w="38100" cap="flat" cmpd="sng" algn="ctr">
          <a:solidFill>
            <a:schemeClr val="tx1"/>
          </a:solidFill>
          <a:prstDash val="solid"/>
          <a:tailEnd type="arrow"/>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E7E15174-989A-4B53-903F-ABC7A4C48801}">
      <dsp:nvSpPr>
        <dsp:cNvPr id="0" name=""/>
        <dsp:cNvSpPr/>
      </dsp:nvSpPr>
      <dsp:spPr>
        <a:xfrm>
          <a:off x="872417" y="1724814"/>
          <a:ext cx="2104017" cy="1367611"/>
        </a:xfrm>
        <a:prstGeom prst="roundRect">
          <a:avLst/>
        </a:prstGeom>
        <a:solidFill>
          <a:srgbClr val="FF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1">
            <a:lnSpc>
              <a:spcPct val="90000"/>
            </a:lnSpc>
            <a:spcBef>
              <a:spcPct val="0"/>
            </a:spcBef>
            <a:spcAft>
              <a:spcPct val="35000"/>
            </a:spcAft>
          </a:pPr>
          <a:r>
            <a:rPr lang="he-IL" sz="3500" b="1" kern="1200" dirty="0" smtClean="0">
              <a:solidFill>
                <a:schemeClr val="tx1"/>
              </a:solidFill>
              <a:latin typeface="David" pitchFamily="34" charset="-79"/>
              <a:cs typeface="David" pitchFamily="34" charset="-79"/>
            </a:rPr>
            <a:t>רגיעה</a:t>
          </a:r>
          <a:endParaRPr lang="he-IL" sz="3500" b="1" kern="1200" dirty="0">
            <a:solidFill>
              <a:schemeClr val="tx1"/>
            </a:solidFill>
            <a:latin typeface="David" pitchFamily="34" charset="-79"/>
            <a:cs typeface="David" pitchFamily="34" charset="-79"/>
          </a:endParaRPr>
        </a:p>
      </dsp:txBody>
      <dsp:txXfrm>
        <a:off x="872417" y="1724814"/>
        <a:ext cx="2104017" cy="1367611"/>
      </dsp:txXfrm>
    </dsp:sp>
    <dsp:sp modelId="{1BF0AF2F-3783-49BF-B075-DC3A473E33D3}">
      <dsp:nvSpPr>
        <dsp:cNvPr id="0" name=""/>
        <dsp:cNvSpPr/>
      </dsp:nvSpPr>
      <dsp:spPr>
        <a:xfrm>
          <a:off x="1757745" y="658387"/>
          <a:ext cx="5468539" cy="5468539"/>
        </a:xfrm>
        <a:custGeom>
          <a:avLst/>
          <a:gdLst/>
          <a:ahLst/>
          <a:cxnLst/>
          <a:rect l="0" t="0" r="0" b="0"/>
          <a:pathLst>
            <a:path>
              <a:moveTo>
                <a:pt x="742125" y="861412"/>
              </a:moveTo>
              <a:arcTo wR="2734269" hR="2734269" stAng="13393933" swAng="1033586"/>
            </a:path>
          </a:pathLst>
        </a:custGeom>
        <a:noFill/>
        <a:ln w="38100" cap="flat" cmpd="sng" algn="ctr">
          <a:solidFill>
            <a:schemeClr val="tx1"/>
          </a:solidFill>
          <a:prstDash val="solid"/>
          <a:tailEnd type="arrow"/>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A1621B3-BA93-4FA2-8851-8A065414C0E1}" type="datetimeFigureOut">
              <a:rPr lang="he-IL" smtClean="0"/>
              <a:pPr/>
              <a:t>ט"ו/אדר ב/תשע"ד</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99F40BD-843E-49E8-AEEF-048809F05A2D}" type="slidenum">
              <a:rPr lang="he-IL" smtClean="0"/>
              <a:pPr/>
              <a:t>‹#›</a:t>
            </a:fld>
            <a:endParaRPr lang="he-IL"/>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fld id="{499F40BD-843E-49E8-AEEF-048809F05A2D}" type="slidenum">
              <a:rPr lang="he-IL" smtClean="0"/>
              <a:pPr/>
              <a:t>9</a:t>
            </a:fld>
            <a:endParaRPr lang="he-I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fld id="{499F40BD-843E-49E8-AEEF-048809F05A2D}" type="slidenum">
              <a:rPr lang="he-IL" smtClean="0"/>
              <a:pPr/>
              <a:t>26</a:t>
            </a:fld>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92369BAF-E753-4222-A343-988B5A0B8795}" type="datetimeFigureOut">
              <a:rPr lang="he-IL" smtClean="0"/>
              <a:pPr/>
              <a:t>ט"ו/אדר ב/תשע"ד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6425CD6-8CD2-45F8-AAA6-1E7121C4BEDF}"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92369BAF-E753-4222-A343-988B5A0B8795}" type="datetimeFigureOut">
              <a:rPr lang="he-IL" smtClean="0"/>
              <a:pPr/>
              <a:t>ט"ו/אדר ב/תשע"ד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6425CD6-8CD2-45F8-AAA6-1E7121C4BEDF}"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92369BAF-E753-4222-A343-988B5A0B8795}" type="datetimeFigureOut">
              <a:rPr lang="he-IL" smtClean="0"/>
              <a:pPr/>
              <a:t>ט"ו/אדר ב/תשע"ד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6425CD6-8CD2-45F8-AAA6-1E7121C4BEDF}" type="slidenum">
              <a:rPr lang="he-IL" smtClean="0"/>
              <a:pPr/>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92369BAF-E753-4222-A343-988B5A0B8795}" type="datetimeFigureOut">
              <a:rPr lang="he-IL" smtClean="0"/>
              <a:pPr/>
              <a:t>ט"ו/אדר ב/תשע"ד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6425CD6-8CD2-45F8-AAA6-1E7121C4BEDF}"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92369BAF-E753-4222-A343-988B5A0B8795}" type="datetimeFigureOut">
              <a:rPr lang="he-IL" smtClean="0"/>
              <a:pPr/>
              <a:t>ט"ו/אדר ב/תשע"ד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76425CD6-8CD2-45F8-AAA6-1E7121C4BEDF}"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92369BAF-E753-4222-A343-988B5A0B8795}" type="datetimeFigureOut">
              <a:rPr lang="he-IL" smtClean="0"/>
              <a:pPr/>
              <a:t>ט"ו/אדר ב/תשע"ד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76425CD6-8CD2-45F8-AAA6-1E7121C4BEDF}"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92369BAF-E753-4222-A343-988B5A0B8795}" type="datetimeFigureOut">
              <a:rPr lang="he-IL" smtClean="0"/>
              <a:pPr/>
              <a:t>ט"ו/אדר ב/תשע"ד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76425CD6-8CD2-45F8-AAA6-1E7121C4BEDF}"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92369BAF-E753-4222-A343-988B5A0B8795}" type="datetimeFigureOut">
              <a:rPr lang="he-IL" smtClean="0"/>
              <a:pPr/>
              <a:t>ט"ו/אדר ב/תשע"ד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6425CD6-8CD2-45F8-AAA6-1E7121C4BEDF}"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92369BAF-E753-4222-A343-988B5A0B8795}" type="datetimeFigureOut">
              <a:rPr lang="he-IL" smtClean="0"/>
              <a:pPr/>
              <a:t>ט"ו/אדר ב/תשע"ד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6425CD6-8CD2-45F8-AAA6-1E7121C4BEDF}" type="slidenum">
              <a:rPr lang="he-IL" smtClean="0"/>
              <a:pPr/>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92369BAF-E753-4222-A343-988B5A0B8795}" type="datetimeFigureOut">
              <a:rPr lang="he-IL" smtClean="0"/>
              <a:pPr/>
              <a:t>ט"ו/אדר ב/תשע"ד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6425CD6-8CD2-45F8-AAA6-1E7121C4BEDF}"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92369BAF-E753-4222-A343-988B5A0B8795}" type="datetimeFigureOut">
              <a:rPr lang="he-IL" smtClean="0"/>
              <a:pPr/>
              <a:t>ט"ו/אדר ב/תשע"ד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6425CD6-8CD2-45F8-AAA6-1E7121C4BEDF}"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99"/>
        </a:solid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2369BAF-E753-4222-A343-988B5A0B8795}" type="datetimeFigureOut">
              <a:rPr lang="he-IL" smtClean="0"/>
              <a:pPr/>
              <a:t>ט"ו/אדר ב/תשע"ד</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6425CD6-8CD2-45F8-AAA6-1E7121C4BEDF}"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CFF99"/>
        </a:solidFill>
        <a:effectLst/>
      </p:bgPr>
    </p:bg>
    <p:spTree>
      <p:nvGrpSpPr>
        <p:cNvPr id="1" name=""/>
        <p:cNvGrpSpPr/>
        <p:nvPr/>
      </p:nvGrpSpPr>
      <p:grpSpPr>
        <a:xfrm>
          <a:off x="0" y="0"/>
          <a:ext cx="0" cy="0"/>
          <a:chOff x="0" y="0"/>
          <a:chExt cx="0" cy="0"/>
        </a:xfrm>
      </p:grpSpPr>
      <p:sp>
        <p:nvSpPr>
          <p:cNvPr id="4" name="מלבן 3"/>
          <p:cNvSpPr/>
          <p:nvPr/>
        </p:nvSpPr>
        <p:spPr>
          <a:xfrm>
            <a:off x="971600" y="1268760"/>
            <a:ext cx="7344816" cy="3631763"/>
          </a:xfrm>
          <a:prstGeom prst="rect">
            <a:avLst/>
          </a:prstGeom>
          <a:noFill/>
        </p:spPr>
        <p:txBody>
          <a:bodyPr wrap="square" lIns="91440" tIns="45720" rIns="91440" bIns="45720">
            <a:spAutoFit/>
          </a:bodyPr>
          <a:lstStyle/>
          <a:p>
            <a:pPr algn="ctr"/>
            <a:r>
              <a:rPr lang="he-IL" sz="115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שופטים</a:t>
            </a:r>
          </a:p>
          <a:p>
            <a:pPr algn="ctr"/>
            <a:r>
              <a:rPr lang="he-IL" sz="115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פרק ו</a:t>
            </a:r>
            <a:endParaRPr lang="he-IL" sz="115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מציין מיקום תוכן 3"/>
          <p:cNvGraphicFramePr>
            <a:graphicFrameLocks noGrp="1"/>
          </p:cNvGraphicFramePr>
          <p:nvPr>
            <p:ph idx="1"/>
          </p:nvPr>
        </p:nvGraphicFramePr>
        <p:xfrm>
          <a:off x="179512" y="260648"/>
          <a:ext cx="8866312"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מלבן 4"/>
          <p:cNvSpPr/>
          <p:nvPr/>
        </p:nvSpPr>
        <p:spPr>
          <a:xfrm>
            <a:off x="3275856" y="2564904"/>
            <a:ext cx="2727029" cy="2585323"/>
          </a:xfrm>
          <a:prstGeom prst="rect">
            <a:avLst/>
          </a:prstGeom>
          <a:noFill/>
        </p:spPr>
        <p:txBody>
          <a:bodyPr wrap="none" lIns="91440" tIns="45720" rIns="91440" bIns="45720">
            <a:spAutoFit/>
          </a:bodyPr>
          <a:lstStyle/>
          <a:p>
            <a:pPr algn="ctr"/>
            <a:r>
              <a:rPr lang="he-IL"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מחזוריות</a:t>
            </a:r>
          </a:p>
          <a:p>
            <a:pPr algn="ctr"/>
            <a:r>
              <a:rPr lang="he-IL"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ספר</a:t>
            </a:r>
          </a:p>
          <a:p>
            <a:pPr algn="ctr"/>
            <a:r>
              <a:rPr lang="he-IL"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שופטים</a:t>
            </a:r>
            <a:endParaRPr lang="he-IL"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6600" b="1" dirty="0" smtClean="0">
                <a:latin typeface="David" pitchFamily="34" charset="-79"/>
                <a:cs typeface="David" pitchFamily="34" charset="-79"/>
              </a:rPr>
              <a:t>פסוק 1</a:t>
            </a:r>
            <a:endParaRPr lang="he-IL" sz="6600" b="1" dirty="0">
              <a:latin typeface="David" pitchFamily="34" charset="-79"/>
              <a:cs typeface="David" pitchFamily="34" charset="-79"/>
            </a:endParaRPr>
          </a:p>
        </p:txBody>
      </p:sp>
      <p:sp>
        <p:nvSpPr>
          <p:cNvPr id="3" name="מציין מיקום תוכן 2"/>
          <p:cNvSpPr>
            <a:spLocks noGrp="1"/>
          </p:cNvSpPr>
          <p:nvPr>
            <p:ph idx="1"/>
          </p:nvPr>
        </p:nvSpPr>
        <p:spPr>
          <a:xfrm>
            <a:off x="539552" y="3140968"/>
            <a:ext cx="8229600" cy="1108720"/>
          </a:xfrm>
        </p:spPr>
        <p:txBody>
          <a:bodyPr>
            <a:normAutofit/>
          </a:bodyPr>
          <a:lstStyle/>
          <a:p>
            <a:pPr algn="ctr">
              <a:buNone/>
            </a:pPr>
            <a:r>
              <a:rPr lang="he-IL" sz="4000" b="1" dirty="0" smtClean="0">
                <a:solidFill>
                  <a:srgbClr val="00B050"/>
                </a:solidFill>
                <a:latin typeface="David" pitchFamily="34" charset="-79"/>
                <a:cs typeface="David" pitchFamily="34" charset="-79"/>
              </a:rPr>
              <a:t>א</a:t>
            </a:r>
            <a:r>
              <a:rPr lang="he-IL" sz="4000" b="1" dirty="0" smtClean="0">
                <a:latin typeface="David" pitchFamily="34" charset="-79"/>
                <a:cs typeface="David" pitchFamily="34" charset="-79"/>
              </a:rPr>
              <a:t> וַיַּעֲשׂוּ בְנֵי-יִשְׂרָאֵ</a:t>
            </a:r>
            <a:r>
              <a:rPr lang="he-IL" sz="4000" b="1" dirty="0" err="1" smtClean="0">
                <a:latin typeface="David" pitchFamily="34" charset="-79"/>
                <a:cs typeface="David" pitchFamily="34" charset="-79"/>
              </a:rPr>
              <a:t>ל </a:t>
            </a:r>
            <a:r>
              <a:rPr lang="he-IL" sz="4000" b="1" dirty="0" smtClean="0">
                <a:latin typeface="David" pitchFamily="34" charset="-79"/>
                <a:cs typeface="David" pitchFamily="34" charset="-79"/>
              </a:rPr>
              <a:t>הָרַע</a:t>
            </a:r>
            <a:r>
              <a:rPr lang="he-IL" sz="4000" b="1" dirty="0" err="1" smtClean="0">
                <a:latin typeface="David" pitchFamily="34" charset="-79"/>
                <a:cs typeface="David" pitchFamily="34" charset="-79"/>
              </a:rPr>
              <a:t>, </a:t>
            </a:r>
            <a:r>
              <a:rPr lang="he-IL" sz="4000" b="1" dirty="0" smtClean="0">
                <a:latin typeface="David" pitchFamily="34" charset="-79"/>
                <a:cs typeface="David" pitchFamily="34" charset="-79"/>
              </a:rPr>
              <a:t>בְּעֵינֵי </a:t>
            </a:r>
            <a:r>
              <a:rPr lang="he-IL" sz="4000" b="1" dirty="0" err="1" smtClean="0">
                <a:latin typeface="David" pitchFamily="34" charset="-79"/>
                <a:cs typeface="David" pitchFamily="34" charset="-79"/>
              </a:rPr>
              <a:t>יְהו</a:t>
            </a:r>
            <a:r>
              <a:rPr lang="he-IL" sz="4000" b="1" dirty="0" smtClean="0">
                <a:latin typeface="David" pitchFamily="34" charset="-79"/>
                <a:cs typeface="David" pitchFamily="34" charset="-79"/>
              </a:rPr>
              <a:t>ָה</a:t>
            </a:r>
            <a:endParaRPr lang="he-IL" sz="4000" b="1" dirty="0">
              <a:latin typeface="David" pitchFamily="34" charset="-79"/>
              <a:cs typeface="David" pitchFamily="34" charset="-79"/>
            </a:endParaRPr>
          </a:p>
        </p:txBody>
      </p:sp>
      <p:grpSp>
        <p:nvGrpSpPr>
          <p:cNvPr id="4" name="קבוצה 3"/>
          <p:cNvGrpSpPr/>
          <p:nvPr/>
        </p:nvGrpSpPr>
        <p:grpSpPr>
          <a:xfrm>
            <a:off x="3635896" y="1556792"/>
            <a:ext cx="2104017" cy="1367611"/>
            <a:chOff x="3384379" y="3"/>
            <a:chExt cx="2104017" cy="1367611"/>
          </a:xfrm>
          <a:scene3d>
            <a:camera prst="orthographicFront"/>
            <a:lightRig rig="chilly" dir="t"/>
          </a:scene3d>
        </p:grpSpPr>
        <p:sp>
          <p:nvSpPr>
            <p:cNvPr id="5" name="מלבן מעוגל 4"/>
            <p:cNvSpPr/>
            <p:nvPr/>
          </p:nvSpPr>
          <p:spPr>
            <a:xfrm>
              <a:off x="3384379" y="3"/>
              <a:ext cx="2104017" cy="1367611"/>
            </a:xfrm>
            <a:prstGeom prst="roundRect">
              <a:avLst/>
            </a:prstGeom>
            <a:solidFill>
              <a:srgbClr val="FF0000"/>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מלבן 5"/>
            <p:cNvSpPr/>
            <p:nvPr/>
          </p:nvSpPr>
          <p:spPr>
            <a:xfrm>
              <a:off x="3451140" y="66764"/>
              <a:ext cx="1970495" cy="123408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3350" tIns="133350" rIns="133350" bIns="133350" numCol="1" spcCol="1270" anchor="ctr" anchorCtr="0">
              <a:noAutofit/>
            </a:bodyPr>
            <a:lstStyle/>
            <a:p>
              <a:pPr lvl="0" algn="ctr" defTabSz="1555750" rtl="1">
                <a:lnSpc>
                  <a:spcPct val="90000"/>
                </a:lnSpc>
                <a:spcBef>
                  <a:spcPct val="0"/>
                </a:spcBef>
                <a:spcAft>
                  <a:spcPct val="35000"/>
                </a:spcAft>
              </a:pPr>
              <a:r>
                <a:rPr lang="he-IL" sz="3500" b="1" kern="1200" dirty="0" smtClean="0">
                  <a:solidFill>
                    <a:schemeClr val="tx1"/>
                  </a:solidFill>
                  <a:latin typeface="David" pitchFamily="34" charset="-79"/>
                  <a:cs typeface="David" pitchFamily="34" charset="-79"/>
                </a:rPr>
                <a:t>חטא</a:t>
              </a:r>
            </a:p>
            <a:p>
              <a:pPr lvl="0" algn="ctr" defTabSz="1555750" rtl="1">
                <a:lnSpc>
                  <a:spcPct val="90000"/>
                </a:lnSpc>
                <a:spcBef>
                  <a:spcPct val="0"/>
                </a:spcBef>
                <a:spcAft>
                  <a:spcPct val="35000"/>
                </a:spcAft>
              </a:pPr>
              <a:r>
                <a:rPr lang="he-IL" sz="3500" b="1" kern="1200" dirty="0" smtClean="0">
                  <a:solidFill>
                    <a:schemeClr val="tx1"/>
                  </a:solidFill>
                  <a:latin typeface="David" pitchFamily="34" charset="-79"/>
                  <a:cs typeface="David" pitchFamily="34" charset="-79"/>
                </a:rPr>
                <a:t>דתי</a:t>
              </a:r>
              <a:endParaRPr lang="he-IL" sz="3500" b="1" kern="1200" dirty="0">
                <a:solidFill>
                  <a:schemeClr val="tx1"/>
                </a:solidFill>
                <a:latin typeface="David" pitchFamily="34" charset="-79"/>
                <a:cs typeface="David" pitchFamily="34" charset="-79"/>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a:xfrm>
            <a:off x="611560" y="2996952"/>
            <a:ext cx="8229600" cy="3168352"/>
          </a:xfrm>
        </p:spPr>
        <p:txBody>
          <a:bodyPr>
            <a:normAutofit/>
          </a:bodyPr>
          <a:lstStyle/>
          <a:p>
            <a:pPr>
              <a:buNone/>
            </a:pPr>
            <a:r>
              <a:rPr lang="he-IL" sz="3600" b="1" dirty="0" smtClean="0">
                <a:latin typeface="David" pitchFamily="34" charset="-79"/>
                <a:cs typeface="David" pitchFamily="34" charset="-79"/>
              </a:rPr>
              <a:t>וַיִּתְּנֵם יְהוָה בְּיַד-מִדְיָן </a:t>
            </a:r>
            <a:r>
              <a:rPr lang="he-IL" sz="3600" b="1" dirty="0" smtClean="0">
                <a:solidFill>
                  <a:srgbClr val="0070C0"/>
                </a:solidFill>
                <a:latin typeface="David" pitchFamily="34" charset="-79"/>
                <a:cs typeface="David" pitchFamily="34" charset="-79"/>
              </a:rPr>
              <a:t>(נוודים שחיו במדבר)</a:t>
            </a:r>
            <a:r>
              <a:rPr lang="he-IL" sz="3600" b="1" dirty="0" smtClean="0">
                <a:latin typeface="David" pitchFamily="34" charset="-79"/>
                <a:cs typeface="David" pitchFamily="34" charset="-79"/>
              </a:rPr>
              <a:t>, שֶׁבַע שָׁנִים. </a:t>
            </a:r>
            <a:endParaRPr lang="he-IL" sz="3600" b="1" dirty="0">
              <a:latin typeface="David" pitchFamily="34" charset="-79"/>
              <a:cs typeface="David" pitchFamily="34" charset="-79"/>
            </a:endParaRPr>
          </a:p>
        </p:txBody>
      </p:sp>
      <p:grpSp>
        <p:nvGrpSpPr>
          <p:cNvPr id="4" name="קבוצה 3"/>
          <p:cNvGrpSpPr/>
          <p:nvPr/>
        </p:nvGrpSpPr>
        <p:grpSpPr>
          <a:xfrm>
            <a:off x="3779912" y="1484784"/>
            <a:ext cx="2104017" cy="1367611"/>
            <a:chOff x="5971056" y="1642570"/>
            <a:chExt cx="2104017" cy="1367611"/>
          </a:xfrm>
          <a:scene3d>
            <a:camera prst="orthographicFront"/>
            <a:lightRig rig="chilly" dir="t"/>
          </a:scene3d>
        </p:grpSpPr>
        <p:sp>
          <p:nvSpPr>
            <p:cNvPr id="5" name="מלבן מעוגל 4"/>
            <p:cNvSpPr/>
            <p:nvPr/>
          </p:nvSpPr>
          <p:spPr>
            <a:xfrm>
              <a:off x="5971056" y="1642570"/>
              <a:ext cx="2104017" cy="1367611"/>
            </a:xfrm>
            <a:prstGeom prst="roundRect">
              <a:avLst/>
            </a:prstGeom>
            <a:solidFill>
              <a:srgbClr val="FF0000"/>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מלבן 5"/>
            <p:cNvSpPr/>
            <p:nvPr/>
          </p:nvSpPr>
          <p:spPr>
            <a:xfrm>
              <a:off x="6037817" y="1709331"/>
              <a:ext cx="1970495" cy="123408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3350" tIns="133350" rIns="133350" bIns="133350" numCol="1" spcCol="1270" anchor="ctr" anchorCtr="0">
              <a:noAutofit/>
            </a:bodyPr>
            <a:lstStyle/>
            <a:p>
              <a:pPr lvl="0" algn="ctr" defTabSz="1555750" rtl="1">
                <a:lnSpc>
                  <a:spcPct val="90000"/>
                </a:lnSpc>
                <a:spcBef>
                  <a:spcPct val="0"/>
                </a:spcBef>
                <a:spcAft>
                  <a:spcPct val="35000"/>
                </a:spcAft>
              </a:pPr>
              <a:r>
                <a:rPr lang="he-IL" sz="3500" b="1" kern="1200" dirty="0" smtClean="0">
                  <a:solidFill>
                    <a:schemeClr val="tx1"/>
                  </a:solidFill>
                  <a:latin typeface="David" pitchFamily="34" charset="-79"/>
                  <a:cs typeface="David" pitchFamily="34" charset="-79"/>
                </a:rPr>
                <a:t>עונש</a:t>
              </a:r>
              <a:endParaRPr lang="he-IL" sz="3500" b="1" kern="1200" dirty="0">
                <a:solidFill>
                  <a:schemeClr val="tx1"/>
                </a:solidFill>
                <a:latin typeface="David" pitchFamily="34" charset="-79"/>
                <a:cs typeface="David" pitchFamily="34" charset="-79"/>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6000" b="1" dirty="0" smtClean="0">
                <a:latin typeface="David" pitchFamily="34" charset="-79"/>
                <a:cs typeface="David" pitchFamily="34" charset="-79"/>
              </a:rPr>
              <a:t>פסוק 2</a:t>
            </a:r>
            <a:endParaRPr lang="he-IL" sz="6000" b="1" dirty="0">
              <a:latin typeface="David" pitchFamily="34" charset="-79"/>
              <a:cs typeface="David" pitchFamily="34" charset="-79"/>
            </a:endParaRPr>
          </a:p>
        </p:txBody>
      </p:sp>
      <p:sp>
        <p:nvSpPr>
          <p:cNvPr id="3" name="מציין מיקום תוכן 2"/>
          <p:cNvSpPr>
            <a:spLocks noGrp="1"/>
          </p:cNvSpPr>
          <p:nvPr>
            <p:ph idx="1"/>
          </p:nvPr>
        </p:nvSpPr>
        <p:spPr>
          <a:xfrm>
            <a:off x="467544" y="1844824"/>
            <a:ext cx="8229600" cy="4525963"/>
          </a:xfrm>
        </p:spPr>
        <p:txBody>
          <a:bodyPr/>
          <a:lstStyle/>
          <a:p>
            <a:pPr>
              <a:buNone/>
            </a:pPr>
            <a:r>
              <a:rPr lang="he-IL" sz="3600" b="1" dirty="0" smtClean="0">
                <a:latin typeface="David" pitchFamily="34" charset="-79"/>
                <a:cs typeface="David" pitchFamily="34" charset="-79"/>
              </a:rPr>
              <a:t> </a:t>
            </a:r>
            <a:r>
              <a:rPr lang="he-IL" sz="3600" b="1" dirty="0" smtClean="0">
                <a:solidFill>
                  <a:srgbClr val="00B050"/>
                </a:solidFill>
                <a:latin typeface="David" pitchFamily="34" charset="-79"/>
                <a:cs typeface="David" pitchFamily="34" charset="-79"/>
              </a:rPr>
              <a:t>ב</a:t>
            </a:r>
            <a:r>
              <a:rPr lang="he-IL" sz="3600" b="1" dirty="0" smtClean="0">
                <a:latin typeface="David" pitchFamily="34" charset="-79"/>
                <a:cs typeface="David" pitchFamily="34" charset="-79"/>
              </a:rPr>
              <a:t> וַתָּעָז יַד-מִדְיָן, עַל-יִשְׂרָאֵל; מִפְּנֵי </a:t>
            </a:r>
            <a:r>
              <a:rPr lang="he-IL" sz="3600" b="1" dirty="0" err="1" smtClean="0">
                <a:latin typeface="David" pitchFamily="34" charset="-79"/>
                <a:cs typeface="David" pitchFamily="34" charset="-79"/>
              </a:rPr>
              <a:t>מִדְ</a:t>
            </a:r>
            <a:r>
              <a:rPr lang="he-IL" sz="3600" b="1" dirty="0" smtClean="0">
                <a:latin typeface="David" pitchFamily="34" charset="-79"/>
                <a:cs typeface="David" pitchFamily="34" charset="-79"/>
              </a:rPr>
              <a:t>יָן עָשׂוּ </a:t>
            </a:r>
            <a:r>
              <a:rPr lang="he-IL" sz="3600" b="1" dirty="0" err="1" smtClean="0">
                <a:latin typeface="David" pitchFamily="34" charset="-79"/>
                <a:cs typeface="David" pitchFamily="34" charset="-79"/>
              </a:rPr>
              <a:t>לָה</a:t>
            </a:r>
            <a:r>
              <a:rPr lang="he-IL" sz="3600" b="1" dirty="0" smtClean="0">
                <a:latin typeface="David" pitchFamily="34" charset="-79"/>
                <a:cs typeface="David" pitchFamily="34" charset="-79"/>
              </a:rPr>
              <a:t>ֶם בְּנֵי יִשְׂרָאֵל</a:t>
            </a:r>
            <a:r>
              <a:rPr lang="he-IL" sz="3600" b="1" dirty="0" err="1" smtClean="0">
                <a:latin typeface="David" pitchFamily="34" charset="-79"/>
                <a:cs typeface="David" pitchFamily="34" charset="-79"/>
              </a:rPr>
              <a:t>, </a:t>
            </a:r>
            <a:r>
              <a:rPr lang="he-IL" sz="3600" b="1" dirty="0" smtClean="0">
                <a:latin typeface="David" pitchFamily="34" charset="-79"/>
                <a:cs typeface="David" pitchFamily="34" charset="-79"/>
              </a:rPr>
              <a:t>אֶת-הַמִּנְהָרוֹת אֲשֶׁר בֶּהָרִים, </a:t>
            </a:r>
            <a:r>
              <a:rPr lang="he-IL" sz="3600" b="1" dirty="0" err="1" smtClean="0">
                <a:latin typeface="David" pitchFamily="34" charset="-79"/>
                <a:cs typeface="David" pitchFamily="34" charset="-79"/>
              </a:rPr>
              <a:t>וְא</a:t>
            </a:r>
            <a:r>
              <a:rPr lang="he-IL" sz="3600" b="1" dirty="0" smtClean="0">
                <a:latin typeface="David" pitchFamily="34" charset="-79"/>
                <a:cs typeface="David" pitchFamily="34" charset="-79"/>
              </a:rPr>
              <a:t>ֶת-הַמְּעָרוֹת</a:t>
            </a:r>
            <a:r>
              <a:rPr lang="he-IL" sz="3600" b="1" dirty="0" err="1" smtClean="0">
                <a:latin typeface="David" pitchFamily="34" charset="-79"/>
                <a:cs typeface="David" pitchFamily="34" charset="-79"/>
              </a:rPr>
              <a:t>, </a:t>
            </a:r>
            <a:r>
              <a:rPr lang="he-IL" sz="3600" b="1" dirty="0" smtClean="0">
                <a:latin typeface="David" pitchFamily="34" charset="-79"/>
                <a:cs typeface="David" pitchFamily="34" charset="-79"/>
              </a:rPr>
              <a:t>וְאֶ</a:t>
            </a:r>
            <a:r>
              <a:rPr lang="he-IL" sz="3600" b="1" dirty="0" err="1" smtClean="0">
                <a:latin typeface="David" pitchFamily="34" charset="-79"/>
                <a:cs typeface="David" pitchFamily="34" charset="-79"/>
              </a:rPr>
              <a:t>ת-הַמּ</a:t>
            </a:r>
            <a:r>
              <a:rPr lang="he-IL" sz="3600" b="1" dirty="0" smtClean="0">
                <a:latin typeface="David" pitchFamily="34" charset="-79"/>
                <a:cs typeface="David" pitchFamily="34" charset="-79"/>
              </a:rPr>
              <a:t>ְצָדוֹת.</a:t>
            </a:r>
          </a:p>
          <a:p>
            <a:pPr>
              <a:buNone/>
            </a:pPr>
            <a:r>
              <a:rPr lang="he-IL" sz="3600" b="1" dirty="0" smtClean="0">
                <a:latin typeface="David" pitchFamily="34" charset="-79"/>
                <a:cs typeface="David" pitchFamily="34" charset="-79"/>
              </a:rPr>
              <a:t>   </a:t>
            </a:r>
            <a:r>
              <a:rPr lang="he-IL" sz="3600" b="1" dirty="0" smtClean="0">
                <a:solidFill>
                  <a:srgbClr val="0070C0"/>
                </a:solidFill>
                <a:latin typeface="David" pitchFamily="34" charset="-79"/>
                <a:cs typeface="David" pitchFamily="34" charset="-79"/>
              </a:rPr>
              <a:t>המדיינים פגעו קשות ביבול בני ישראל, לכן הם החביאו את יבולם במנהרות שבהרים, במערות ובמצודות.</a:t>
            </a:r>
          </a:p>
          <a:p>
            <a:endParaRPr lang="he-IL"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6000" b="1" dirty="0" smtClean="0">
                <a:latin typeface="David" pitchFamily="34" charset="-79"/>
                <a:cs typeface="David" pitchFamily="34" charset="-79"/>
              </a:rPr>
              <a:t>פסוקים 3-4</a:t>
            </a:r>
            <a:endParaRPr lang="he-IL" sz="6000" b="1" dirty="0">
              <a:latin typeface="David" pitchFamily="34" charset="-79"/>
              <a:cs typeface="David" pitchFamily="34" charset="-79"/>
            </a:endParaRPr>
          </a:p>
        </p:txBody>
      </p:sp>
      <p:sp>
        <p:nvSpPr>
          <p:cNvPr id="3" name="מציין מיקום תוכן 2"/>
          <p:cNvSpPr>
            <a:spLocks noGrp="1"/>
          </p:cNvSpPr>
          <p:nvPr>
            <p:ph idx="1"/>
          </p:nvPr>
        </p:nvSpPr>
        <p:spPr>
          <a:xfrm>
            <a:off x="457200" y="1600200"/>
            <a:ext cx="8229600" cy="4997152"/>
          </a:xfrm>
        </p:spPr>
        <p:txBody>
          <a:bodyPr>
            <a:normAutofit/>
          </a:bodyPr>
          <a:lstStyle/>
          <a:p>
            <a:pPr>
              <a:buNone/>
            </a:pPr>
            <a:r>
              <a:rPr lang="he-IL" sz="3600" b="1" dirty="0" smtClean="0">
                <a:latin typeface="David" pitchFamily="34" charset="-79"/>
                <a:cs typeface="David" pitchFamily="34" charset="-79"/>
              </a:rPr>
              <a:t>  </a:t>
            </a:r>
            <a:r>
              <a:rPr lang="he-IL" sz="3600" b="1" dirty="0" smtClean="0">
                <a:solidFill>
                  <a:srgbClr val="00B050"/>
                </a:solidFill>
                <a:latin typeface="David" pitchFamily="34" charset="-79"/>
                <a:cs typeface="David" pitchFamily="34" charset="-79"/>
              </a:rPr>
              <a:t>ג</a:t>
            </a:r>
            <a:r>
              <a:rPr lang="he-IL" sz="3600" b="1" dirty="0" smtClean="0">
                <a:latin typeface="David" pitchFamily="34" charset="-79"/>
                <a:cs typeface="David" pitchFamily="34" charset="-79"/>
              </a:rPr>
              <a:t> וְהָיָה, </a:t>
            </a:r>
            <a:r>
              <a:rPr lang="he-IL" sz="3600" b="1" dirty="0" err="1" smtClean="0">
                <a:latin typeface="David" pitchFamily="34" charset="-79"/>
                <a:cs typeface="David" pitchFamily="34" charset="-79"/>
              </a:rPr>
              <a:t>אִ</a:t>
            </a:r>
            <a:r>
              <a:rPr lang="he-IL" sz="3600" b="1" dirty="0" smtClean="0">
                <a:latin typeface="David" pitchFamily="34" charset="-79"/>
                <a:cs typeface="David" pitchFamily="34" charset="-79"/>
              </a:rPr>
              <a:t>ם-זָרַע יִשְׂרָאֵל-וְעָל</a:t>
            </a:r>
            <a:r>
              <a:rPr lang="he-IL" sz="3600" b="1" dirty="0" err="1" smtClean="0">
                <a:latin typeface="David" pitchFamily="34" charset="-79"/>
                <a:cs typeface="David" pitchFamily="34" charset="-79"/>
              </a:rPr>
              <a:t>ָה </a:t>
            </a:r>
            <a:r>
              <a:rPr lang="he-IL" sz="3600" b="1" dirty="0" smtClean="0">
                <a:latin typeface="David" pitchFamily="34" charset="-79"/>
                <a:cs typeface="David" pitchFamily="34" charset="-79"/>
              </a:rPr>
              <a:t>מִדְי</a:t>
            </a:r>
            <a:r>
              <a:rPr lang="he-IL" sz="3600" b="1" dirty="0" err="1" smtClean="0">
                <a:latin typeface="David" pitchFamily="34" charset="-79"/>
                <a:cs typeface="David" pitchFamily="34" charset="-79"/>
              </a:rPr>
              <a:t>ָן </a:t>
            </a:r>
            <a:r>
              <a:rPr lang="he-IL" sz="3600" b="1" dirty="0" smtClean="0">
                <a:latin typeface="David" pitchFamily="34" charset="-79"/>
                <a:cs typeface="David" pitchFamily="34" charset="-79"/>
              </a:rPr>
              <a:t>וַעֲמָלֵק </a:t>
            </a:r>
            <a:r>
              <a:rPr lang="he-IL" sz="3600" b="1" dirty="0" err="1" smtClean="0">
                <a:latin typeface="David" pitchFamily="34" charset="-79"/>
                <a:cs typeface="David" pitchFamily="34" charset="-79"/>
              </a:rPr>
              <a:t>וּבְ</a:t>
            </a:r>
            <a:r>
              <a:rPr lang="he-IL" sz="3600" b="1" dirty="0" smtClean="0">
                <a:latin typeface="David" pitchFamily="34" charset="-79"/>
                <a:cs typeface="David" pitchFamily="34" charset="-79"/>
              </a:rPr>
              <a:t>נֵי-קֶדֶם וְעָלוּ עָלָיו. </a:t>
            </a:r>
            <a:r>
              <a:rPr lang="he-IL" sz="3600" b="1" dirty="0" smtClean="0">
                <a:solidFill>
                  <a:srgbClr val="00B050"/>
                </a:solidFill>
                <a:latin typeface="David" pitchFamily="34" charset="-79"/>
                <a:cs typeface="David" pitchFamily="34" charset="-79"/>
              </a:rPr>
              <a:t>ד</a:t>
            </a:r>
            <a:r>
              <a:rPr lang="he-IL" sz="3600" b="1" dirty="0" smtClean="0">
                <a:latin typeface="David" pitchFamily="34" charset="-79"/>
                <a:cs typeface="David" pitchFamily="34" charset="-79"/>
              </a:rPr>
              <a:t> וַיַּחֲנוּ </a:t>
            </a:r>
            <a:r>
              <a:rPr lang="he-IL" sz="3600" b="1" dirty="0" err="1" smtClean="0">
                <a:latin typeface="David" pitchFamily="34" charset="-79"/>
                <a:cs typeface="David" pitchFamily="34" charset="-79"/>
              </a:rPr>
              <a:t>עֲלֵי</a:t>
            </a:r>
            <a:r>
              <a:rPr lang="he-IL" sz="3600" b="1" dirty="0" smtClean="0">
                <a:latin typeface="David" pitchFamily="34" charset="-79"/>
                <a:cs typeface="David" pitchFamily="34" charset="-79"/>
              </a:rPr>
              <a:t>הֶם, וַיַּשְׁחִיתוּ אֶת-יְבוּל הָאָרֶץ, </a:t>
            </a:r>
            <a:r>
              <a:rPr lang="he-IL" sz="3600" b="1" dirty="0" err="1" smtClean="0">
                <a:latin typeface="David" pitchFamily="34" charset="-79"/>
                <a:cs typeface="David" pitchFamily="34" charset="-79"/>
              </a:rPr>
              <a:t>עַ</a:t>
            </a:r>
            <a:r>
              <a:rPr lang="he-IL" sz="3600" b="1" dirty="0" smtClean="0">
                <a:latin typeface="David" pitchFamily="34" charset="-79"/>
                <a:cs typeface="David" pitchFamily="34" charset="-79"/>
              </a:rPr>
              <a:t>ד-בּוֹאֲךָ, </a:t>
            </a:r>
            <a:r>
              <a:rPr lang="he-IL" sz="3600" b="1" dirty="0" err="1" smtClean="0">
                <a:latin typeface="David" pitchFamily="34" charset="-79"/>
                <a:cs typeface="David" pitchFamily="34" charset="-79"/>
              </a:rPr>
              <a:t>עַז</a:t>
            </a:r>
            <a:r>
              <a:rPr lang="he-IL" sz="3600" b="1" dirty="0" smtClean="0">
                <a:latin typeface="David" pitchFamily="34" charset="-79"/>
                <a:cs typeface="David" pitchFamily="34" charset="-79"/>
              </a:rPr>
              <a:t>ָּה</a:t>
            </a:r>
            <a:r>
              <a:rPr lang="he-IL" sz="3600" b="1" dirty="0" err="1" smtClean="0">
                <a:latin typeface="David" pitchFamily="34" charset="-79"/>
                <a:cs typeface="David" pitchFamily="34" charset="-79"/>
              </a:rPr>
              <a:t>; </a:t>
            </a:r>
            <a:r>
              <a:rPr lang="he-IL" sz="3600" b="1" dirty="0" smtClean="0">
                <a:latin typeface="David" pitchFamily="34" charset="-79"/>
                <a:cs typeface="David" pitchFamily="34" charset="-79"/>
              </a:rPr>
              <a:t>וְלֹא-יַשְׁאִירוּ מִחְיָה בְּיִשְׂרָאֵ</a:t>
            </a:r>
            <a:r>
              <a:rPr lang="he-IL" sz="3600" b="1" dirty="0" err="1" smtClean="0">
                <a:latin typeface="David" pitchFamily="34" charset="-79"/>
                <a:cs typeface="David" pitchFamily="34" charset="-79"/>
              </a:rPr>
              <a:t>ל, </a:t>
            </a:r>
            <a:r>
              <a:rPr lang="he-IL" sz="3600" b="1" dirty="0" smtClean="0">
                <a:latin typeface="David" pitchFamily="34" charset="-79"/>
                <a:cs typeface="David" pitchFamily="34" charset="-79"/>
              </a:rPr>
              <a:t>וְשׂ</a:t>
            </a:r>
            <a:r>
              <a:rPr lang="he-IL" sz="3600" b="1" dirty="0" err="1" smtClean="0">
                <a:latin typeface="David" pitchFamily="34" charset="-79"/>
                <a:cs typeface="David" pitchFamily="34" charset="-79"/>
              </a:rPr>
              <a:t>ֶה </a:t>
            </a:r>
            <a:r>
              <a:rPr lang="he-IL" sz="3600" b="1" dirty="0" smtClean="0">
                <a:latin typeface="David" pitchFamily="34" charset="-79"/>
                <a:cs typeface="David" pitchFamily="34" charset="-79"/>
              </a:rPr>
              <a:t>וָשׁו</a:t>
            </a:r>
            <a:r>
              <a:rPr lang="he-IL" sz="3600" b="1" dirty="0" err="1" smtClean="0">
                <a:latin typeface="David" pitchFamily="34" charset="-79"/>
                <a:cs typeface="David" pitchFamily="34" charset="-79"/>
              </a:rPr>
              <a:t>ֹר </a:t>
            </a:r>
            <a:r>
              <a:rPr lang="he-IL" sz="3600" b="1" dirty="0" smtClean="0">
                <a:latin typeface="David" pitchFamily="34" charset="-79"/>
                <a:cs typeface="David" pitchFamily="34" charset="-79"/>
              </a:rPr>
              <a:t>וַחֲמוֹר.</a:t>
            </a:r>
            <a:r>
              <a:rPr lang="he-IL" sz="3600" dirty="0" smtClean="0"/>
              <a:t> </a:t>
            </a:r>
          </a:p>
          <a:p>
            <a:pPr>
              <a:buNone/>
            </a:pPr>
            <a:r>
              <a:rPr lang="he-IL" b="1" dirty="0" smtClean="0">
                <a:solidFill>
                  <a:srgbClr val="0070C0"/>
                </a:solidFill>
                <a:latin typeface="David" pitchFamily="34" charset="-79"/>
                <a:cs typeface="David" pitchFamily="34" charset="-79"/>
              </a:rPr>
              <a:t>    </a:t>
            </a:r>
          </a:p>
          <a:p>
            <a:pPr>
              <a:buNone/>
            </a:pPr>
            <a:r>
              <a:rPr lang="he-IL" b="1" dirty="0">
                <a:solidFill>
                  <a:srgbClr val="0070C0"/>
                </a:solidFill>
                <a:latin typeface="David" pitchFamily="34" charset="-79"/>
                <a:cs typeface="David" pitchFamily="34" charset="-79"/>
              </a:rPr>
              <a:t> </a:t>
            </a:r>
            <a:r>
              <a:rPr lang="he-IL" b="1" dirty="0" smtClean="0">
                <a:solidFill>
                  <a:srgbClr val="0070C0"/>
                </a:solidFill>
                <a:latin typeface="David" pitchFamily="34" charset="-79"/>
                <a:cs typeface="David" pitchFamily="34" charset="-79"/>
              </a:rPr>
              <a:t>   בכל שנה, לאחר שבני ישראל זרעו את יבולם, באו המדיינים ועמים אחרים והרסו את כל היבול, כך שלא השאירו לבני ישראל אוכל ופרנסה.</a:t>
            </a:r>
            <a:endParaRPr lang="he-IL" b="1" dirty="0">
              <a:solidFill>
                <a:srgbClr val="0070C0"/>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6000" b="1" dirty="0" smtClean="0">
                <a:latin typeface="David" pitchFamily="34" charset="-79"/>
                <a:cs typeface="David" pitchFamily="34" charset="-79"/>
              </a:rPr>
              <a:t>פסוק 5</a:t>
            </a:r>
            <a:endParaRPr lang="he-IL" sz="6000" b="1" dirty="0">
              <a:latin typeface="David" pitchFamily="34" charset="-79"/>
              <a:cs typeface="David" pitchFamily="34" charset="-79"/>
            </a:endParaRPr>
          </a:p>
        </p:txBody>
      </p:sp>
      <p:sp>
        <p:nvSpPr>
          <p:cNvPr id="3" name="מציין מיקום תוכן 2"/>
          <p:cNvSpPr>
            <a:spLocks noGrp="1"/>
          </p:cNvSpPr>
          <p:nvPr>
            <p:ph idx="1"/>
          </p:nvPr>
        </p:nvSpPr>
        <p:spPr/>
        <p:txBody>
          <a:bodyPr>
            <a:normAutofit/>
          </a:bodyPr>
          <a:lstStyle/>
          <a:p>
            <a:pPr>
              <a:buNone/>
            </a:pPr>
            <a:r>
              <a:rPr lang="he-IL" sz="3600" b="1" dirty="0" smtClean="0">
                <a:latin typeface="David" pitchFamily="34" charset="-79"/>
                <a:cs typeface="David" pitchFamily="34" charset="-79"/>
              </a:rPr>
              <a:t> </a:t>
            </a:r>
            <a:r>
              <a:rPr lang="he-IL" sz="3600" b="1" dirty="0" smtClean="0">
                <a:solidFill>
                  <a:srgbClr val="00B050"/>
                </a:solidFill>
                <a:latin typeface="David" pitchFamily="34" charset="-79"/>
                <a:cs typeface="David" pitchFamily="34" charset="-79"/>
              </a:rPr>
              <a:t>ה</a:t>
            </a:r>
            <a:r>
              <a:rPr lang="he-IL" sz="3600" b="1" dirty="0" smtClean="0">
                <a:latin typeface="David" pitchFamily="34" charset="-79"/>
                <a:cs typeface="David" pitchFamily="34" charset="-79"/>
              </a:rPr>
              <a:t> כִּי </a:t>
            </a:r>
            <a:r>
              <a:rPr lang="he-IL" sz="3600" b="1" dirty="0" err="1" smtClean="0">
                <a:latin typeface="David" pitchFamily="34" charset="-79"/>
                <a:cs typeface="David" pitchFamily="34" charset="-79"/>
              </a:rPr>
              <a:t>הֵ</a:t>
            </a:r>
            <a:r>
              <a:rPr lang="he-IL" sz="3600" b="1" dirty="0" smtClean="0">
                <a:latin typeface="David" pitchFamily="34" charset="-79"/>
                <a:cs typeface="David" pitchFamily="34" charset="-79"/>
              </a:rPr>
              <a:t>ם וּמִקְנֵיהֶם </a:t>
            </a:r>
            <a:r>
              <a:rPr lang="he-IL" sz="3600" b="1" dirty="0" err="1" smtClean="0">
                <a:latin typeface="David" pitchFamily="34" charset="-79"/>
                <a:cs typeface="David" pitchFamily="34" charset="-79"/>
              </a:rPr>
              <a:t>יַעֲ</a:t>
            </a:r>
            <a:r>
              <a:rPr lang="he-IL" sz="3600" b="1" dirty="0" smtClean="0">
                <a:latin typeface="David" pitchFamily="34" charset="-79"/>
                <a:cs typeface="David" pitchFamily="34" charset="-79"/>
              </a:rPr>
              <a:t>לוּ </a:t>
            </a:r>
            <a:r>
              <a:rPr lang="he-IL" sz="3600" b="1" dirty="0" err="1" smtClean="0">
                <a:latin typeface="David" pitchFamily="34" charset="-79"/>
                <a:cs typeface="David" pitchFamily="34" charset="-79"/>
              </a:rPr>
              <a:t>וְאָהֳלֵיה</a:t>
            </a:r>
            <a:r>
              <a:rPr lang="he-IL" sz="3600" b="1" dirty="0" smtClean="0">
                <a:latin typeface="David" pitchFamily="34" charset="-79"/>
                <a:cs typeface="David" pitchFamily="34" charset="-79"/>
              </a:rPr>
              <a:t>ֶם, יבאו (וּבָאוּ) כְדֵי-אַרְבֶּה לָרֹב</a:t>
            </a:r>
            <a:r>
              <a:rPr lang="he-IL" sz="3600" b="1" dirty="0" err="1" smtClean="0">
                <a:latin typeface="David" pitchFamily="34" charset="-79"/>
                <a:cs typeface="David" pitchFamily="34" charset="-79"/>
              </a:rPr>
              <a:t>, </a:t>
            </a:r>
            <a:r>
              <a:rPr lang="he-IL" sz="3600" b="1" dirty="0" smtClean="0">
                <a:latin typeface="David" pitchFamily="34" charset="-79"/>
                <a:cs typeface="David" pitchFamily="34" charset="-79"/>
              </a:rPr>
              <a:t>וְלָה</a:t>
            </a:r>
            <a:r>
              <a:rPr lang="he-IL" sz="3600" b="1" dirty="0" err="1" smtClean="0">
                <a:latin typeface="David" pitchFamily="34" charset="-79"/>
                <a:cs typeface="David" pitchFamily="34" charset="-79"/>
              </a:rPr>
              <a:t>ֶם </a:t>
            </a:r>
            <a:r>
              <a:rPr lang="he-IL" sz="3600" b="1" dirty="0" smtClean="0">
                <a:latin typeface="David" pitchFamily="34" charset="-79"/>
                <a:cs typeface="David" pitchFamily="34" charset="-79"/>
              </a:rPr>
              <a:t>וְלִגְמַלֵּיהֶ</a:t>
            </a:r>
            <a:r>
              <a:rPr lang="he-IL" sz="3600" b="1" dirty="0" err="1" smtClean="0">
                <a:latin typeface="David" pitchFamily="34" charset="-79"/>
                <a:cs typeface="David" pitchFamily="34" charset="-79"/>
              </a:rPr>
              <a:t>ם, </a:t>
            </a:r>
            <a:r>
              <a:rPr lang="he-IL" sz="3600" b="1" dirty="0" smtClean="0">
                <a:latin typeface="David" pitchFamily="34" charset="-79"/>
                <a:cs typeface="David" pitchFamily="34" charset="-79"/>
              </a:rPr>
              <a:t>אֵין מִסְפָּר; וַיָּבֹאוּ </a:t>
            </a:r>
            <a:r>
              <a:rPr lang="he-IL" sz="3600" b="1" dirty="0" err="1" smtClean="0">
                <a:latin typeface="David" pitchFamily="34" charset="-79"/>
                <a:cs typeface="David" pitchFamily="34" charset="-79"/>
              </a:rPr>
              <a:t>בָאָ</a:t>
            </a:r>
            <a:r>
              <a:rPr lang="he-IL" sz="3600" b="1" dirty="0" smtClean="0">
                <a:latin typeface="David" pitchFamily="34" charset="-79"/>
                <a:cs typeface="David" pitchFamily="34" charset="-79"/>
              </a:rPr>
              <a:t>רֶץ, לְשַׁחֲתָהּ.</a:t>
            </a:r>
          </a:p>
          <a:p>
            <a:pPr>
              <a:buNone/>
            </a:pPr>
            <a:r>
              <a:rPr lang="he-IL" sz="3600" b="1" dirty="0" smtClean="0">
                <a:solidFill>
                  <a:srgbClr val="0070C0"/>
                </a:solidFill>
                <a:latin typeface="David" pitchFamily="34" charset="-79"/>
                <a:cs typeface="David" pitchFamily="34" charset="-79"/>
              </a:rPr>
              <a:t>   </a:t>
            </a:r>
          </a:p>
          <a:p>
            <a:pPr>
              <a:buNone/>
            </a:pPr>
            <a:r>
              <a:rPr lang="he-IL" sz="3600" b="1" dirty="0">
                <a:solidFill>
                  <a:srgbClr val="0070C0"/>
                </a:solidFill>
                <a:latin typeface="David" pitchFamily="34" charset="-79"/>
                <a:cs typeface="David" pitchFamily="34" charset="-79"/>
              </a:rPr>
              <a:t> </a:t>
            </a:r>
            <a:r>
              <a:rPr lang="he-IL" sz="3600" b="1" dirty="0" smtClean="0">
                <a:solidFill>
                  <a:srgbClr val="0070C0"/>
                </a:solidFill>
                <a:latin typeface="David" pitchFamily="34" charset="-79"/>
                <a:cs typeface="David" pitchFamily="34" charset="-79"/>
              </a:rPr>
              <a:t>  התקפות המדיינים לא היו רק צבאיות, אלא כל העם בהמוניהם באו והרסו את יבול בני ישראל.</a:t>
            </a:r>
            <a:r>
              <a:rPr lang="he-IL" sz="3600" b="1" dirty="0" smtClean="0">
                <a:latin typeface="David" pitchFamily="34" charset="-79"/>
                <a:cs typeface="David" pitchFamily="34" charset="-79"/>
              </a:rPr>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0"/>
            <a:ext cx="8229600" cy="1143000"/>
          </a:xfrm>
        </p:spPr>
        <p:txBody>
          <a:bodyPr>
            <a:noAutofit/>
          </a:bodyPr>
          <a:lstStyle/>
          <a:p>
            <a:r>
              <a:rPr lang="he-IL" sz="7200" b="1" dirty="0" smtClean="0">
                <a:solidFill>
                  <a:srgbClr val="FF0000"/>
                </a:solidFill>
                <a:latin typeface="David" pitchFamily="34" charset="-79"/>
                <a:cs typeface="David" pitchFamily="34" charset="-79"/>
              </a:rPr>
              <a:t>ארבה</a:t>
            </a:r>
            <a:endParaRPr lang="he-IL" sz="7200" b="1" dirty="0">
              <a:solidFill>
                <a:srgbClr val="FF0000"/>
              </a:solidFill>
              <a:latin typeface="David" pitchFamily="34" charset="-79"/>
              <a:cs typeface="David" pitchFamily="34" charset="-79"/>
            </a:endParaRPr>
          </a:p>
        </p:txBody>
      </p:sp>
      <p:pic>
        <p:nvPicPr>
          <p:cNvPr id="1026" name="Picture 2" descr="http://db2.stb.s-msn.com/i/EA/A85B4D925197BC462A5F3C6624B.jpg"/>
          <p:cNvPicPr>
            <a:picLocks noChangeAspect="1" noChangeArrowheads="1"/>
          </p:cNvPicPr>
          <p:nvPr/>
        </p:nvPicPr>
        <p:blipFill>
          <a:blip r:embed="rId2" cstate="print"/>
          <a:srcRect/>
          <a:stretch>
            <a:fillRect/>
          </a:stretch>
        </p:blipFill>
        <p:spPr bwMode="auto">
          <a:xfrm>
            <a:off x="4860032" y="980728"/>
            <a:ext cx="4143376" cy="3744416"/>
          </a:xfrm>
          <a:prstGeom prst="rect">
            <a:avLst/>
          </a:prstGeom>
          <a:noFill/>
        </p:spPr>
      </p:pic>
      <p:pic>
        <p:nvPicPr>
          <p:cNvPr id="1028" name="Picture 4" descr="http://www.news1.co.il/uploadimages/NEWS1Y-623664498329163.jpg"/>
          <p:cNvPicPr>
            <a:picLocks noChangeAspect="1" noChangeArrowheads="1"/>
          </p:cNvPicPr>
          <p:nvPr/>
        </p:nvPicPr>
        <p:blipFill>
          <a:blip r:embed="rId3" cstate="print"/>
          <a:srcRect/>
          <a:stretch>
            <a:fillRect/>
          </a:stretch>
        </p:blipFill>
        <p:spPr bwMode="auto">
          <a:xfrm>
            <a:off x="395536" y="980728"/>
            <a:ext cx="4572001" cy="3744416"/>
          </a:xfrm>
          <a:prstGeom prst="rect">
            <a:avLst/>
          </a:prstGeom>
          <a:noFill/>
        </p:spPr>
      </p:pic>
      <p:sp>
        <p:nvSpPr>
          <p:cNvPr id="7" name="מלבן 6"/>
          <p:cNvSpPr/>
          <p:nvPr/>
        </p:nvSpPr>
        <p:spPr>
          <a:xfrm>
            <a:off x="467544" y="4869160"/>
            <a:ext cx="8399122" cy="1661993"/>
          </a:xfrm>
          <a:prstGeom prst="rect">
            <a:avLst/>
          </a:prstGeom>
        </p:spPr>
        <p:txBody>
          <a:bodyPr wrap="square">
            <a:spAutoFit/>
          </a:bodyPr>
          <a:lstStyle/>
          <a:p>
            <a:r>
              <a:rPr lang="he-IL" sz="3400" b="1" u="sng" dirty="0" smtClean="0">
                <a:latin typeface="David" pitchFamily="34" charset="-79"/>
                <a:cs typeface="David" pitchFamily="34" charset="-79"/>
              </a:rPr>
              <a:t>"יבאו כְדֵי-אַרְבֶּה </a:t>
            </a:r>
            <a:r>
              <a:rPr lang="he-IL" sz="3400" b="1" u="sng" dirty="0" err="1" smtClean="0">
                <a:latin typeface="David" pitchFamily="34" charset="-79"/>
                <a:cs typeface="David" pitchFamily="34" charset="-79"/>
              </a:rPr>
              <a:t>לָר</a:t>
            </a:r>
            <a:r>
              <a:rPr lang="he-IL" sz="3400" b="1" u="sng" dirty="0" smtClean="0">
                <a:latin typeface="David" pitchFamily="34" charset="-79"/>
                <a:cs typeface="David" pitchFamily="34" charset="-79"/>
              </a:rPr>
              <a:t>ֹב" </a:t>
            </a:r>
            <a:r>
              <a:rPr lang="he-IL" sz="3400" b="1" dirty="0" smtClean="0">
                <a:latin typeface="David" pitchFamily="34" charset="-79"/>
                <a:cs typeface="David" pitchFamily="34" charset="-79"/>
              </a:rPr>
              <a:t>– ביטוי ציורי המתאר כמות רבה. כמו שהארבה מגיע במספרים עצומים ומשחית את כל היבול, כך היו מדיין ועמלק רבים מאוד.</a:t>
            </a:r>
            <a:endParaRPr lang="he-IL" sz="34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6000" b="1" dirty="0" smtClean="0">
                <a:latin typeface="David" pitchFamily="34" charset="-79"/>
                <a:cs typeface="David" pitchFamily="34" charset="-79"/>
              </a:rPr>
              <a:t>פסוק 6</a:t>
            </a:r>
            <a:endParaRPr lang="he-IL" sz="6000" b="1" dirty="0">
              <a:latin typeface="David" pitchFamily="34" charset="-79"/>
              <a:cs typeface="David" pitchFamily="34" charset="-79"/>
            </a:endParaRPr>
          </a:p>
        </p:txBody>
      </p:sp>
      <p:sp>
        <p:nvSpPr>
          <p:cNvPr id="3" name="מציין מיקום תוכן 2"/>
          <p:cNvSpPr>
            <a:spLocks noGrp="1"/>
          </p:cNvSpPr>
          <p:nvPr>
            <p:ph idx="1"/>
          </p:nvPr>
        </p:nvSpPr>
        <p:spPr>
          <a:xfrm>
            <a:off x="683568" y="2780928"/>
            <a:ext cx="8229600" cy="1468760"/>
          </a:xfrm>
        </p:spPr>
        <p:txBody>
          <a:bodyPr>
            <a:normAutofit/>
          </a:bodyPr>
          <a:lstStyle/>
          <a:p>
            <a:pPr>
              <a:buNone/>
            </a:pPr>
            <a:r>
              <a:rPr lang="he-IL" sz="3600" b="1" dirty="0" smtClean="0">
                <a:solidFill>
                  <a:srgbClr val="00B050"/>
                </a:solidFill>
                <a:latin typeface="David" pitchFamily="34" charset="-79"/>
                <a:cs typeface="David" pitchFamily="34" charset="-79"/>
              </a:rPr>
              <a:t> ו </a:t>
            </a:r>
            <a:r>
              <a:rPr lang="he-IL" sz="3600" b="1" dirty="0" err="1" smtClean="0">
                <a:latin typeface="David" pitchFamily="34" charset="-79"/>
                <a:cs typeface="David" pitchFamily="34" charset="-79"/>
              </a:rPr>
              <a:t>וַיּ</a:t>
            </a:r>
            <a:r>
              <a:rPr lang="he-IL" sz="3600" b="1" dirty="0" smtClean="0">
                <a:latin typeface="David" pitchFamily="34" charset="-79"/>
                <a:cs typeface="David" pitchFamily="34" charset="-79"/>
              </a:rPr>
              <a:t>ִדַּל </a:t>
            </a:r>
            <a:r>
              <a:rPr lang="he-IL" sz="3600" b="1" dirty="0" smtClean="0">
                <a:solidFill>
                  <a:srgbClr val="0070C0"/>
                </a:solidFill>
                <a:latin typeface="David" pitchFamily="34" charset="-79"/>
                <a:cs typeface="David" pitchFamily="34" charset="-79"/>
              </a:rPr>
              <a:t>(נעשה דל, עני) </a:t>
            </a:r>
            <a:r>
              <a:rPr lang="he-IL" sz="3600" b="1" dirty="0" smtClean="0">
                <a:latin typeface="David" pitchFamily="34" charset="-79"/>
                <a:cs typeface="David" pitchFamily="34" charset="-79"/>
              </a:rPr>
              <a:t>יִשְׂרָאֵל מְאֹד, מִפְּנֵי </a:t>
            </a:r>
            <a:r>
              <a:rPr lang="he-IL" sz="3600" b="1" dirty="0" err="1" smtClean="0">
                <a:latin typeface="David" pitchFamily="34" charset="-79"/>
                <a:cs typeface="David" pitchFamily="34" charset="-79"/>
              </a:rPr>
              <a:t>מִדְ</a:t>
            </a:r>
            <a:r>
              <a:rPr lang="he-IL" sz="3600" b="1" dirty="0" smtClean="0">
                <a:latin typeface="David" pitchFamily="34" charset="-79"/>
                <a:cs typeface="David" pitchFamily="34" charset="-79"/>
              </a:rPr>
              <a:t>יָן; וַיִּזְעֲקוּ בְנֵי-יִשְׂרָאֵל, אֶל-יְהוָה.</a:t>
            </a:r>
            <a:endParaRPr lang="he-IL" sz="3600" b="1" dirty="0">
              <a:latin typeface="David" pitchFamily="34" charset="-79"/>
              <a:cs typeface="David" pitchFamily="34" charset="-79"/>
            </a:endParaRPr>
          </a:p>
        </p:txBody>
      </p:sp>
      <p:grpSp>
        <p:nvGrpSpPr>
          <p:cNvPr id="4" name="קבוצה 3"/>
          <p:cNvGrpSpPr/>
          <p:nvPr/>
        </p:nvGrpSpPr>
        <p:grpSpPr>
          <a:xfrm>
            <a:off x="3851920" y="1340768"/>
            <a:ext cx="2104017" cy="1367611"/>
            <a:chOff x="5395391" y="4767537"/>
            <a:chExt cx="2104017" cy="1367611"/>
          </a:xfrm>
          <a:scene3d>
            <a:camera prst="orthographicFront"/>
            <a:lightRig rig="chilly" dir="t"/>
          </a:scene3d>
        </p:grpSpPr>
        <p:sp>
          <p:nvSpPr>
            <p:cNvPr id="5" name="מלבן מעוגל 4"/>
            <p:cNvSpPr/>
            <p:nvPr/>
          </p:nvSpPr>
          <p:spPr>
            <a:xfrm>
              <a:off x="5395391" y="4767537"/>
              <a:ext cx="2104017" cy="1367611"/>
            </a:xfrm>
            <a:prstGeom prst="roundRect">
              <a:avLst/>
            </a:prstGeom>
            <a:solidFill>
              <a:srgbClr val="FF0000"/>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מלבן 5"/>
            <p:cNvSpPr/>
            <p:nvPr/>
          </p:nvSpPr>
          <p:spPr>
            <a:xfrm>
              <a:off x="5462152" y="4834298"/>
              <a:ext cx="1970495" cy="123408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3350" tIns="133350" rIns="133350" bIns="133350" numCol="1" spcCol="1270" anchor="ctr" anchorCtr="0">
              <a:noAutofit/>
            </a:bodyPr>
            <a:lstStyle/>
            <a:p>
              <a:pPr lvl="0" algn="ctr" defTabSz="1555750" rtl="1">
                <a:lnSpc>
                  <a:spcPct val="90000"/>
                </a:lnSpc>
                <a:spcBef>
                  <a:spcPct val="0"/>
                </a:spcBef>
                <a:spcAft>
                  <a:spcPct val="35000"/>
                </a:spcAft>
              </a:pPr>
              <a:r>
                <a:rPr lang="he-IL" sz="3500" b="1" kern="1200" dirty="0" smtClean="0">
                  <a:solidFill>
                    <a:schemeClr val="tx1"/>
                  </a:solidFill>
                  <a:latin typeface="David" pitchFamily="34" charset="-79"/>
                  <a:cs typeface="David" pitchFamily="34" charset="-79"/>
                </a:rPr>
                <a:t>זעקה אל ה'</a:t>
              </a:r>
              <a:endParaRPr lang="he-IL" sz="3500" b="1" kern="1200" dirty="0">
                <a:solidFill>
                  <a:schemeClr val="tx1"/>
                </a:solidFill>
                <a:latin typeface="David" pitchFamily="34" charset="-79"/>
                <a:cs typeface="David" pitchFamily="34" charset="-79"/>
              </a:endParaRPr>
            </a:p>
          </p:txBody>
        </p:sp>
      </p:grpSp>
      <p:grpSp>
        <p:nvGrpSpPr>
          <p:cNvPr id="7" name="קבוצה 6"/>
          <p:cNvGrpSpPr/>
          <p:nvPr/>
        </p:nvGrpSpPr>
        <p:grpSpPr>
          <a:xfrm>
            <a:off x="611560" y="3789040"/>
            <a:ext cx="8064896" cy="2857500"/>
            <a:chOff x="611560" y="3789040"/>
            <a:chExt cx="8064896" cy="2857500"/>
          </a:xfrm>
        </p:grpSpPr>
        <p:pic>
          <p:nvPicPr>
            <p:cNvPr id="8" name="Picture 2" descr="http://jobkatif.org.il/wp-content/uploads/2012/03/%D7%A9%D7%95%D7%AA-%D7%A1%D7%9E%D7%99%D7%99%D7%9C%D7%99.png"/>
            <p:cNvPicPr>
              <a:picLocks noChangeAspect="1" noChangeArrowheads="1"/>
            </p:cNvPicPr>
            <p:nvPr/>
          </p:nvPicPr>
          <p:blipFill>
            <a:blip r:embed="rId3" cstate="print"/>
            <a:srcRect/>
            <a:stretch>
              <a:fillRect/>
            </a:stretch>
          </p:blipFill>
          <p:spPr bwMode="auto">
            <a:xfrm>
              <a:off x="611560" y="3789040"/>
              <a:ext cx="2543176" cy="2857500"/>
            </a:xfrm>
            <a:prstGeom prst="rect">
              <a:avLst/>
            </a:prstGeom>
            <a:noFill/>
          </p:spPr>
        </p:pic>
        <p:sp>
          <p:nvSpPr>
            <p:cNvPr id="9" name="הסבר אליפטי 8"/>
            <p:cNvSpPr/>
            <p:nvPr/>
          </p:nvSpPr>
          <p:spPr>
            <a:xfrm>
              <a:off x="4572000" y="4221088"/>
              <a:ext cx="4104456" cy="2376264"/>
            </a:xfrm>
            <a:prstGeom prst="wedgeEllipseCallout">
              <a:avLst>
                <a:gd name="adj1" fmla="val -87442"/>
                <a:gd name="adj2" fmla="val -5161"/>
              </a:avLst>
            </a:prstGeom>
            <a:solidFill>
              <a:srgbClr val="FFFF00"/>
            </a:solidFill>
            <a:ln>
              <a:solidFill>
                <a:schemeClr val="tx1"/>
              </a:solidFill>
            </a:ln>
          </p:spPr>
          <p:style>
            <a:lnRef idx="3">
              <a:schemeClr val="lt1"/>
            </a:lnRef>
            <a:fillRef idx="1">
              <a:schemeClr val="dk1"/>
            </a:fillRef>
            <a:effectRef idx="1">
              <a:schemeClr val="dk1"/>
            </a:effectRef>
            <a:fontRef idx="minor">
              <a:schemeClr val="lt1"/>
            </a:fontRef>
          </p:style>
          <p:txBody>
            <a:bodyPr rtlCol="1" anchor="ctr"/>
            <a:lstStyle/>
            <a:p>
              <a:pPr algn="ctr"/>
              <a:r>
                <a:rPr lang="he-IL" sz="3200" b="1" dirty="0" smtClean="0">
                  <a:solidFill>
                    <a:srgbClr val="FF0000"/>
                  </a:solidFill>
                  <a:latin typeface="David" pitchFamily="34" charset="-79"/>
                  <a:cs typeface="David" pitchFamily="34" charset="-79"/>
                </a:rPr>
                <a:t>לפי גלגל השופטים,</a:t>
              </a:r>
            </a:p>
            <a:p>
              <a:pPr algn="ctr"/>
              <a:r>
                <a:rPr lang="he-IL" sz="3200" b="1" dirty="0" smtClean="0">
                  <a:solidFill>
                    <a:srgbClr val="FF0000"/>
                  </a:solidFill>
                  <a:latin typeface="David" pitchFamily="34" charset="-79"/>
                  <a:cs typeface="David" pitchFamily="34" charset="-79"/>
                </a:rPr>
                <a:t>מה אמור להופיע עכשיו?</a:t>
              </a: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188640"/>
            <a:ext cx="8229600" cy="1143000"/>
          </a:xfrm>
        </p:spPr>
        <p:txBody>
          <a:bodyPr>
            <a:normAutofit/>
          </a:bodyPr>
          <a:lstStyle/>
          <a:p>
            <a:r>
              <a:rPr lang="he-IL" sz="6000" b="1" dirty="0" smtClean="0">
                <a:latin typeface="David" pitchFamily="34" charset="-79"/>
                <a:cs typeface="David" pitchFamily="34" charset="-79"/>
              </a:rPr>
              <a:t>פסוקים 7-8</a:t>
            </a:r>
            <a:endParaRPr lang="he-IL" sz="6000" b="1" dirty="0">
              <a:latin typeface="David" pitchFamily="34" charset="-79"/>
              <a:cs typeface="David" pitchFamily="34" charset="-79"/>
            </a:endParaRPr>
          </a:p>
        </p:txBody>
      </p:sp>
      <p:sp>
        <p:nvSpPr>
          <p:cNvPr id="3" name="מציין מיקום תוכן 2"/>
          <p:cNvSpPr>
            <a:spLocks noGrp="1"/>
          </p:cNvSpPr>
          <p:nvPr>
            <p:ph idx="1"/>
          </p:nvPr>
        </p:nvSpPr>
        <p:spPr>
          <a:xfrm>
            <a:off x="611560" y="1196752"/>
            <a:ext cx="8229600" cy="3052936"/>
          </a:xfrm>
        </p:spPr>
        <p:txBody>
          <a:bodyPr>
            <a:normAutofit/>
          </a:bodyPr>
          <a:lstStyle/>
          <a:p>
            <a:pPr>
              <a:buNone/>
            </a:pPr>
            <a:r>
              <a:rPr lang="he-IL" sz="3600" b="1" dirty="0" smtClean="0">
                <a:solidFill>
                  <a:srgbClr val="00B050"/>
                </a:solidFill>
                <a:latin typeface="David" pitchFamily="34" charset="-79"/>
                <a:cs typeface="David" pitchFamily="34" charset="-79"/>
              </a:rPr>
              <a:t>ז</a:t>
            </a:r>
            <a:r>
              <a:rPr lang="he-IL" sz="3600" b="1" dirty="0" smtClean="0">
                <a:latin typeface="David" pitchFamily="34" charset="-79"/>
                <a:cs typeface="David" pitchFamily="34" charset="-79"/>
              </a:rPr>
              <a:t> וַיְהִי, </a:t>
            </a:r>
            <a:r>
              <a:rPr lang="he-IL" sz="3600" b="1" dirty="0" err="1" smtClean="0">
                <a:latin typeface="David" pitchFamily="34" charset="-79"/>
                <a:cs typeface="David" pitchFamily="34" charset="-79"/>
              </a:rPr>
              <a:t>כּ</a:t>
            </a:r>
            <a:r>
              <a:rPr lang="he-IL" sz="3600" b="1" dirty="0" smtClean="0">
                <a:latin typeface="David" pitchFamily="34" charset="-79"/>
                <a:cs typeface="David" pitchFamily="34" charset="-79"/>
              </a:rPr>
              <a:t>ִי-זָעֲקוּ </a:t>
            </a:r>
            <a:r>
              <a:rPr lang="he-IL" sz="3600" b="1" dirty="0" err="1" smtClean="0">
                <a:latin typeface="David" pitchFamily="34" charset="-79"/>
                <a:cs typeface="David" pitchFamily="34" charset="-79"/>
              </a:rPr>
              <a:t>בְנ</a:t>
            </a:r>
            <a:r>
              <a:rPr lang="he-IL" sz="3600" b="1" dirty="0" smtClean="0">
                <a:latin typeface="David" pitchFamily="34" charset="-79"/>
                <a:cs typeface="David" pitchFamily="34" charset="-79"/>
              </a:rPr>
              <a:t>ֵי-יִשְׂרָא</a:t>
            </a:r>
            <a:r>
              <a:rPr lang="he-IL" sz="3600" b="1" dirty="0" err="1" smtClean="0">
                <a:latin typeface="David" pitchFamily="34" charset="-79"/>
                <a:cs typeface="David" pitchFamily="34" charset="-79"/>
              </a:rPr>
              <a:t>ֵל </a:t>
            </a:r>
            <a:r>
              <a:rPr lang="he-IL" sz="3600" b="1" dirty="0" smtClean="0">
                <a:latin typeface="David" pitchFamily="34" charset="-79"/>
                <a:cs typeface="David" pitchFamily="34" charset="-79"/>
              </a:rPr>
              <a:t>אֶל-יְהוָה, </a:t>
            </a:r>
            <a:r>
              <a:rPr lang="he-IL" sz="3600" b="1" dirty="0" err="1" smtClean="0">
                <a:latin typeface="David" pitchFamily="34" charset="-79"/>
                <a:cs typeface="David" pitchFamily="34" charset="-79"/>
              </a:rPr>
              <a:t>עַ</a:t>
            </a:r>
            <a:r>
              <a:rPr lang="he-IL" sz="3600" b="1" dirty="0" smtClean="0">
                <a:latin typeface="David" pitchFamily="34" charset="-79"/>
                <a:cs typeface="David" pitchFamily="34" charset="-79"/>
              </a:rPr>
              <a:t>ל, </a:t>
            </a:r>
            <a:r>
              <a:rPr lang="he-IL" sz="3600" b="1" dirty="0" err="1" smtClean="0">
                <a:latin typeface="David" pitchFamily="34" charset="-79"/>
                <a:cs typeface="David" pitchFamily="34" charset="-79"/>
              </a:rPr>
              <a:t>אֹדו</a:t>
            </a:r>
            <a:r>
              <a:rPr lang="he-IL" sz="3600" b="1" dirty="0" smtClean="0">
                <a:latin typeface="David" pitchFamily="34" charset="-79"/>
                <a:cs typeface="David" pitchFamily="34" charset="-79"/>
              </a:rPr>
              <a:t>ֹת מִדְיָן.  </a:t>
            </a:r>
            <a:r>
              <a:rPr lang="he-IL" sz="3600" b="1" dirty="0" smtClean="0">
                <a:solidFill>
                  <a:srgbClr val="00B050"/>
                </a:solidFill>
                <a:latin typeface="David" pitchFamily="34" charset="-79"/>
                <a:cs typeface="David" pitchFamily="34" charset="-79"/>
              </a:rPr>
              <a:t>ח</a:t>
            </a:r>
            <a:r>
              <a:rPr lang="he-IL" sz="3600" b="1" dirty="0" smtClean="0">
                <a:latin typeface="David" pitchFamily="34" charset="-79"/>
                <a:cs typeface="David" pitchFamily="34" charset="-79"/>
              </a:rPr>
              <a:t> וַיִּשְׁלַח יְהוָה אִישׁ נָבִיא, </a:t>
            </a:r>
            <a:r>
              <a:rPr lang="he-IL" sz="3600" b="1" dirty="0" err="1" smtClean="0">
                <a:latin typeface="David" pitchFamily="34" charset="-79"/>
                <a:cs typeface="David" pitchFamily="34" charset="-79"/>
              </a:rPr>
              <a:t>אֶ</a:t>
            </a:r>
            <a:r>
              <a:rPr lang="he-IL" sz="3600" b="1" dirty="0" smtClean="0">
                <a:latin typeface="David" pitchFamily="34" charset="-79"/>
                <a:cs typeface="David" pitchFamily="34" charset="-79"/>
              </a:rPr>
              <a:t>ל-בְּנֵי יִשְׂרָאֵל; </a:t>
            </a:r>
            <a:r>
              <a:rPr lang="he-IL" sz="3600" b="1" dirty="0" err="1" smtClean="0">
                <a:latin typeface="David" pitchFamily="34" charset="-79"/>
                <a:cs typeface="David" pitchFamily="34" charset="-79"/>
              </a:rPr>
              <a:t>וַיֹּ</a:t>
            </a:r>
            <a:r>
              <a:rPr lang="he-IL" sz="3600" b="1" dirty="0" smtClean="0">
                <a:latin typeface="David" pitchFamily="34" charset="-79"/>
                <a:cs typeface="David" pitchFamily="34" charset="-79"/>
              </a:rPr>
              <a:t>אמֶר לָהֶם </a:t>
            </a:r>
            <a:r>
              <a:rPr lang="he-IL" sz="3600" b="1" dirty="0" err="1" smtClean="0">
                <a:latin typeface="David" pitchFamily="34" charset="-79"/>
                <a:cs typeface="David" pitchFamily="34" charset="-79"/>
              </a:rPr>
              <a:t>כּ</a:t>
            </a:r>
            <a:r>
              <a:rPr lang="he-IL" sz="3600" b="1" dirty="0" smtClean="0">
                <a:latin typeface="David" pitchFamily="34" charset="-79"/>
                <a:cs typeface="David" pitchFamily="34" charset="-79"/>
              </a:rPr>
              <a:t>ֹה-אָמ</a:t>
            </a:r>
            <a:r>
              <a:rPr lang="he-IL" sz="3600" b="1" dirty="0" err="1" smtClean="0">
                <a:latin typeface="David" pitchFamily="34" charset="-79"/>
                <a:cs typeface="David" pitchFamily="34" charset="-79"/>
              </a:rPr>
              <a:t>ַר </a:t>
            </a:r>
            <a:r>
              <a:rPr lang="he-IL" sz="3600" b="1" dirty="0" smtClean="0">
                <a:latin typeface="David" pitchFamily="34" charset="-79"/>
                <a:cs typeface="David" pitchFamily="34" charset="-79"/>
              </a:rPr>
              <a:t>יְהוָה </a:t>
            </a:r>
            <a:r>
              <a:rPr lang="he-IL" sz="3600" b="1" dirty="0" err="1" smtClean="0">
                <a:latin typeface="David" pitchFamily="34" charset="-79"/>
                <a:cs typeface="David" pitchFamily="34" charset="-79"/>
              </a:rPr>
              <a:t>אֱלֹ</a:t>
            </a:r>
            <a:r>
              <a:rPr lang="he-IL" sz="3600" b="1" dirty="0" smtClean="0">
                <a:latin typeface="David" pitchFamily="34" charset="-79"/>
                <a:cs typeface="David" pitchFamily="34" charset="-79"/>
              </a:rPr>
              <a:t>הֵי יִשְׂרָאֵל, </a:t>
            </a:r>
            <a:r>
              <a:rPr lang="he-IL" sz="3600" b="1" dirty="0" err="1" smtClean="0">
                <a:latin typeface="David" pitchFamily="34" charset="-79"/>
                <a:cs typeface="David" pitchFamily="34" charset="-79"/>
              </a:rPr>
              <a:t>אָנֹ</a:t>
            </a:r>
            <a:r>
              <a:rPr lang="he-IL" sz="3600" b="1" dirty="0" smtClean="0">
                <a:latin typeface="David" pitchFamily="34" charset="-79"/>
                <a:cs typeface="David" pitchFamily="34" charset="-79"/>
              </a:rPr>
              <a:t>כִי הֶעֱלֵיתִי </a:t>
            </a:r>
            <a:r>
              <a:rPr lang="he-IL" sz="3600" b="1" dirty="0" err="1" smtClean="0">
                <a:latin typeface="David" pitchFamily="34" charset="-79"/>
                <a:cs typeface="David" pitchFamily="34" charset="-79"/>
              </a:rPr>
              <a:t>אֶתְכֶ</a:t>
            </a:r>
            <a:r>
              <a:rPr lang="he-IL" sz="3600" b="1" dirty="0" smtClean="0">
                <a:latin typeface="David" pitchFamily="34" charset="-79"/>
                <a:cs typeface="David" pitchFamily="34" charset="-79"/>
              </a:rPr>
              <a:t>ם מִמִּצְר</a:t>
            </a:r>
            <a:r>
              <a:rPr lang="he-IL" sz="3600" b="1" dirty="0" err="1" smtClean="0">
                <a:latin typeface="David" pitchFamily="34" charset="-79"/>
                <a:cs typeface="David" pitchFamily="34" charset="-79"/>
              </a:rPr>
              <a:t>ַיִם,</a:t>
            </a:r>
            <a:r>
              <a:rPr lang="he-IL" sz="3600" b="1" dirty="0" smtClean="0">
                <a:latin typeface="David" pitchFamily="34" charset="-79"/>
                <a:cs typeface="David" pitchFamily="34" charset="-79"/>
              </a:rPr>
              <a:t> </a:t>
            </a:r>
            <a:r>
              <a:rPr lang="he-IL" sz="3600" b="1" dirty="0" err="1" smtClean="0">
                <a:latin typeface="David" pitchFamily="34" charset="-79"/>
                <a:cs typeface="David" pitchFamily="34" charset="-79"/>
              </a:rPr>
              <a:t>וָאֹצ</a:t>
            </a:r>
            <a:r>
              <a:rPr lang="he-IL" sz="3600" b="1" dirty="0" smtClean="0">
                <a:latin typeface="David" pitchFamily="34" charset="-79"/>
                <a:cs typeface="David" pitchFamily="34" charset="-79"/>
              </a:rPr>
              <a:t>ִיא אֶתְכֶם, מִבֵּית עֲבָדִים. </a:t>
            </a:r>
            <a:endParaRPr lang="he-IL" sz="36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39552" y="116632"/>
            <a:ext cx="8229600" cy="1143000"/>
          </a:xfrm>
        </p:spPr>
        <p:txBody>
          <a:bodyPr>
            <a:normAutofit/>
          </a:bodyPr>
          <a:lstStyle/>
          <a:p>
            <a:r>
              <a:rPr lang="he-IL" sz="6000" b="1" dirty="0" smtClean="0">
                <a:latin typeface="David" pitchFamily="34" charset="-79"/>
                <a:cs typeface="David" pitchFamily="34" charset="-79"/>
              </a:rPr>
              <a:t>פסוקים 9-10</a:t>
            </a:r>
            <a:endParaRPr lang="he-IL" sz="6000" b="1" dirty="0">
              <a:latin typeface="David" pitchFamily="34" charset="-79"/>
              <a:cs typeface="David" pitchFamily="34" charset="-79"/>
            </a:endParaRPr>
          </a:p>
        </p:txBody>
      </p:sp>
      <p:sp>
        <p:nvSpPr>
          <p:cNvPr id="3" name="מציין מיקום תוכן 2"/>
          <p:cNvSpPr>
            <a:spLocks noGrp="1"/>
          </p:cNvSpPr>
          <p:nvPr>
            <p:ph idx="1"/>
          </p:nvPr>
        </p:nvSpPr>
        <p:spPr>
          <a:xfrm>
            <a:off x="539552" y="1340768"/>
            <a:ext cx="8229600" cy="4525963"/>
          </a:xfrm>
        </p:spPr>
        <p:txBody>
          <a:bodyPr/>
          <a:lstStyle/>
          <a:p>
            <a:pPr>
              <a:buNone/>
            </a:pPr>
            <a:r>
              <a:rPr lang="he-IL" sz="3600" b="1" dirty="0" smtClean="0">
                <a:solidFill>
                  <a:srgbClr val="00B050"/>
                </a:solidFill>
                <a:latin typeface="David" pitchFamily="34" charset="-79"/>
                <a:cs typeface="David" pitchFamily="34" charset="-79"/>
              </a:rPr>
              <a:t>ט</a:t>
            </a:r>
            <a:r>
              <a:rPr lang="he-IL" sz="3600" b="1" dirty="0" smtClean="0">
                <a:latin typeface="David" pitchFamily="34" charset="-79"/>
                <a:cs typeface="David" pitchFamily="34" charset="-79"/>
              </a:rPr>
              <a:t> וָאַצִּל </a:t>
            </a:r>
            <a:r>
              <a:rPr lang="he-IL" sz="3600" b="1" dirty="0" err="1" smtClean="0">
                <a:latin typeface="David" pitchFamily="34" charset="-79"/>
                <a:cs typeface="David" pitchFamily="34" charset="-79"/>
              </a:rPr>
              <a:t>אֶתְכֶ</a:t>
            </a:r>
            <a:r>
              <a:rPr lang="he-IL" sz="3600" b="1" dirty="0" smtClean="0">
                <a:latin typeface="David" pitchFamily="34" charset="-79"/>
                <a:cs typeface="David" pitchFamily="34" charset="-79"/>
              </a:rPr>
              <a:t>ם מִיַּד מִצְרַיִם, </a:t>
            </a:r>
            <a:r>
              <a:rPr lang="he-IL" sz="3600" b="1" dirty="0" err="1" smtClean="0">
                <a:latin typeface="David" pitchFamily="34" charset="-79"/>
                <a:cs typeface="David" pitchFamily="34" charset="-79"/>
              </a:rPr>
              <a:t>וּמִ</a:t>
            </a:r>
            <a:r>
              <a:rPr lang="he-IL" sz="3600" b="1" dirty="0" smtClean="0">
                <a:latin typeface="David" pitchFamily="34" charset="-79"/>
                <a:cs typeface="David" pitchFamily="34" charset="-79"/>
              </a:rPr>
              <a:t>יַּד </a:t>
            </a:r>
            <a:r>
              <a:rPr lang="he-IL" sz="3600" b="1" dirty="0" err="1" smtClean="0">
                <a:latin typeface="David" pitchFamily="34" charset="-79"/>
                <a:cs typeface="David" pitchFamily="34" charset="-79"/>
              </a:rPr>
              <a:t>כּ</a:t>
            </a:r>
            <a:r>
              <a:rPr lang="he-IL" sz="3600" b="1" dirty="0" smtClean="0">
                <a:latin typeface="David" pitchFamily="34" charset="-79"/>
                <a:cs typeface="David" pitchFamily="34" charset="-79"/>
              </a:rPr>
              <a:t>ָל-לֹחֲצֵיכֶם; </a:t>
            </a:r>
            <a:r>
              <a:rPr lang="he-IL" sz="3600" b="1" dirty="0" err="1" smtClean="0">
                <a:latin typeface="David" pitchFamily="34" charset="-79"/>
                <a:cs typeface="David" pitchFamily="34" charset="-79"/>
              </a:rPr>
              <a:t>וָאֲג</a:t>
            </a:r>
            <a:r>
              <a:rPr lang="he-IL" sz="3600" b="1" dirty="0" smtClean="0">
                <a:latin typeface="David" pitchFamily="34" charset="-79"/>
                <a:cs typeface="David" pitchFamily="34" charset="-79"/>
              </a:rPr>
              <a:t>ָרֵשׁ אוֹתָ</a:t>
            </a:r>
            <a:r>
              <a:rPr lang="he-IL" sz="3600" b="1" dirty="0" err="1" smtClean="0">
                <a:latin typeface="David" pitchFamily="34" charset="-79"/>
                <a:cs typeface="David" pitchFamily="34" charset="-79"/>
              </a:rPr>
              <a:t>ם </a:t>
            </a:r>
            <a:r>
              <a:rPr lang="he-IL" sz="3600" b="1" dirty="0" smtClean="0">
                <a:latin typeface="David" pitchFamily="34" charset="-79"/>
                <a:cs typeface="David" pitchFamily="34" charset="-79"/>
              </a:rPr>
              <a:t>מִפְּנֵיכֶם, </a:t>
            </a:r>
            <a:r>
              <a:rPr lang="he-IL" sz="3600" b="1" dirty="0" err="1" smtClean="0">
                <a:latin typeface="David" pitchFamily="34" charset="-79"/>
                <a:cs typeface="David" pitchFamily="34" charset="-79"/>
              </a:rPr>
              <a:t>וָאֶתְּנָ</a:t>
            </a:r>
            <a:r>
              <a:rPr lang="he-IL" sz="3600" b="1" dirty="0" smtClean="0">
                <a:latin typeface="David" pitchFamily="34" charset="-79"/>
                <a:cs typeface="David" pitchFamily="34" charset="-79"/>
              </a:rPr>
              <a:t>ה לָכֶם </a:t>
            </a:r>
            <a:r>
              <a:rPr lang="he-IL" sz="3600" b="1" dirty="0" err="1" smtClean="0">
                <a:latin typeface="David" pitchFamily="34" charset="-79"/>
                <a:cs typeface="David" pitchFamily="34" charset="-79"/>
              </a:rPr>
              <a:t>אֶ</a:t>
            </a:r>
            <a:r>
              <a:rPr lang="he-IL" sz="3600" b="1" dirty="0" smtClean="0">
                <a:latin typeface="David" pitchFamily="34" charset="-79"/>
                <a:cs typeface="David" pitchFamily="34" charset="-79"/>
              </a:rPr>
              <a:t>ת-אַרְצָם.  </a:t>
            </a:r>
            <a:r>
              <a:rPr lang="he-IL" sz="3600" b="1" dirty="0" smtClean="0">
                <a:solidFill>
                  <a:srgbClr val="00B050"/>
                </a:solidFill>
                <a:latin typeface="David" pitchFamily="34" charset="-79"/>
                <a:cs typeface="David" pitchFamily="34" charset="-79"/>
              </a:rPr>
              <a:t>י</a:t>
            </a:r>
            <a:r>
              <a:rPr lang="he-IL" sz="3600" b="1" dirty="0" smtClean="0">
                <a:latin typeface="David" pitchFamily="34" charset="-79"/>
                <a:cs typeface="David" pitchFamily="34" charset="-79"/>
              </a:rPr>
              <a:t> וָאֹמְרָה </a:t>
            </a:r>
            <a:r>
              <a:rPr lang="he-IL" sz="3600" b="1" dirty="0" err="1" smtClean="0">
                <a:latin typeface="David" pitchFamily="34" charset="-79"/>
                <a:cs typeface="David" pitchFamily="34" charset="-79"/>
              </a:rPr>
              <a:t>לָכ</a:t>
            </a:r>
            <a:r>
              <a:rPr lang="he-IL" sz="3600" b="1" dirty="0" smtClean="0">
                <a:latin typeface="David" pitchFamily="34" charset="-79"/>
                <a:cs typeface="David" pitchFamily="34" charset="-79"/>
              </a:rPr>
              <a:t>ֶם, אֲנִי יְהוָה </a:t>
            </a:r>
            <a:r>
              <a:rPr lang="he-IL" sz="3600" b="1" dirty="0" err="1" smtClean="0">
                <a:latin typeface="David" pitchFamily="34" charset="-79"/>
                <a:cs typeface="David" pitchFamily="34" charset="-79"/>
              </a:rPr>
              <a:t>אֱלֹהֵ</a:t>
            </a:r>
            <a:r>
              <a:rPr lang="he-IL" sz="3600" b="1" dirty="0" smtClean="0">
                <a:latin typeface="David" pitchFamily="34" charset="-79"/>
                <a:cs typeface="David" pitchFamily="34" charset="-79"/>
              </a:rPr>
              <a:t>יכֶם-לֹ</a:t>
            </a:r>
            <a:r>
              <a:rPr lang="he-IL" sz="3600" b="1" dirty="0" err="1" smtClean="0">
                <a:latin typeface="David" pitchFamily="34" charset="-79"/>
                <a:cs typeface="David" pitchFamily="34" charset="-79"/>
              </a:rPr>
              <a:t>א </a:t>
            </a:r>
            <a:r>
              <a:rPr lang="he-IL" sz="3600" b="1" dirty="0" smtClean="0">
                <a:latin typeface="David" pitchFamily="34" charset="-79"/>
                <a:cs typeface="David" pitchFamily="34" charset="-79"/>
              </a:rPr>
              <a:t>תִירְאוּ </a:t>
            </a:r>
            <a:r>
              <a:rPr lang="he-IL" sz="3600" b="1" dirty="0" err="1" smtClean="0">
                <a:latin typeface="David" pitchFamily="34" charset="-79"/>
                <a:cs typeface="David" pitchFamily="34" charset="-79"/>
              </a:rPr>
              <a:t>אֶ</a:t>
            </a:r>
            <a:r>
              <a:rPr lang="he-IL" sz="3600" b="1" dirty="0" smtClean="0">
                <a:latin typeface="David" pitchFamily="34" charset="-79"/>
                <a:cs typeface="David" pitchFamily="34" charset="-79"/>
              </a:rPr>
              <a:t>ת-</a:t>
            </a:r>
            <a:r>
              <a:rPr lang="he-IL" sz="3600" b="1" dirty="0" err="1" smtClean="0">
                <a:latin typeface="David" pitchFamily="34" charset="-79"/>
                <a:cs typeface="David" pitchFamily="34" charset="-79"/>
              </a:rPr>
              <a:t>אֱלֹ</a:t>
            </a:r>
            <a:r>
              <a:rPr lang="he-IL" sz="3600" b="1" dirty="0" smtClean="0">
                <a:latin typeface="David" pitchFamily="34" charset="-79"/>
                <a:cs typeface="David" pitchFamily="34" charset="-79"/>
              </a:rPr>
              <a:t>הֵי </a:t>
            </a:r>
            <a:r>
              <a:rPr lang="he-IL" sz="3600" b="1" dirty="0" err="1" smtClean="0">
                <a:latin typeface="David" pitchFamily="34" charset="-79"/>
                <a:cs typeface="David" pitchFamily="34" charset="-79"/>
              </a:rPr>
              <a:t>הָאֱמֹר</a:t>
            </a:r>
            <a:r>
              <a:rPr lang="he-IL" sz="3600" b="1" dirty="0" smtClean="0">
                <a:latin typeface="David" pitchFamily="34" charset="-79"/>
                <a:cs typeface="David" pitchFamily="34" charset="-79"/>
              </a:rPr>
              <a:t>ִי, אֲשֶׁר </a:t>
            </a:r>
            <a:r>
              <a:rPr lang="he-IL" sz="3600" b="1" dirty="0" err="1" smtClean="0">
                <a:latin typeface="David" pitchFamily="34" charset="-79"/>
                <a:cs typeface="David" pitchFamily="34" charset="-79"/>
              </a:rPr>
              <a:t>אַת</a:t>
            </a:r>
            <a:r>
              <a:rPr lang="he-IL" sz="3600" b="1" dirty="0" smtClean="0">
                <a:latin typeface="David" pitchFamily="34" charset="-79"/>
                <a:cs typeface="David" pitchFamily="34" charset="-79"/>
              </a:rPr>
              <a:t>ֶּם יוֹשְׁב</a:t>
            </a:r>
            <a:r>
              <a:rPr lang="he-IL" sz="3600" b="1" dirty="0" err="1" smtClean="0">
                <a:latin typeface="David" pitchFamily="34" charset="-79"/>
                <a:cs typeface="David" pitchFamily="34" charset="-79"/>
              </a:rPr>
              <a:t>ִים </a:t>
            </a:r>
            <a:r>
              <a:rPr lang="he-IL" sz="3600" b="1" dirty="0" smtClean="0">
                <a:latin typeface="David" pitchFamily="34" charset="-79"/>
                <a:cs typeface="David" pitchFamily="34" charset="-79"/>
              </a:rPr>
              <a:t>בְּאַרְצָם; וְלֹ</a:t>
            </a:r>
            <a:r>
              <a:rPr lang="he-IL" sz="3600" b="1" dirty="0" err="1" smtClean="0">
                <a:latin typeface="David" pitchFamily="34" charset="-79"/>
                <a:cs typeface="David" pitchFamily="34" charset="-79"/>
              </a:rPr>
              <a:t>א </a:t>
            </a:r>
            <a:r>
              <a:rPr lang="he-IL" sz="3600" b="1" dirty="0" smtClean="0">
                <a:latin typeface="David" pitchFamily="34" charset="-79"/>
                <a:cs typeface="David" pitchFamily="34" charset="-79"/>
              </a:rPr>
              <a:t>שְׁמַעְתֶּם, </a:t>
            </a:r>
            <a:r>
              <a:rPr lang="he-IL" sz="3600" b="1" dirty="0" err="1" smtClean="0">
                <a:latin typeface="David" pitchFamily="34" charset="-79"/>
                <a:cs typeface="David" pitchFamily="34" charset="-79"/>
              </a:rPr>
              <a:t>בְּקו</a:t>
            </a:r>
            <a:r>
              <a:rPr lang="he-IL" sz="3600" b="1" dirty="0" smtClean="0">
                <a:latin typeface="David" pitchFamily="34" charset="-79"/>
                <a:cs typeface="David" pitchFamily="34" charset="-79"/>
              </a:rPr>
              <a:t>ֹלִי.</a:t>
            </a:r>
          </a:p>
          <a:p>
            <a:endParaRPr lang="he-IL"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0"/>
            <a:ext cx="8229600" cy="1143000"/>
          </a:xfrm>
        </p:spPr>
        <p:txBody>
          <a:bodyPr>
            <a:normAutofit/>
          </a:bodyPr>
          <a:lstStyle/>
          <a:p>
            <a:r>
              <a:rPr lang="he-IL" sz="6000" b="1" dirty="0" smtClean="0">
                <a:latin typeface="David" pitchFamily="34" charset="-79"/>
                <a:cs typeface="David" pitchFamily="34" charset="-79"/>
              </a:rPr>
              <a:t>פסוק 11</a:t>
            </a:r>
            <a:endParaRPr lang="he-IL" sz="6000" b="1" dirty="0">
              <a:latin typeface="David" pitchFamily="34" charset="-79"/>
              <a:cs typeface="David" pitchFamily="34" charset="-79"/>
            </a:endParaRPr>
          </a:p>
        </p:txBody>
      </p:sp>
      <p:sp>
        <p:nvSpPr>
          <p:cNvPr id="3" name="מציין מיקום תוכן 2"/>
          <p:cNvSpPr>
            <a:spLocks noGrp="1"/>
          </p:cNvSpPr>
          <p:nvPr>
            <p:ph idx="1"/>
          </p:nvPr>
        </p:nvSpPr>
        <p:spPr>
          <a:xfrm>
            <a:off x="467544" y="980728"/>
            <a:ext cx="8229600" cy="4525963"/>
          </a:xfrm>
        </p:spPr>
        <p:txBody>
          <a:bodyPr>
            <a:normAutofit/>
          </a:bodyPr>
          <a:lstStyle/>
          <a:p>
            <a:pPr>
              <a:buNone/>
            </a:pPr>
            <a:r>
              <a:rPr lang="he-IL" sz="3600" b="1" dirty="0" smtClean="0">
                <a:solidFill>
                  <a:srgbClr val="00B050"/>
                </a:solidFill>
                <a:latin typeface="David" pitchFamily="34" charset="-79"/>
                <a:cs typeface="David" pitchFamily="34" charset="-79"/>
              </a:rPr>
              <a:t>יא</a:t>
            </a:r>
            <a:r>
              <a:rPr lang="he-IL" sz="3600" b="1" dirty="0" smtClean="0">
                <a:latin typeface="David" pitchFamily="34" charset="-79"/>
                <a:cs typeface="David" pitchFamily="34" charset="-79"/>
              </a:rPr>
              <a:t> וַיָּבֹא </a:t>
            </a:r>
            <a:r>
              <a:rPr lang="he-IL" sz="3600" b="1" dirty="0" err="1" smtClean="0">
                <a:latin typeface="David" pitchFamily="34" charset="-79"/>
                <a:cs typeface="David" pitchFamily="34" charset="-79"/>
              </a:rPr>
              <a:t>מַלְ</a:t>
            </a:r>
            <a:r>
              <a:rPr lang="he-IL" sz="3600" b="1" dirty="0" smtClean="0">
                <a:latin typeface="David" pitchFamily="34" charset="-79"/>
                <a:cs typeface="David" pitchFamily="34" charset="-79"/>
              </a:rPr>
              <a:t>אַךְ יְהוָה, וַיֵּשֶׁב תַּחַת הָאֵלָה </a:t>
            </a:r>
            <a:r>
              <a:rPr lang="he-IL" sz="3600" b="1" dirty="0" smtClean="0">
                <a:solidFill>
                  <a:srgbClr val="0070C0"/>
                </a:solidFill>
                <a:latin typeface="David" pitchFamily="34" charset="-79"/>
                <a:cs typeface="David" pitchFamily="34" charset="-79"/>
              </a:rPr>
              <a:t>(</a:t>
            </a:r>
            <a:r>
              <a:rPr lang="he-IL" sz="3600" b="1" dirty="0" err="1" smtClean="0">
                <a:solidFill>
                  <a:srgbClr val="0070C0"/>
                </a:solidFill>
                <a:latin typeface="David" pitchFamily="34" charset="-79"/>
                <a:cs typeface="David" pitchFamily="34" charset="-79"/>
              </a:rPr>
              <a:t>עץ</a:t>
            </a:r>
            <a:r>
              <a:rPr lang="he-IL" sz="3600" b="1" dirty="0" smtClean="0">
                <a:solidFill>
                  <a:srgbClr val="0070C0"/>
                </a:solidFill>
                <a:latin typeface="David" pitchFamily="34" charset="-79"/>
                <a:cs typeface="David" pitchFamily="34" charset="-79"/>
              </a:rPr>
              <a:t>) </a:t>
            </a:r>
            <a:r>
              <a:rPr lang="he-IL" sz="3600" b="1" dirty="0" smtClean="0">
                <a:latin typeface="David" pitchFamily="34" charset="-79"/>
                <a:cs typeface="David" pitchFamily="34" charset="-79"/>
              </a:rPr>
              <a:t>אֲשׁ</a:t>
            </a:r>
            <a:r>
              <a:rPr lang="he-IL" sz="3600" b="1" dirty="0" err="1" smtClean="0">
                <a:latin typeface="David" pitchFamily="34" charset="-79"/>
                <a:cs typeface="David" pitchFamily="34" charset="-79"/>
              </a:rPr>
              <a:t>ֶר </a:t>
            </a:r>
            <a:r>
              <a:rPr lang="he-IL" sz="3600" b="1" dirty="0" smtClean="0">
                <a:latin typeface="David" pitchFamily="34" charset="-79"/>
                <a:cs typeface="David" pitchFamily="34" charset="-79"/>
              </a:rPr>
              <a:t>בְּעָפְרָה, אֲשֶׁר לְיוֹאָשׁ, </a:t>
            </a:r>
            <a:r>
              <a:rPr lang="he-IL" sz="3600" b="1" dirty="0" err="1" smtClean="0">
                <a:latin typeface="David" pitchFamily="34" charset="-79"/>
                <a:cs typeface="David" pitchFamily="34" charset="-79"/>
              </a:rPr>
              <a:t>אֲב</a:t>
            </a:r>
            <a:r>
              <a:rPr lang="he-IL" sz="3600" b="1" dirty="0" smtClean="0">
                <a:latin typeface="David" pitchFamily="34" charset="-79"/>
                <a:cs typeface="David" pitchFamily="34" charset="-79"/>
              </a:rPr>
              <a:t>ִי </a:t>
            </a:r>
            <a:r>
              <a:rPr lang="he-IL" sz="3600" b="1" dirty="0" err="1" smtClean="0">
                <a:latin typeface="David" pitchFamily="34" charset="-79"/>
                <a:cs typeface="David" pitchFamily="34" charset="-79"/>
              </a:rPr>
              <a:t>הָעֶזְר</a:t>
            </a:r>
            <a:r>
              <a:rPr lang="he-IL" sz="3600" b="1" dirty="0" smtClean="0">
                <a:latin typeface="David" pitchFamily="34" charset="-79"/>
                <a:cs typeface="David" pitchFamily="34" charset="-79"/>
              </a:rPr>
              <a:t>ִי; וְגִדְעוֹן </a:t>
            </a:r>
            <a:r>
              <a:rPr lang="he-IL" sz="3600" b="1" dirty="0" err="1" smtClean="0">
                <a:latin typeface="David" pitchFamily="34" charset="-79"/>
                <a:cs typeface="David" pitchFamily="34" charset="-79"/>
              </a:rPr>
              <a:t>בְּ</a:t>
            </a:r>
            <a:r>
              <a:rPr lang="he-IL" sz="3600" b="1" dirty="0" smtClean="0">
                <a:latin typeface="David" pitchFamily="34" charset="-79"/>
                <a:cs typeface="David" pitchFamily="34" charset="-79"/>
              </a:rPr>
              <a:t>נוֹ, חֹבֵט חִטִּים </a:t>
            </a:r>
            <a:r>
              <a:rPr lang="he-IL" sz="3600" b="1" dirty="0" err="1" smtClean="0">
                <a:latin typeface="David" pitchFamily="34" charset="-79"/>
                <a:cs typeface="David" pitchFamily="34" charset="-79"/>
              </a:rPr>
              <a:t>בַּ</a:t>
            </a:r>
            <a:r>
              <a:rPr lang="he-IL" sz="3600" b="1" dirty="0" smtClean="0">
                <a:latin typeface="David" pitchFamily="34" charset="-79"/>
                <a:cs typeface="David" pitchFamily="34" charset="-79"/>
              </a:rPr>
              <a:t>גַּת, לְהָנִי</a:t>
            </a:r>
            <a:r>
              <a:rPr lang="he-IL" sz="3600" b="1" dirty="0" err="1" smtClean="0">
                <a:latin typeface="David" pitchFamily="34" charset="-79"/>
                <a:cs typeface="David" pitchFamily="34" charset="-79"/>
              </a:rPr>
              <a:t>ס, </a:t>
            </a:r>
            <a:r>
              <a:rPr lang="he-IL" sz="3600" b="1" dirty="0" smtClean="0">
                <a:latin typeface="David" pitchFamily="34" charset="-79"/>
                <a:cs typeface="David" pitchFamily="34" charset="-79"/>
              </a:rPr>
              <a:t>מִפְּנֵי </a:t>
            </a:r>
            <a:r>
              <a:rPr lang="he-IL" sz="3600" b="1" dirty="0" err="1" smtClean="0">
                <a:latin typeface="David" pitchFamily="34" charset="-79"/>
                <a:cs typeface="David" pitchFamily="34" charset="-79"/>
              </a:rPr>
              <a:t>מִדְ</a:t>
            </a:r>
            <a:r>
              <a:rPr lang="he-IL" sz="3600" b="1" dirty="0" smtClean="0">
                <a:latin typeface="David" pitchFamily="34" charset="-79"/>
                <a:cs typeface="David" pitchFamily="34" charset="-79"/>
              </a:rPr>
              <a:t>יָן. </a:t>
            </a:r>
            <a:endParaRPr lang="he-IL" sz="3600" b="1" dirty="0">
              <a:latin typeface="David" pitchFamily="34" charset="-79"/>
              <a:cs typeface="David" pitchFamily="34" charset="-79"/>
            </a:endParaRPr>
          </a:p>
        </p:txBody>
      </p:sp>
      <p:grpSp>
        <p:nvGrpSpPr>
          <p:cNvPr id="4" name="קבוצה 3"/>
          <p:cNvGrpSpPr/>
          <p:nvPr/>
        </p:nvGrpSpPr>
        <p:grpSpPr>
          <a:xfrm>
            <a:off x="1" y="3140968"/>
            <a:ext cx="8892479" cy="3505572"/>
            <a:chOff x="611560" y="3140968"/>
            <a:chExt cx="7936365" cy="3505572"/>
          </a:xfrm>
        </p:grpSpPr>
        <p:pic>
          <p:nvPicPr>
            <p:cNvPr id="5" name="Picture 2" descr="http://jobkatif.org.il/wp-content/uploads/2012/03/%D7%A9%D7%95%D7%AA-%D7%A1%D7%9E%D7%99%D7%99%D7%9C%D7%99.png"/>
            <p:cNvPicPr>
              <a:picLocks noChangeAspect="1" noChangeArrowheads="1"/>
            </p:cNvPicPr>
            <p:nvPr/>
          </p:nvPicPr>
          <p:blipFill>
            <a:blip r:embed="rId2" cstate="print"/>
            <a:srcRect/>
            <a:stretch>
              <a:fillRect/>
            </a:stretch>
          </p:blipFill>
          <p:spPr bwMode="auto">
            <a:xfrm>
              <a:off x="611560" y="3789040"/>
              <a:ext cx="2543176" cy="2857500"/>
            </a:xfrm>
            <a:prstGeom prst="rect">
              <a:avLst/>
            </a:prstGeom>
            <a:noFill/>
          </p:spPr>
        </p:pic>
        <p:sp>
          <p:nvSpPr>
            <p:cNvPr id="6" name="הסבר אליפטי 5"/>
            <p:cNvSpPr/>
            <p:nvPr/>
          </p:nvSpPr>
          <p:spPr>
            <a:xfrm>
              <a:off x="3627846" y="3140968"/>
              <a:ext cx="4920079" cy="3456384"/>
            </a:xfrm>
            <a:prstGeom prst="wedgeEllipseCallout">
              <a:avLst>
                <a:gd name="adj1" fmla="val -66896"/>
                <a:gd name="adj2" fmla="val 14478"/>
              </a:avLst>
            </a:prstGeom>
            <a:solidFill>
              <a:srgbClr val="FFFF00"/>
            </a:solidFill>
            <a:ln>
              <a:solidFill>
                <a:schemeClr val="tx1"/>
              </a:solidFill>
            </a:ln>
          </p:spPr>
          <p:style>
            <a:lnRef idx="3">
              <a:schemeClr val="lt1"/>
            </a:lnRef>
            <a:fillRef idx="1">
              <a:schemeClr val="dk1"/>
            </a:fillRef>
            <a:effectRef idx="1">
              <a:schemeClr val="dk1"/>
            </a:effectRef>
            <a:fontRef idx="minor">
              <a:schemeClr val="lt1"/>
            </a:fontRef>
          </p:style>
          <p:txBody>
            <a:bodyPr rtlCol="1" anchor="ctr"/>
            <a:lstStyle/>
            <a:p>
              <a:pPr algn="ctr"/>
              <a:r>
                <a:rPr lang="he-IL" sz="3000" b="1" dirty="0" smtClean="0">
                  <a:solidFill>
                    <a:srgbClr val="FF0000"/>
                  </a:solidFill>
                  <a:latin typeface="David" pitchFamily="34" charset="-79"/>
                  <a:cs typeface="David" pitchFamily="34" charset="-79"/>
                </a:rPr>
                <a:t>חבט חיטים- הפריד את גרגרי החיטה מהשיבולים.</a:t>
              </a:r>
            </a:p>
            <a:p>
              <a:pPr algn="ctr"/>
              <a:r>
                <a:rPr lang="he-IL" sz="3000" b="1" dirty="0" smtClean="0">
                  <a:solidFill>
                    <a:srgbClr val="FF0000"/>
                  </a:solidFill>
                  <a:latin typeface="David" pitchFamily="34" charset="-79"/>
                  <a:cs typeface="David" pitchFamily="34" charset="-79"/>
                </a:rPr>
                <a:t>פעולה זו עושים בד"כ בגורן ולא בגת (מקום לייצור יין).</a:t>
              </a:r>
            </a:p>
            <a:p>
              <a:pPr algn="ctr"/>
              <a:r>
                <a:rPr lang="he-IL" sz="3000" b="1" dirty="0" smtClean="0">
                  <a:solidFill>
                    <a:schemeClr val="tx1"/>
                  </a:solidFill>
                  <a:latin typeface="David" pitchFamily="34" charset="-79"/>
                  <a:cs typeface="David" pitchFamily="34" charset="-79"/>
                </a:rPr>
                <a:t>למה עשה זאת?</a:t>
              </a: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6000" b="1" dirty="0" smtClean="0">
                <a:latin typeface="David" pitchFamily="34" charset="-79"/>
                <a:cs typeface="David" pitchFamily="34" charset="-79"/>
              </a:rPr>
              <a:t>פסוק 12</a:t>
            </a:r>
            <a:endParaRPr lang="he-IL" sz="6000" b="1" dirty="0">
              <a:latin typeface="David" pitchFamily="34" charset="-79"/>
              <a:cs typeface="David" pitchFamily="34" charset="-79"/>
            </a:endParaRPr>
          </a:p>
        </p:txBody>
      </p:sp>
      <p:sp>
        <p:nvSpPr>
          <p:cNvPr id="3" name="מציין מיקום תוכן 2"/>
          <p:cNvSpPr>
            <a:spLocks noGrp="1"/>
          </p:cNvSpPr>
          <p:nvPr>
            <p:ph idx="1"/>
          </p:nvPr>
        </p:nvSpPr>
        <p:spPr>
          <a:xfrm>
            <a:off x="457200" y="1600200"/>
            <a:ext cx="8229600" cy="5069160"/>
          </a:xfrm>
        </p:spPr>
        <p:txBody>
          <a:bodyPr>
            <a:normAutofit/>
          </a:bodyPr>
          <a:lstStyle/>
          <a:p>
            <a:pPr>
              <a:buNone/>
            </a:pPr>
            <a:r>
              <a:rPr lang="he-IL" sz="3600" b="1" dirty="0" smtClean="0">
                <a:latin typeface="David" pitchFamily="34" charset="-79"/>
                <a:cs typeface="David" pitchFamily="34" charset="-79"/>
              </a:rPr>
              <a:t> </a:t>
            </a:r>
            <a:r>
              <a:rPr lang="he-IL" sz="3600" b="1" dirty="0" err="1" smtClean="0">
                <a:solidFill>
                  <a:srgbClr val="00B050"/>
                </a:solidFill>
                <a:latin typeface="David" pitchFamily="34" charset="-79"/>
                <a:cs typeface="David" pitchFamily="34" charset="-79"/>
              </a:rPr>
              <a:t>יב</a:t>
            </a:r>
            <a:r>
              <a:rPr lang="he-IL" sz="3600" b="1" dirty="0" smtClean="0">
                <a:solidFill>
                  <a:srgbClr val="00B050"/>
                </a:solidFill>
                <a:latin typeface="David" pitchFamily="34" charset="-79"/>
                <a:cs typeface="David" pitchFamily="34" charset="-79"/>
              </a:rPr>
              <a:t> </a:t>
            </a:r>
            <a:r>
              <a:rPr lang="he-IL" sz="3600" b="1" dirty="0" smtClean="0">
                <a:latin typeface="David" pitchFamily="34" charset="-79"/>
                <a:cs typeface="David" pitchFamily="34" charset="-79"/>
              </a:rPr>
              <a:t>וַיֵּרָא </a:t>
            </a:r>
            <a:r>
              <a:rPr lang="he-IL" sz="3600" b="1" dirty="0" err="1" smtClean="0">
                <a:latin typeface="David" pitchFamily="34" charset="-79"/>
                <a:cs typeface="David" pitchFamily="34" charset="-79"/>
              </a:rPr>
              <a:t>אֵלָ</a:t>
            </a:r>
            <a:r>
              <a:rPr lang="he-IL" sz="3600" b="1" dirty="0" smtClean="0">
                <a:latin typeface="David" pitchFamily="34" charset="-79"/>
                <a:cs typeface="David" pitchFamily="34" charset="-79"/>
              </a:rPr>
              <a:t>יו, מַלְאַךְ </a:t>
            </a:r>
            <a:r>
              <a:rPr lang="he-IL" sz="3600" b="1" dirty="0" err="1" smtClean="0">
                <a:latin typeface="David" pitchFamily="34" charset="-79"/>
                <a:cs typeface="David" pitchFamily="34" charset="-79"/>
              </a:rPr>
              <a:t>יְהו</a:t>
            </a:r>
            <a:r>
              <a:rPr lang="he-IL" sz="3600" b="1" dirty="0" smtClean="0">
                <a:latin typeface="David" pitchFamily="34" charset="-79"/>
                <a:cs typeface="David" pitchFamily="34" charset="-79"/>
              </a:rPr>
              <a:t>ָה; וַיֹּאמֶר </a:t>
            </a:r>
            <a:r>
              <a:rPr lang="he-IL" sz="3600" b="1" dirty="0" err="1" smtClean="0">
                <a:latin typeface="David" pitchFamily="34" charset="-79"/>
                <a:cs typeface="David" pitchFamily="34" charset="-79"/>
              </a:rPr>
              <a:t>אֵלָ</a:t>
            </a:r>
            <a:r>
              <a:rPr lang="he-IL" sz="3600" b="1" dirty="0" smtClean="0">
                <a:latin typeface="David" pitchFamily="34" charset="-79"/>
                <a:cs typeface="David" pitchFamily="34" charset="-79"/>
              </a:rPr>
              <a:t>יו, יְהוָ</a:t>
            </a:r>
            <a:r>
              <a:rPr lang="he-IL" sz="3600" b="1" dirty="0" err="1" smtClean="0">
                <a:latin typeface="David" pitchFamily="34" charset="-79"/>
                <a:cs typeface="David" pitchFamily="34" charset="-79"/>
              </a:rPr>
              <a:t>ה </a:t>
            </a:r>
            <a:r>
              <a:rPr lang="he-IL" sz="3600" b="1" dirty="0" smtClean="0">
                <a:latin typeface="David" pitchFamily="34" charset="-79"/>
                <a:cs typeface="David" pitchFamily="34" charset="-79"/>
              </a:rPr>
              <a:t>עִמּ</a:t>
            </a:r>
            <a:r>
              <a:rPr lang="he-IL" sz="3600" b="1" dirty="0" err="1" smtClean="0">
                <a:latin typeface="David" pitchFamily="34" charset="-79"/>
                <a:cs typeface="David" pitchFamily="34" charset="-79"/>
              </a:rPr>
              <a:t>ְךָ גִּבּו</a:t>
            </a:r>
            <a:r>
              <a:rPr lang="he-IL" sz="3600" b="1" dirty="0" smtClean="0">
                <a:latin typeface="David" pitchFamily="34" charset="-79"/>
                <a:cs typeface="David" pitchFamily="34" charset="-79"/>
              </a:rPr>
              <a:t>ֹר הֶחָיִל. </a:t>
            </a:r>
          </a:p>
          <a:p>
            <a:pPr>
              <a:buNone/>
            </a:pPr>
            <a:endParaRPr lang="he-IL" sz="3600" b="1" dirty="0" smtClean="0">
              <a:latin typeface="David" pitchFamily="34" charset="-79"/>
              <a:cs typeface="David" pitchFamily="34" charset="-79"/>
            </a:endParaRPr>
          </a:p>
          <a:p>
            <a:pPr>
              <a:buNone/>
            </a:pPr>
            <a:endParaRPr lang="he-IL" sz="3600" b="1" dirty="0" smtClean="0">
              <a:latin typeface="David" pitchFamily="34" charset="-79"/>
              <a:cs typeface="David" pitchFamily="34" charset="-79"/>
            </a:endParaRPr>
          </a:p>
          <a:p>
            <a:pPr>
              <a:buNone/>
            </a:pPr>
            <a:r>
              <a:rPr lang="he-IL" b="1" dirty="0" smtClean="0">
                <a:solidFill>
                  <a:srgbClr val="0070C0"/>
                </a:solidFill>
                <a:latin typeface="David" pitchFamily="34" charset="-79"/>
                <a:cs typeface="David" pitchFamily="34" charset="-79"/>
              </a:rPr>
              <a:t>ברכה מקובלת באותם ימים האומרת: ה' יהיה לצדך ויעזור לך גיבור חיל. גיבור חיל הוא אדם מוצלח ובעל רכוש, או איש מלחמה.</a:t>
            </a:r>
            <a:endParaRPr lang="he-IL" dirty="0">
              <a:solidFill>
                <a:srgbClr val="0070C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6000" b="1" dirty="0" smtClean="0">
                <a:latin typeface="David" pitchFamily="34" charset="-79"/>
                <a:cs typeface="David" pitchFamily="34" charset="-79"/>
              </a:rPr>
              <a:t>פסוק 13</a:t>
            </a:r>
            <a:endParaRPr lang="he-IL" sz="6000" b="1" dirty="0">
              <a:latin typeface="David" pitchFamily="34" charset="-79"/>
              <a:cs typeface="David" pitchFamily="34" charset="-79"/>
            </a:endParaRPr>
          </a:p>
        </p:txBody>
      </p:sp>
      <p:sp>
        <p:nvSpPr>
          <p:cNvPr id="3" name="מציין מיקום תוכן 2"/>
          <p:cNvSpPr>
            <a:spLocks noGrp="1"/>
          </p:cNvSpPr>
          <p:nvPr>
            <p:ph idx="1"/>
          </p:nvPr>
        </p:nvSpPr>
        <p:spPr>
          <a:xfrm>
            <a:off x="467544" y="1340768"/>
            <a:ext cx="8229600" cy="4525963"/>
          </a:xfrm>
        </p:spPr>
        <p:txBody>
          <a:bodyPr>
            <a:normAutofit/>
          </a:bodyPr>
          <a:lstStyle/>
          <a:p>
            <a:pPr>
              <a:buNone/>
            </a:pPr>
            <a:r>
              <a:rPr lang="he-IL" sz="3600" b="1" dirty="0" err="1" smtClean="0">
                <a:solidFill>
                  <a:srgbClr val="00B050"/>
                </a:solidFill>
                <a:latin typeface="David" pitchFamily="34" charset="-79"/>
                <a:cs typeface="David" pitchFamily="34" charset="-79"/>
              </a:rPr>
              <a:t>יג</a:t>
            </a:r>
            <a:r>
              <a:rPr lang="he-IL" sz="3600" b="1" dirty="0" smtClean="0">
                <a:latin typeface="David" pitchFamily="34" charset="-79"/>
                <a:cs typeface="David" pitchFamily="34" charset="-79"/>
              </a:rPr>
              <a:t> וַיֹּאמֶר </a:t>
            </a:r>
            <a:r>
              <a:rPr lang="he-IL" sz="3600" b="1" dirty="0" err="1" smtClean="0">
                <a:latin typeface="David" pitchFamily="34" charset="-79"/>
                <a:cs typeface="David" pitchFamily="34" charset="-79"/>
              </a:rPr>
              <a:t>אֵלָ</a:t>
            </a:r>
            <a:r>
              <a:rPr lang="he-IL" sz="3600" b="1" dirty="0" smtClean="0">
                <a:latin typeface="David" pitchFamily="34" charset="-79"/>
                <a:cs typeface="David" pitchFamily="34" charset="-79"/>
              </a:rPr>
              <a:t>יו גִּדְעוֹן, בִּי אֲדֹנִי, </a:t>
            </a:r>
            <a:r>
              <a:rPr lang="he-IL" sz="3600" b="1" dirty="0" err="1" smtClean="0">
                <a:latin typeface="David" pitchFamily="34" charset="-79"/>
                <a:cs typeface="David" pitchFamily="34" charset="-79"/>
              </a:rPr>
              <a:t>וְי</a:t>
            </a:r>
            <a:r>
              <a:rPr lang="he-IL" sz="3600" b="1" dirty="0" smtClean="0">
                <a:latin typeface="David" pitchFamily="34" charset="-79"/>
                <a:cs typeface="David" pitchFamily="34" charset="-79"/>
              </a:rPr>
              <a:t>ֵשׁ יְהוָ</a:t>
            </a:r>
            <a:r>
              <a:rPr lang="he-IL" sz="3600" b="1" dirty="0" err="1" smtClean="0">
                <a:latin typeface="David" pitchFamily="34" charset="-79"/>
                <a:cs typeface="David" pitchFamily="34" charset="-79"/>
              </a:rPr>
              <a:t>ה </a:t>
            </a:r>
            <a:r>
              <a:rPr lang="he-IL" sz="3600" b="1" dirty="0" smtClean="0">
                <a:latin typeface="David" pitchFamily="34" charset="-79"/>
                <a:cs typeface="David" pitchFamily="34" charset="-79"/>
              </a:rPr>
              <a:t>עִמָּנוּ, </a:t>
            </a:r>
            <a:r>
              <a:rPr lang="he-IL" sz="3600" b="1" dirty="0" err="1" smtClean="0">
                <a:latin typeface="David" pitchFamily="34" charset="-79"/>
                <a:cs typeface="David" pitchFamily="34" charset="-79"/>
              </a:rPr>
              <a:t>וְלָ</a:t>
            </a:r>
            <a:r>
              <a:rPr lang="he-IL" sz="3600" b="1" dirty="0" smtClean="0">
                <a:latin typeface="David" pitchFamily="34" charset="-79"/>
                <a:cs typeface="David" pitchFamily="34" charset="-79"/>
              </a:rPr>
              <a:t>מָּ</a:t>
            </a:r>
            <a:r>
              <a:rPr lang="he-IL" sz="3600" b="1" dirty="0" err="1" smtClean="0">
                <a:latin typeface="David" pitchFamily="34" charset="-79"/>
                <a:cs typeface="David" pitchFamily="34" charset="-79"/>
              </a:rPr>
              <a:t>ה </a:t>
            </a:r>
            <a:r>
              <a:rPr lang="he-IL" sz="3600" b="1" dirty="0" smtClean="0">
                <a:latin typeface="David" pitchFamily="34" charset="-79"/>
                <a:cs typeface="David" pitchFamily="34" charset="-79"/>
              </a:rPr>
              <a:t>מְצָאַתְנו</a:t>
            </a:r>
            <a:r>
              <a:rPr lang="he-IL" sz="3600" b="1" dirty="0" err="1" smtClean="0">
                <a:latin typeface="David" pitchFamily="34" charset="-79"/>
                <a:cs typeface="David" pitchFamily="34" charset="-79"/>
              </a:rPr>
              <a:t>ּ </a:t>
            </a:r>
            <a:r>
              <a:rPr lang="he-IL" sz="3600" b="1" dirty="0" smtClean="0">
                <a:latin typeface="David" pitchFamily="34" charset="-79"/>
                <a:cs typeface="David" pitchFamily="34" charset="-79"/>
              </a:rPr>
              <a:t>כָּל-זֹאת; וְאַיֵּה כָל</a:t>
            </a:r>
            <a:r>
              <a:rPr lang="he-IL" sz="3600" b="1" dirty="0" err="1" smtClean="0">
                <a:latin typeface="David" pitchFamily="34" charset="-79"/>
                <a:cs typeface="David" pitchFamily="34" charset="-79"/>
              </a:rPr>
              <a:t>-נִפְלְ</a:t>
            </a:r>
            <a:r>
              <a:rPr lang="he-IL" sz="3600" b="1" dirty="0" smtClean="0">
                <a:latin typeface="David" pitchFamily="34" charset="-79"/>
                <a:cs typeface="David" pitchFamily="34" charset="-79"/>
              </a:rPr>
              <a:t>אֹתָיו אֲשֶׁר סִפְּרוּ-</a:t>
            </a:r>
            <a:r>
              <a:rPr lang="he-IL" sz="3600" b="1" dirty="0" err="1" smtClean="0">
                <a:latin typeface="David" pitchFamily="34" charset="-79"/>
                <a:cs typeface="David" pitchFamily="34" charset="-79"/>
              </a:rPr>
              <a:t>לָנוּ </a:t>
            </a:r>
            <a:r>
              <a:rPr lang="he-IL" sz="3600" b="1" dirty="0" smtClean="0">
                <a:latin typeface="David" pitchFamily="34" charset="-79"/>
                <a:cs typeface="David" pitchFamily="34" charset="-79"/>
              </a:rPr>
              <a:t>אֲבוֹתֵי</a:t>
            </a:r>
            <a:r>
              <a:rPr lang="he-IL" sz="3600" b="1" dirty="0" err="1" smtClean="0">
                <a:latin typeface="David" pitchFamily="34" charset="-79"/>
                <a:cs typeface="David" pitchFamily="34" charset="-79"/>
              </a:rPr>
              <a:t>נוּ לֵאמ</a:t>
            </a:r>
            <a:r>
              <a:rPr lang="he-IL" sz="3600" b="1" dirty="0" smtClean="0">
                <a:latin typeface="David" pitchFamily="34" charset="-79"/>
                <a:cs typeface="David" pitchFamily="34" charset="-79"/>
              </a:rPr>
              <a:t>ֹר, הֲלֹ</a:t>
            </a:r>
            <a:r>
              <a:rPr lang="he-IL" sz="3600" b="1" dirty="0" err="1" smtClean="0">
                <a:latin typeface="David" pitchFamily="34" charset="-79"/>
                <a:cs typeface="David" pitchFamily="34" charset="-79"/>
              </a:rPr>
              <a:t>א </a:t>
            </a:r>
            <a:r>
              <a:rPr lang="he-IL" sz="3600" b="1" dirty="0" smtClean="0">
                <a:latin typeface="David" pitchFamily="34" charset="-79"/>
                <a:cs typeface="David" pitchFamily="34" charset="-79"/>
              </a:rPr>
              <a:t>מִמִּצְרַיִם </a:t>
            </a:r>
            <a:r>
              <a:rPr lang="he-IL" sz="3600" b="1" dirty="0" err="1" smtClean="0">
                <a:latin typeface="David" pitchFamily="34" charset="-79"/>
                <a:cs typeface="David" pitchFamily="34" charset="-79"/>
              </a:rPr>
              <a:t>הֶעֱל</a:t>
            </a:r>
            <a:r>
              <a:rPr lang="he-IL" sz="3600" b="1" dirty="0" smtClean="0">
                <a:latin typeface="David" pitchFamily="34" charset="-79"/>
                <a:cs typeface="David" pitchFamily="34" charset="-79"/>
              </a:rPr>
              <a:t>ָנוּ יְהוָה</a:t>
            </a:r>
            <a:r>
              <a:rPr lang="he-IL" sz="3600" b="1" dirty="0" err="1" smtClean="0">
                <a:latin typeface="David" pitchFamily="34" charset="-79"/>
                <a:cs typeface="David" pitchFamily="34" charset="-79"/>
              </a:rPr>
              <a:t>, </a:t>
            </a:r>
            <a:r>
              <a:rPr lang="he-IL" sz="3600" b="1" dirty="0" smtClean="0">
                <a:latin typeface="David" pitchFamily="34" charset="-79"/>
                <a:cs typeface="David" pitchFamily="34" charset="-79"/>
              </a:rPr>
              <a:t>וְעַת</a:t>
            </a:r>
            <a:r>
              <a:rPr lang="he-IL" sz="3600" b="1" dirty="0" err="1" smtClean="0">
                <a:latin typeface="David" pitchFamily="34" charset="-79"/>
                <a:cs typeface="David" pitchFamily="34" charset="-79"/>
              </a:rPr>
              <a:t>ָּה </a:t>
            </a:r>
            <a:r>
              <a:rPr lang="he-IL" sz="3600" b="1" dirty="0" smtClean="0">
                <a:latin typeface="David" pitchFamily="34" charset="-79"/>
                <a:cs typeface="David" pitchFamily="34" charset="-79"/>
              </a:rPr>
              <a:t>נְטָשָׁנוּ </a:t>
            </a:r>
            <a:r>
              <a:rPr lang="he-IL" sz="3600" b="1" dirty="0" err="1" smtClean="0">
                <a:latin typeface="David" pitchFamily="34" charset="-79"/>
                <a:cs typeface="David" pitchFamily="34" charset="-79"/>
              </a:rPr>
              <a:t>יְהו</a:t>
            </a:r>
            <a:r>
              <a:rPr lang="he-IL" sz="3600" b="1" dirty="0" smtClean="0">
                <a:latin typeface="David" pitchFamily="34" charset="-79"/>
                <a:cs typeface="David" pitchFamily="34" charset="-79"/>
              </a:rPr>
              <a:t>ָה, </a:t>
            </a:r>
            <a:r>
              <a:rPr lang="he-IL" sz="3600" b="1" dirty="0" err="1" smtClean="0">
                <a:latin typeface="David" pitchFamily="34" charset="-79"/>
                <a:cs typeface="David" pitchFamily="34" charset="-79"/>
              </a:rPr>
              <a:t>וַיִּת</a:t>
            </a:r>
            <a:r>
              <a:rPr lang="he-IL" sz="3600" b="1" dirty="0" smtClean="0">
                <a:latin typeface="David" pitchFamily="34" charset="-79"/>
                <a:cs typeface="David" pitchFamily="34" charset="-79"/>
              </a:rPr>
              <a:t>ְּנֵנוּ </a:t>
            </a:r>
            <a:r>
              <a:rPr lang="he-IL" sz="3600" b="1" dirty="0" err="1" smtClean="0">
                <a:latin typeface="David" pitchFamily="34" charset="-79"/>
                <a:cs typeface="David" pitchFamily="34" charset="-79"/>
              </a:rPr>
              <a:t>בְּ</a:t>
            </a:r>
            <a:r>
              <a:rPr lang="he-IL" sz="3600" b="1" dirty="0" smtClean="0">
                <a:latin typeface="David" pitchFamily="34" charset="-79"/>
                <a:cs typeface="David" pitchFamily="34" charset="-79"/>
              </a:rPr>
              <a:t>כַף-מִדְיָן.</a:t>
            </a:r>
          </a:p>
          <a:p>
            <a:pPr>
              <a:buNone/>
            </a:pPr>
            <a:endParaRPr lang="he-IL" sz="3600" b="1" dirty="0" smtClean="0">
              <a:latin typeface="David" pitchFamily="34" charset="-79"/>
              <a:cs typeface="David" pitchFamily="34" charset="-79"/>
            </a:endParaRPr>
          </a:p>
          <a:p>
            <a:pPr>
              <a:buNone/>
            </a:pPr>
            <a:r>
              <a:rPr lang="he-IL" sz="3600" b="1" dirty="0" smtClean="0">
                <a:solidFill>
                  <a:srgbClr val="0070C0"/>
                </a:solidFill>
                <a:latin typeface="David" pitchFamily="34" charset="-79"/>
                <a:cs typeface="David" pitchFamily="34" charset="-79"/>
              </a:rPr>
              <a:t>האם לדעתכם גדעון מבין שמדובר </a:t>
            </a:r>
            <a:r>
              <a:rPr lang="he-IL" sz="3600" b="1" dirty="0" smtClean="0">
                <a:solidFill>
                  <a:srgbClr val="0070C0"/>
                </a:solidFill>
                <a:latin typeface="David" pitchFamily="34" charset="-79"/>
                <a:cs typeface="David" pitchFamily="34" charset="-79"/>
              </a:rPr>
              <a:t>במלאך </a:t>
            </a:r>
            <a:r>
              <a:rPr lang="he-IL" sz="3600" b="1" dirty="0" smtClean="0">
                <a:solidFill>
                  <a:srgbClr val="0070C0"/>
                </a:solidFill>
                <a:latin typeface="David" pitchFamily="34" charset="-79"/>
                <a:cs typeface="David" pitchFamily="34" charset="-79"/>
              </a:rPr>
              <a:t>ה'?</a:t>
            </a:r>
            <a:endParaRPr lang="he-IL" sz="3600" b="1" dirty="0">
              <a:solidFill>
                <a:srgbClr val="0070C0"/>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39552" y="0"/>
            <a:ext cx="8229600" cy="1143000"/>
          </a:xfrm>
        </p:spPr>
        <p:txBody>
          <a:bodyPr>
            <a:normAutofit/>
          </a:bodyPr>
          <a:lstStyle/>
          <a:p>
            <a:r>
              <a:rPr lang="he-IL" sz="6000" b="1" dirty="0" smtClean="0">
                <a:latin typeface="David" pitchFamily="34" charset="-79"/>
                <a:cs typeface="David" pitchFamily="34" charset="-79"/>
              </a:rPr>
              <a:t>פסוקים 14-15</a:t>
            </a:r>
            <a:endParaRPr lang="he-IL" sz="6000" b="1" dirty="0">
              <a:latin typeface="David" pitchFamily="34" charset="-79"/>
              <a:cs typeface="David" pitchFamily="34" charset="-79"/>
            </a:endParaRPr>
          </a:p>
        </p:txBody>
      </p:sp>
      <p:sp>
        <p:nvSpPr>
          <p:cNvPr id="3" name="מציין מיקום תוכן 2"/>
          <p:cNvSpPr>
            <a:spLocks noGrp="1"/>
          </p:cNvSpPr>
          <p:nvPr>
            <p:ph idx="1"/>
          </p:nvPr>
        </p:nvSpPr>
        <p:spPr>
          <a:xfrm>
            <a:off x="611560" y="1268760"/>
            <a:ext cx="8229600" cy="4925144"/>
          </a:xfrm>
        </p:spPr>
        <p:txBody>
          <a:bodyPr>
            <a:normAutofit/>
          </a:bodyPr>
          <a:lstStyle/>
          <a:p>
            <a:pPr>
              <a:buNone/>
            </a:pPr>
            <a:r>
              <a:rPr lang="he-IL" sz="3600" b="1" dirty="0" smtClean="0">
                <a:solidFill>
                  <a:srgbClr val="00B050"/>
                </a:solidFill>
                <a:latin typeface="David" pitchFamily="34" charset="-79"/>
                <a:cs typeface="David" pitchFamily="34" charset="-79"/>
              </a:rPr>
              <a:t>   יד </a:t>
            </a:r>
            <a:r>
              <a:rPr lang="he-IL" sz="3600" b="1" dirty="0" smtClean="0">
                <a:latin typeface="David" pitchFamily="34" charset="-79"/>
                <a:cs typeface="David" pitchFamily="34" charset="-79"/>
              </a:rPr>
              <a:t>וַיִּפֶן </a:t>
            </a:r>
            <a:r>
              <a:rPr lang="he-IL" sz="3600" b="1" dirty="0" smtClean="0">
                <a:solidFill>
                  <a:srgbClr val="0070C0"/>
                </a:solidFill>
                <a:latin typeface="David" pitchFamily="34" charset="-79"/>
                <a:cs typeface="David" pitchFamily="34" charset="-79"/>
              </a:rPr>
              <a:t>(</a:t>
            </a:r>
            <a:r>
              <a:rPr lang="he-IL" sz="3600" b="1" dirty="0" err="1" smtClean="0">
                <a:solidFill>
                  <a:srgbClr val="0070C0"/>
                </a:solidFill>
                <a:latin typeface="David" pitchFamily="34" charset="-79"/>
                <a:cs typeface="David" pitchFamily="34" charset="-79"/>
              </a:rPr>
              <a:t>פנה</a:t>
            </a:r>
            <a:r>
              <a:rPr lang="he-IL" sz="3600" b="1" dirty="0" smtClean="0">
                <a:solidFill>
                  <a:srgbClr val="0070C0"/>
                </a:solidFill>
                <a:latin typeface="David" pitchFamily="34" charset="-79"/>
                <a:cs typeface="David" pitchFamily="34" charset="-79"/>
              </a:rPr>
              <a:t>) </a:t>
            </a:r>
            <a:r>
              <a:rPr lang="he-IL" sz="3600" b="1" dirty="0" smtClean="0">
                <a:latin typeface="David" pitchFamily="34" charset="-79"/>
                <a:cs typeface="David" pitchFamily="34" charset="-79"/>
              </a:rPr>
              <a:t>אֵלָיו, יְהוָה, וַיֹּאמֶר לֵךְ </a:t>
            </a:r>
            <a:r>
              <a:rPr lang="he-IL" sz="3600" b="1" dirty="0" err="1" smtClean="0">
                <a:latin typeface="David" pitchFamily="34" charset="-79"/>
                <a:cs typeface="David" pitchFamily="34" charset="-79"/>
              </a:rPr>
              <a:t>בְּכ</a:t>
            </a:r>
            <a:r>
              <a:rPr lang="he-IL" sz="3600" b="1" dirty="0" smtClean="0">
                <a:latin typeface="David" pitchFamily="34" charset="-79"/>
                <a:cs typeface="David" pitchFamily="34" charset="-79"/>
              </a:rPr>
              <a:t>ֹחֲךָ </a:t>
            </a:r>
            <a:r>
              <a:rPr lang="he-IL" sz="3600" b="1" dirty="0" err="1" smtClean="0">
                <a:latin typeface="David" pitchFamily="34" charset="-79"/>
                <a:cs typeface="David" pitchFamily="34" charset="-79"/>
              </a:rPr>
              <a:t>זֶ</a:t>
            </a:r>
            <a:r>
              <a:rPr lang="he-IL" sz="3600" b="1" dirty="0" smtClean="0">
                <a:latin typeface="David" pitchFamily="34" charset="-79"/>
                <a:cs typeface="David" pitchFamily="34" charset="-79"/>
              </a:rPr>
              <a:t>ה, וְהוֹשַׁעְ</a:t>
            </a:r>
            <a:r>
              <a:rPr lang="he-IL" sz="3600" b="1" dirty="0" err="1" smtClean="0">
                <a:latin typeface="David" pitchFamily="34" charset="-79"/>
                <a:cs typeface="David" pitchFamily="34" charset="-79"/>
              </a:rPr>
              <a:t>תָּ </a:t>
            </a:r>
            <a:r>
              <a:rPr lang="he-IL" sz="3600" b="1" dirty="0" smtClean="0">
                <a:latin typeface="David" pitchFamily="34" charset="-79"/>
                <a:cs typeface="David" pitchFamily="34" charset="-79"/>
              </a:rPr>
              <a:t>אֶת-יִשְׂרָאֵל מִכַּף מִדְיָן:  </a:t>
            </a:r>
            <a:r>
              <a:rPr lang="he-IL" sz="3600" b="1" dirty="0" err="1" smtClean="0">
                <a:latin typeface="David" pitchFamily="34" charset="-79"/>
                <a:cs typeface="David" pitchFamily="34" charset="-79"/>
              </a:rPr>
              <a:t>הֲל</a:t>
            </a:r>
            <a:r>
              <a:rPr lang="he-IL" sz="3600" b="1" dirty="0" smtClean="0">
                <a:latin typeface="David" pitchFamily="34" charset="-79"/>
                <a:cs typeface="David" pitchFamily="34" charset="-79"/>
              </a:rPr>
              <a:t>ֹא, שְׁלַחְתִּיךָ.  </a:t>
            </a:r>
            <a:r>
              <a:rPr lang="he-IL" sz="3600" b="1" dirty="0" smtClean="0">
                <a:solidFill>
                  <a:srgbClr val="0070C0"/>
                </a:solidFill>
                <a:latin typeface="David" pitchFamily="34" charset="-79"/>
                <a:cs typeface="David" pitchFamily="34" charset="-79"/>
              </a:rPr>
              <a:t>(תציל את ישראל בעזרת </a:t>
            </a:r>
            <a:r>
              <a:rPr lang="he-IL" sz="3600" b="1" dirty="0" err="1" smtClean="0">
                <a:solidFill>
                  <a:srgbClr val="0070C0"/>
                </a:solidFill>
                <a:latin typeface="David" pitchFamily="34" charset="-79"/>
                <a:cs typeface="David" pitchFamily="34" charset="-79"/>
              </a:rPr>
              <a:t>הכח</a:t>
            </a:r>
            <a:r>
              <a:rPr lang="he-IL" sz="3600" b="1" dirty="0" smtClean="0">
                <a:solidFill>
                  <a:srgbClr val="0070C0"/>
                </a:solidFill>
                <a:latin typeface="David" pitchFamily="34" charset="-79"/>
                <a:cs typeface="David" pitchFamily="34" charset="-79"/>
              </a:rPr>
              <a:t> שנתתי לך) </a:t>
            </a:r>
            <a:r>
              <a:rPr lang="he-IL" sz="3600" b="1" dirty="0" err="1" smtClean="0">
                <a:solidFill>
                  <a:srgbClr val="00B050"/>
                </a:solidFill>
                <a:latin typeface="David" pitchFamily="34" charset="-79"/>
                <a:cs typeface="David" pitchFamily="34" charset="-79"/>
              </a:rPr>
              <a:t>טו</a:t>
            </a:r>
            <a:r>
              <a:rPr lang="he-IL" sz="3600" b="1" dirty="0" smtClean="0">
                <a:latin typeface="David" pitchFamily="34" charset="-79"/>
                <a:cs typeface="David" pitchFamily="34" charset="-79"/>
              </a:rPr>
              <a:t>  וַיֹּאמֶר </a:t>
            </a:r>
            <a:r>
              <a:rPr lang="he-IL" sz="3600" b="1" dirty="0" err="1" smtClean="0">
                <a:latin typeface="David" pitchFamily="34" charset="-79"/>
                <a:cs typeface="David" pitchFamily="34" charset="-79"/>
              </a:rPr>
              <a:t>אֵלָ</a:t>
            </a:r>
            <a:r>
              <a:rPr lang="he-IL" sz="3600" b="1" dirty="0" smtClean="0">
                <a:latin typeface="David" pitchFamily="34" charset="-79"/>
                <a:cs typeface="David" pitchFamily="34" charset="-79"/>
              </a:rPr>
              <a:t>יו בִּי אֲדֹנָי, </a:t>
            </a:r>
            <a:r>
              <a:rPr lang="he-IL" sz="3600" b="1" dirty="0" err="1" smtClean="0">
                <a:latin typeface="David" pitchFamily="34" charset="-79"/>
                <a:cs typeface="David" pitchFamily="34" charset="-79"/>
              </a:rPr>
              <a:t>בַּ</a:t>
            </a:r>
            <a:r>
              <a:rPr lang="he-IL" sz="3600" b="1" dirty="0" smtClean="0">
                <a:latin typeface="David" pitchFamily="34" charset="-79"/>
                <a:cs typeface="David" pitchFamily="34" charset="-79"/>
              </a:rPr>
              <a:t>מָּה אוֹשִׁיעַ אֶת-יִשְׂרָאֵל; הִנּ</a:t>
            </a:r>
            <a:r>
              <a:rPr lang="he-IL" sz="3600" b="1" dirty="0" err="1" smtClean="0">
                <a:latin typeface="David" pitchFamily="34" charset="-79"/>
                <a:cs typeface="David" pitchFamily="34" charset="-79"/>
              </a:rPr>
              <a:t>ֵה </a:t>
            </a:r>
            <a:r>
              <a:rPr lang="he-IL" sz="3600" b="1" dirty="0" smtClean="0">
                <a:latin typeface="David" pitchFamily="34" charset="-79"/>
                <a:cs typeface="David" pitchFamily="34" charset="-79"/>
              </a:rPr>
              <a:t>אַלְפִּי </a:t>
            </a:r>
            <a:r>
              <a:rPr lang="he-IL" sz="3600" b="1" dirty="0" err="1" smtClean="0">
                <a:latin typeface="David" pitchFamily="34" charset="-79"/>
                <a:cs typeface="David" pitchFamily="34" charset="-79"/>
              </a:rPr>
              <a:t>הַד</a:t>
            </a:r>
            <a:r>
              <a:rPr lang="he-IL" sz="3600" b="1" dirty="0" smtClean="0">
                <a:latin typeface="David" pitchFamily="34" charset="-79"/>
                <a:cs typeface="David" pitchFamily="34" charset="-79"/>
              </a:rPr>
              <a:t>ַּ</a:t>
            </a:r>
            <a:r>
              <a:rPr lang="he-IL" sz="3600" b="1" dirty="0" err="1" smtClean="0">
                <a:latin typeface="David" pitchFamily="34" charset="-79"/>
                <a:cs typeface="David" pitchFamily="34" charset="-79"/>
              </a:rPr>
              <a:t>ל </a:t>
            </a:r>
            <a:r>
              <a:rPr lang="he-IL" sz="3600" b="1" dirty="0" smtClean="0">
                <a:latin typeface="David" pitchFamily="34" charset="-79"/>
                <a:cs typeface="David" pitchFamily="34" charset="-79"/>
              </a:rPr>
              <a:t>בִּמְנַשֶּׁה </a:t>
            </a:r>
            <a:r>
              <a:rPr lang="he-IL" sz="3600" b="1" dirty="0" smtClean="0">
                <a:solidFill>
                  <a:srgbClr val="0070C0"/>
                </a:solidFill>
                <a:latin typeface="David" pitchFamily="34" charset="-79"/>
                <a:cs typeface="David" pitchFamily="34" charset="-79"/>
              </a:rPr>
              <a:t>(</a:t>
            </a:r>
            <a:r>
              <a:rPr lang="he-IL" sz="3600" b="1" dirty="0" err="1" smtClean="0">
                <a:solidFill>
                  <a:srgbClr val="0070C0"/>
                </a:solidFill>
                <a:latin typeface="David" pitchFamily="34" charset="-79"/>
                <a:cs typeface="David" pitchFamily="34" charset="-79"/>
              </a:rPr>
              <a:t>משפחתי</a:t>
            </a:r>
            <a:r>
              <a:rPr lang="he-IL" sz="3600" b="1" dirty="0" smtClean="0">
                <a:solidFill>
                  <a:srgbClr val="0070C0"/>
                </a:solidFill>
                <a:latin typeface="David" pitchFamily="34" charset="-79"/>
                <a:cs typeface="David" pitchFamily="34" charset="-79"/>
              </a:rPr>
              <a:t> הענייה בשבט)</a:t>
            </a:r>
            <a:r>
              <a:rPr lang="he-IL" sz="3600" b="1" dirty="0" smtClean="0">
                <a:latin typeface="David" pitchFamily="34" charset="-79"/>
                <a:cs typeface="David" pitchFamily="34" charset="-79"/>
              </a:rPr>
              <a:t>, וְאָנֹ</a:t>
            </a:r>
            <a:r>
              <a:rPr lang="he-IL" sz="3600" b="1" dirty="0" err="1" smtClean="0">
                <a:latin typeface="David" pitchFamily="34" charset="-79"/>
                <a:cs typeface="David" pitchFamily="34" charset="-79"/>
              </a:rPr>
              <a:t>כִי </a:t>
            </a:r>
            <a:r>
              <a:rPr lang="he-IL" sz="3600" b="1" dirty="0" smtClean="0">
                <a:latin typeface="David" pitchFamily="34" charset="-79"/>
                <a:cs typeface="David" pitchFamily="34" charset="-79"/>
              </a:rPr>
              <a:t>הַצָּעִיר </a:t>
            </a:r>
            <a:r>
              <a:rPr lang="he-IL" sz="3600" b="1" dirty="0" err="1" smtClean="0">
                <a:latin typeface="David" pitchFamily="34" charset="-79"/>
                <a:cs typeface="David" pitchFamily="34" charset="-79"/>
              </a:rPr>
              <a:t>בְּבֵי</a:t>
            </a:r>
            <a:r>
              <a:rPr lang="he-IL" sz="3600" b="1" dirty="0" smtClean="0">
                <a:latin typeface="David" pitchFamily="34" charset="-79"/>
                <a:cs typeface="David" pitchFamily="34" charset="-79"/>
              </a:rPr>
              <a:t>ת אָבִי.</a:t>
            </a:r>
            <a:endParaRPr lang="he-IL" sz="36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0"/>
            <a:ext cx="8229600" cy="1143000"/>
          </a:xfrm>
        </p:spPr>
        <p:txBody>
          <a:bodyPr>
            <a:normAutofit/>
          </a:bodyPr>
          <a:lstStyle/>
          <a:p>
            <a:r>
              <a:rPr lang="he-IL" sz="6000" b="1" dirty="0" smtClean="0">
                <a:latin typeface="David" pitchFamily="34" charset="-79"/>
                <a:cs typeface="David" pitchFamily="34" charset="-79"/>
              </a:rPr>
              <a:t>פסוק 16</a:t>
            </a:r>
            <a:endParaRPr lang="he-IL" sz="6000" b="1" dirty="0">
              <a:latin typeface="David" pitchFamily="34" charset="-79"/>
              <a:cs typeface="David" pitchFamily="34" charset="-79"/>
            </a:endParaRPr>
          </a:p>
        </p:txBody>
      </p:sp>
      <p:sp>
        <p:nvSpPr>
          <p:cNvPr id="3" name="מציין מיקום תוכן 2"/>
          <p:cNvSpPr>
            <a:spLocks noGrp="1"/>
          </p:cNvSpPr>
          <p:nvPr>
            <p:ph idx="1"/>
          </p:nvPr>
        </p:nvSpPr>
        <p:spPr>
          <a:xfrm>
            <a:off x="323528" y="2204864"/>
            <a:ext cx="8579296" cy="3168351"/>
          </a:xfrm>
        </p:spPr>
        <p:txBody>
          <a:bodyPr>
            <a:normAutofit/>
          </a:bodyPr>
          <a:lstStyle/>
          <a:p>
            <a:pPr algn="ctr">
              <a:buNone/>
            </a:pPr>
            <a:r>
              <a:rPr lang="he-IL" sz="4400" b="1" dirty="0" smtClean="0">
                <a:latin typeface="David" pitchFamily="34" charset="-79"/>
                <a:cs typeface="David" pitchFamily="34" charset="-79"/>
              </a:rPr>
              <a:t>  </a:t>
            </a:r>
            <a:r>
              <a:rPr lang="he-IL" sz="4400" b="1" dirty="0" err="1" smtClean="0">
                <a:solidFill>
                  <a:srgbClr val="00B050"/>
                </a:solidFill>
                <a:latin typeface="David" pitchFamily="34" charset="-79"/>
                <a:cs typeface="David" pitchFamily="34" charset="-79"/>
              </a:rPr>
              <a:t>טז</a:t>
            </a:r>
            <a:r>
              <a:rPr lang="he-IL" sz="4400" b="1" dirty="0" smtClean="0">
                <a:latin typeface="David" pitchFamily="34" charset="-79"/>
                <a:cs typeface="David" pitchFamily="34" charset="-79"/>
              </a:rPr>
              <a:t> וַיֹּאמֶר </a:t>
            </a:r>
            <a:r>
              <a:rPr lang="he-IL" sz="4400" b="1" dirty="0" err="1" smtClean="0">
                <a:latin typeface="David" pitchFamily="34" charset="-79"/>
                <a:cs typeface="David" pitchFamily="34" charset="-79"/>
              </a:rPr>
              <a:t>אֵלָ</a:t>
            </a:r>
            <a:r>
              <a:rPr lang="he-IL" sz="4400" b="1" dirty="0" smtClean="0">
                <a:latin typeface="David" pitchFamily="34" charset="-79"/>
                <a:cs typeface="David" pitchFamily="34" charset="-79"/>
              </a:rPr>
              <a:t>יו יְהוָה, </a:t>
            </a:r>
            <a:r>
              <a:rPr lang="he-IL" sz="4400" b="1" dirty="0" err="1" smtClean="0">
                <a:latin typeface="David" pitchFamily="34" charset="-79"/>
                <a:cs typeface="David" pitchFamily="34" charset="-79"/>
              </a:rPr>
              <a:t>כּ</a:t>
            </a:r>
            <a:r>
              <a:rPr lang="he-IL" sz="4400" b="1" dirty="0" smtClean="0">
                <a:latin typeface="David" pitchFamily="34" charset="-79"/>
                <a:cs typeface="David" pitchFamily="34" charset="-79"/>
              </a:rPr>
              <a:t>ִי אֶהְיֶה </a:t>
            </a:r>
            <a:r>
              <a:rPr lang="he-IL" sz="4400" b="1" dirty="0" err="1" smtClean="0">
                <a:latin typeface="David" pitchFamily="34" charset="-79"/>
                <a:cs typeface="David" pitchFamily="34" charset="-79"/>
              </a:rPr>
              <a:t>עִמ</a:t>
            </a:r>
            <a:r>
              <a:rPr lang="he-IL" sz="4400" b="1" dirty="0" smtClean="0">
                <a:latin typeface="David" pitchFamily="34" charset="-79"/>
                <a:cs typeface="David" pitchFamily="34" charset="-79"/>
              </a:rPr>
              <a:t>ָּך</a:t>
            </a:r>
            <a:r>
              <a:rPr lang="he-IL" sz="4400" b="1" dirty="0" err="1" smtClean="0">
                <a:latin typeface="David" pitchFamily="34" charset="-79"/>
                <a:cs typeface="David" pitchFamily="34" charset="-79"/>
              </a:rPr>
              <a:t>ְ; </a:t>
            </a:r>
            <a:r>
              <a:rPr lang="he-IL" sz="4400" b="1" dirty="0" smtClean="0">
                <a:latin typeface="David" pitchFamily="34" charset="-79"/>
                <a:cs typeface="David" pitchFamily="34" charset="-79"/>
              </a:rPr>
              <a:t>וְהִכִּיתָ אֶת-מִדְיָן, </a:t>
            </a:r>
            <a:r>
              <a:rPr lang="he-IL" sz="4400" b="1" dirty="0" err="1" smtClean="0">
                <a:latin typeface="David" pitchFamily="34" charset="-79"/>
                <a:cs typeface="David" pitchFamily="34" charset="-79"/>
              </a:rPr>
              <a:t>כְּא</a:t>
            </a:r>
            <a:r>
              <a:rPr lang="he-IL" sz="4400" b="1" dirty="0" smtClean="0">
                <a:latin typeface="David" pitchFamily="34" charset="-79"/>
                <a:cs typeface="David" pitchFamily="34" charset="-79"/>
              </a:rPr>
              <a:t>ִישׁ אֶחָד.</a:t>
            </a:r>
            <a:endParaRPr lang="he-IL" sz="44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0"/>
            <a:ext cx="8229600" cy="1143000"/>
          </a:xfrm>
        </p:spPr>
        <p:txBody>
          <a:bodyPr>
            <a:normAutofit/>
          </a:bodyPr>
          <a:lstStyle/>
          <a:p>
            <a:r>
              <a:rPr lang="he-IL" sz="6000" b="1" dirty="0" smtClean="0">
                <a:latin typeface="David" pitchFamily="34" charset="-79"/>
                <a:cs typeface="David" pitchFamily="34" charset="-79"/>
              </a:rPr>
              <a:t>פסוקים 17-18</a:t>
            </a:r>
            <a:endParaRPr lang="he-IL" sz="6000" b="1" dirty="0">
              <a:latin typeface="David" pitchFamily="34" charset="-79"/>
              <a:cs typeface="David" pitchFamily="34" charset="-79"/>
            </a:endParaRPr>
          </a:p>
        </p:txBody>
      </p:sp>
      <p:sp>
        <p:nvSpPr>
          <p:cNvPr id="3" name="מציין מיקום תוכן 2"/>
          <p:cNvSpPr>
            <a:spLocks noGrp="1"/>
          </p:cNvSpPr>
          <p:nvPr>
            <p:ph idx="1"/>
          </p:nvPr>
        </p:nvSpPr>
        <p:spPr>
          <a:xfrm>
            <a:off x="457200" y="1124744"/>
            <a:ext cx="8229600" cy="5544616"/>
          </a:xfrm>
        </p:spPr>
        <p:txBody>
          <a:bodyPr>
            <a:normAutofit/>
          </a:bodyPr>
          <a:lstStyle/>
          <a:p>
            <a:pPr>
              <a:buNone/>
            </a:pPr>
            <a:r>
              <a:rPr lang="he-IL" sz="3600" b="1" dirty="0" err="1" smtClean="0">
                <a:solidFill>
                  <a:srgbClr val="00B050"/>
                </a:solidFill>
                <a:latin typeface="David" pitchFamily="34" charset="-79"/>
                <a:cs typeface="David" pitchFamily="34" charset="-79"/>
              </a:rPr>
              <a:t>יז</a:t>
            </a:r>
            <a:r>
              <a:rPr lang="he-IL" sz="3600" b="1" dirty="0" smtClean="0">
                <a:latin typeface="David" pitchFamily="34" charset="-79"/>
                <a:cs typeface="David" pitchFamily="34" charset="-79"/>
              </a:rPr>
              <a:t> וַיֹּאמֶר </a:t>
            </a:r>
            <a:r>
              <a:rPr lang="he-IL" sz="3600" b="1" dirty="0" err="1" smtClean="0">
                <a:latin typeface="David" pitchFamily="34" charset="-79"/>
                <a:cs typeface="David" pitchFamily="34" charset="-79"/>
              </a:rPr>
              <a:t>אֵלָ</a:t>
            </a:r>
            <a:r>
              <a:rPr lang="he-IL" sz="3600" b="1" dirty="0" smtClean="0">
                <a:latin typeface="David" pitchFamily="34" charset="-79"/>
                <a:cs typeface="David" pitchFamily="34" charset="-79"/>
              </a:rPr>
              <a:t>יו, אִם-נָ</a:t>
            </a:r>
            <a:r>
              <a:rPr lang="he-IL" sz="3600" b="1" dirty="0" err="1" smtClean="0">
                <a:latin typeface="David" pitchFamily="34" charset="-79"/>
                <a:cs typeface="David" pitchFamily="34" charset="-79"/>
              </a:rPr>
              <a:t>א </a:t>
            </a:r>
            <a:r>
              <a:rPr lang="he-IL" sz="3600" b="1" dirty="0" smtClean="0">
                <a:latin typeface="David" pitchFamily="34" charset="-79"/>
                <a:cs typeface="David" pitchFamily="34" charset="-79"/>
              </a:rPr>
              <a:t>מָצָאתִי </a:t>
            </a:r>
            <a:r>
              <a:rPr lang="he-IL" sz="3600" b="1" dirty="0" err="1" smtClean="0">
                <a:latin typeface="David" pitchFamily="34" charset="-79"/>
                <a:cs typeface="David" pitchFamily="34" charset="-79"/>
              </a:rPr>
              <a:t>חֵ</a:t>
            </a:r>
            <a:r>
              <a:rPr lang="he-IL" sz="3600" b="1" dirty="0" smtClean="0">
                <a:latin typeface="David" pitchFamily="34" charset="-79"/>
                <a:cs typeface="David" pitchFamily="34" charset="-79"/>
              </a:rPr>
              <a:t>ן בְּעֵינֶיךָ; </a:t>
            </a:r>
            <a:r>
              <a:rPr lang="he-IL" sz="3600" b="1" dirty="0" err="1" smtClean="0">
                <a:latin typeface="David" pitchFamily="34" charset="-79"/>
                <a:cs typeface="David" pitchFamily="34" charset="-79"/>
              </a:rPr>
              <a:t>וְעָשִׂית</a:t>
            </a:r>
            <a:r>
              <a:rPr lang="he-IL" sz="3600" b="1" dirty="0" smtClean="0">
                <a:latin typeface="David" pitchFamily="34" charset="-79"/>
                <a:cs typeface="David" pitchFamily="34" charset="-79"/>
              </a:rPr>
              <a:t>ָ לִּי אוֹת </a:t>
            </a:r>
            <a:r>
              <a:rPr lang="he-IL" sz="3600" b="1" dirty="0" smtClean="0">
                <a:solidFill>
                  <a:srgbClr val="0070C0"/>
                </a:solidFill>
                <a:latin typeface="David" pitchFamily="34" charset="-79"/>
                <a:cs typeface="David" pitchFamily="34" charset="-79"/>
              </a:rPr>
              <a:t>(סימן)</a:t>
            </a:r>
            <a:r>
              <a:rPr lang="he-IL" sz="3600" b="1" dirty="0" smtClean="0">
                <a:latin typeface="David" pitchFamily="34" charset="-79"/>
                <a:cs typeface="David" pitchFamily="34" charset="-79"/>
              </a:rPr>
              <a:t>,</a:t>
            </a:r>
            <a:r>
              <a:rPr lang="he-IL" sz="3600" b="1" dirty="0" smtClean="0">
                <a:solidFill>
                  <a:srgbClr val="00B050"/>
                </a:solidFill>
                <a:latin typeface="David" pitchFamily="34" charset="-79"/>
                <a:cs typeface="David" pitchFamily="34" charset="-79"/>
              </a:rPr>
              <a:t> </a:t>
            </a:r>
            <a:r>
              <a:rPr lang="he-IL" sz="3600" b="1" dirty="0" smtClean="0">
                <a:latin typeface="David" pitchFamily="34" charset="-79"/>
                <a:cs typeface="David" pitchFamily="34" charset="-79"/>
              </a:rPr>
              <a:t>שָׁאַתָּה </a:t>
            </a:r>
            <a:r>
              <a:rPr lang="he-IL" sz="3600" b="1" dirty="0" err="1" smtClean="0">
                <a:latin typeface="David" pitchFamily="34" charset="-79"/>
                <a:cs typeface="David" pitchFamily="34" charset="-79"/>
              </a:rPr>
              <a:t>מְדַ</a:t>
            </a:r>
            <a:r>
              <a:rPr lang="he-IL" sz="3600" b="1" dirty="0" smtClean="0">
                <a:latin typeface="David" pitchFamily="34" charset="-79"/>
                <a:cs typeface="David" pitchFamily="34" charset="-79"/>
              </a:rPr>
              <a:t>בֵּ</a:t>
            </a:r>
            <a:r>
              <a:rPr lang="he-IL" sz="3600" b="1" dirty="0" err="1" smtClean="0">
                <a:latin typeface="David" pitchFamily="34" charset="-79"/>
                <a:cs typeface="David" pitchFamily="34" charset="-79"/>
              </a:rPr>
              <a:t>ר </a:t>
            </a:r>
            <a:r>
              <a:rPr lang="he-IL" sz="3600" b="1" dirty="0" smtClean="0">
                <a:latin typeface="David" pitchFamily="34" charset="-79"/>
                <a:cs typeface="David" pitchFamily="34" charset="-79"/>
              </a:rPr>
              <a:t>עִמִּי. </a:t>
            </a:r>
            <a:r>
              <a:rPr lang="he-IL" sz="3600" b="1" dirty="0" smtClean="0">
                <a:solidFill>
                  <a:srgbClr val="00B050"/>
                </a:solidFill>
                <a:latin typeface="David" pitchFamily="34" charset="-79"/>
                <a:cs typeface="David" pitchFamily="34" charset="-79"/>
              </a:rPr>
              <a:t> </a:t>
            </a:r>
            <a:r>
              <a:rPr lang="he-IL" sz="3600" b="1" dirty="0" err="1" smtClean="0">
                <a:solidFill>
                  <a:srgbClr val="00B050"/>
                </a:solidFill>
                <a:latin typeface="David" pitchFamily="34" charset="-79"/>
                <a:cs typeface="David" pitchFamily="34" charset="-79"/>
              </a:rPr>
              <a:t>יח</a:t>
            </a:r>
            <a:r>
              <a:rPr lang="he-IL" sz="3600" b="1" dirty="0" smtClean="0">
                <a:solidFill>
                  <a:srgbClr val="00B050"/>
                </a:solidFill>
                <a:latin typeface="David" pitchFamily="34" charset="-79"/>
                <a:cs typeface="David" pitchFamily="34" charset="-79"/>
              </a:rPr>
              <a:t> </a:t>
            </a:r>
            <a:r>
              <a:rPr lang="he-IL" sz="3600" b="1" dirty="0" smtClean="0">
                <a:latin typeface="David" pitchFamily="34" charset="-79"/>
                <a:cs typeface="David" pitchFamily="34" charset="-79"/>
              </a:rPr>
              <a:t>אַל-נָ</a:t>
            </a:r>
            <a:r>
              <a:rPr lang="he-IL" sz="3600" b="1" dirty="0" err="1" smtClean="0">
                <a:latin typeface="David" pitchFamily="34" charset="-79"/>
                <a:cs typeface="David" pitchFamily="34" charset="-79"/>
              </a:rPr>
              <a:t>א תָמ</a:t>
            </a:r>
            <a:r>
              <a:rPr lang="he-IL" sz="3600" b="1" dirty="0" smtClean="0">
                <a:latin typeface="David" pitchFamily="34" charset="-79"/>
                <a:cs typeface="David" pitchFamily="34" charset="-79"/>
              </a:rPr>
              <a:t>ֻש</a:t>
            </a:r>
            <a:r>
              <a:rPr lang="he-IL" sz="3600" b="1" dirty="0" err="1" smtClean="0">
                <a:latin typeface="David" pitchFamily="34" charset="-79"/>
                <a:cs typeface="David" pitchFamily="34" charset="-79"/>
              </a:rPr>
              <a:t>ׁ </a:t>
            </a:r>
            <a:r>
              <a:rPr lang="he-IL" sz="3600" b="1" dirty="0" smtClean="0">
                <a:latin typeface="David" pitchFamily="34" charset="-79"/>
                <a:cs typeface="David" pitchFamily="34" charset="-79"/>
              </a:rPr>
              <a:t>מִזֶּה </a:t>
            </a:r>
            <a:r>
              <a:rPr lang="he-IL" sz="3600" b="1" dirty="0" smtClean="0">
                <a:solidFill>
                  <a:srgbClr val="0070C0"/>
                </a:solidFill>
                <a:latin typeface="David" pitchFamily="34" charset="-79"/>
                <a:cs typeface="David" pitchFamily="34" charset="-79"/>
              </a:rPr>
              <a:t>(</a:t>
            </a:r>
            <a:r>
              <a:rPr lang="he-IL" sz="3600" b="1" dirty="0" err="1" smtClean="0">
                <a:solidFill>
                  <a:srgbClr val="0070C0"/>
                </a:solidFill>
                <a:latin typeface="David" pitchFamily="34" charset="-79"/>
                <a:cs typeface="David" pitchFamily="34" charset="-79"/>
              </a:rPr>
              <a:t>אל</a:t>
            </a:r>
            <a:r>
              <a:rPr lang="he-IL" sz="3600" b="1" dirty="0" smtClean="0">
                <a:solidFill>
                  <a:srgbClr val="0070C0"/>
                </a:solidFill>
                <a:latin typeface="David" pitchFamily="34" charset="-79"/>
                <a:cs typeface="David" pitchFamily="34" charset="-79"/>
              </a:rPr>
              <a:t> תזוז ממקומך)</a:t>
            </a:r>
            <a:r>
              <a:rPr lang="he-IL" sz="3600" b="1" dirty="0" smtClean="0">
                <a:latin typeface="David" pitchFamily="34" charset="-79"/>
                <a:cs typeface="David" pitchFamily="34" charset="-79"/>
              </a:rPr>
              <a:t>, עַד-בֹּאִי אֵלֶיךָ, </a:t>
            </a:r>
            <a:r>
              <a:rPr lang="he-IL" sz="3600" b="1" dirty="0" err="1" smtClean="0">
                <a:latin typeface="David" pitchFamily="34" charset="-79"/>
                <a:cs typeface="David" pitchFamily="34" charset="-79"/>
              </a:rPr>
              <a:t>וְהֹצֵ</a:t>
            </a:r>
            <a:r>
              <a:rPr lang="he-IL" sz="3600" b="1" dirty="0" smtClean="0">
                <a:latin typeface="David" pitchFamily="34" charset="-79"/>
                <a:cs typeface="David" pitchFamily="34" charset="-79"/>
              </a:rPr>
              <a:t>אתִי אֶת-מִנְחָתִי, וְהִנַּחְתִּי </a:t>
            </a:r>
            <a:r>
              <a:rPr lang="he-IL" sz="3600" b="1" dirty="0" err="1" smtClean="0">
                <a:latin typeface="David" pitchFamily="34" charset="-79"/>
                <a:cs typeface="David" pitchFamily="34" charset="-79"/>
              </a:rPr>
              <a:t>לְפָנֶי</a:t>
            </a:r>
            <a:r>
              <a:rPr lang="he-IL" sz="3600" b="1" dirty="0" smtClean="0">
                <a:latin typeface="David" pitchFamily="34" charset="-79"/>
                <a:cs typeface="David" pitchFamily="34" charset="-79"/>
              </a:rPr>
              <a:t>ךָ; וַיֹּאמַר, </a:t>
            </a:r>
            <a:r>
              <a:rPr lang="he-IL" sz="3600" b="1" dirty="0" err="1" smtClean="0">
                <a:latin typeface="David" pitchFamily="34" charset="-79"/>
                <a:cs typeface="David" pitchFamily="34" charset="-79"/>
              </a:rPr>
              <a:t>אָנֹ</a:t>
            </a:r>
            <a:r>
              <a:rPr lang="he-IL" sz="3600" b="1" dirty="0" smtClean="0">
                <a:latin typeface="David" pitchFamily="34" charset="-79"/>
                <a:cs typeface="David" pitchFamily="34" charset="-79"/>
              </a:rPr>
              <a:t>כִי אֵשֵׁב </a:t>
            </a:r>
            <a:r>
              <a:rPr lang="he-IL" sz="3600" b="1" dirty="0" err="1" smtClean="0">
                <a:latin typeface="David" pitchFamily="34" charset="-79"/>
                <a:cs typeface="David" pitchFamily="34" charset="-79"/>
              </a:rPr>
              <a:t>עַ</a:t>
            </a:r>
            <a:r>
              <a:rPr lang="he-IL" sz="3600" b="1" dirty="0" smtClean="0">
                <a:latin typeface="David" pitchFamily="34" charset="-79"/>
                <a:cs typeface="David" pitchFamily="34" charset="-79"/>
              </a:rPr>
              <a:t>ד שׁוּבֶךָ. </a:t>
            </a:r>
          </a:p>
          <a:p>
            <a:pPr>
              <a:buNone/>
            </a:pPr>
            <a:endParaRPr lang="he-IL" sz="3600" b="1" dirty="0" smtClean="0">
              <a:latin typeface="David" pitchFamily="34" charset="-79"/>
              <a:cs typeface="David" pitchFamily="34" charset="-79"/>
            </a:endParaRPr>
          </a:p>
          <a:p>
            <a:pPr>
              <a:buNone/>
            </a:pPr>
            <a:r>
              <a:rPr lang="he-IL" b="1" dirty="0" smtClean="0">
                <a:solidFill>
                  <a:srgbClr val="0070C0"/>
                </a:solidFill>
                <a:latin typeface="David" pitchFamily="34" charset="-79"/>
                <a:cs typeface="David" pitchFamily="34" charset="-79"/>
              </a:rPr>
              <a:t>    גדעון </a:t>
            </a:r>
            <a:r>
              <a:rPr lang="he-IL" b="1" dirty="0" smtClean="0">
                <a:solidFill>
                  <a:srgbClr val="0070C0"/>
                </a:solidFill>
                <a:latin typeface="David" pitchFamily="34" charset="-79"/>
                <a:cs typeface="David" pitchFamily="34" charset="-79"/>
              </a:rPr>
              <a:t>רוצה הוכחה לכך שה' מדבר איתו. הוא מבקש ממנו שיישאר במקומו עד שיחזור עם מנחה (מתנה לה').</a:t>
            </a:r>
            <a:endParaRPr lang="he-IL" b="1" dirty="0">
              <a:solidFill>
                <a:srgbClr val="0070C0"/>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6000" b="1" dirty="0" smtClean="0">
                <a:latin typeface="David" pitchFamily="34" charset="-79"/>
                <a:cs typeface="David" pitchFamily="34" charset="-79"/>
              </a:rPr>
              <a:t>פסוק 19</a:t>
            </a:r>
            <a:endParaRPr lang="he-IL" sz="6000" b="1" dirty="0">
              <a:latin typeface="David" pitchFamily="34" charset="-79"/>
              <a:cs typeface="David" pitchFamily="34" charset="-79"/>
            </a:endParaRPr>
          </a:p>
        </p:txBody>
      </p:sp>
      <p:sp>
        <p:nvSpPr>
          <p:cNvPr id="3" name="מציין מיקום תוכן 2"/>
          <p:cNvSpPr>
            <a:spLocks noGrp="1"/>
          </p:cNvSpPr>
          <p:nvPr>
            <p:ph idx="1"/>
          </p:nvPr>
        </p:nvSpPr>
        <p:spPr/>
        <p:txBody>
          <a:bodyPr>
            <a:normAutofit lnSpcReduction="10000"/>
          </a:bodyPr>
          <a:lstStyle/>
          <a:p>
            <a:pPr>
              <a:buNone/>
            </a:pPr>
            <a:r>
              <a:rPr lang="he-IL" sz="3600" b="1" dirty="0" err="1" smtClean="0">
                <a:solidFill>
                  <a:srgbClr val="00B050"/>
                </a:solidFill>
                <a:latin typeface="David" pitchFamily="34" charset="-79"/>
                <a:cs typeface="David" pitchFamily="34" charset="-79"/>
              </a:rPr>
              <a:t>יט</a:t>
            </a:r>
            <a:r>
              <a:rPr lang="he-IL" sz="3600" b="1" dirty="0" smtClean="0">
                <a:latin typeface="David" pitchFamily="34" charset="-79"/>
                <a:cs typeface="David" pitchFamily="34" charset="-79"/>
              </a:rPr>
              <a:t> וְגִדְעוֹן </a:t>
            </a:r>
            <a:r>
              <a:rPr lang="he-IL" sz="3600" b="1" dirty="0" err="1" smtClean="0">
                <a:latin typeface="David" pitchFamily="34" charset="-79"/>
                <a:cs typeface="David" pitchFamily="34" charset="-79"/>
              </a:rPr>
              <a:t>בּ</a:t>
            </a:r>
            <a:r>
              <a:rPr lang="he-IL" sz="3600" b="1" dirty="0" smtClean="0">
                <a:latin typeface="David" pitchFamily="34" charset="-79"/>
                <a:cs typeface="David" pitchFamily="34" charset="-79"/>
              </a:rPr>
              <a:t>ָא, </a:t>
            </a:r>
            <a:r>
              <a:rPr lang="he-IL" sz="3600" b="1" dirty="0" err="1" smtClean="0">
                <a:latin typeface="David" pitchFamily="34" charset="-79"/>
                <a:cs typeface="David" pitchFamily="34" charset="-79"/>
              </a:rPr>
              <a:t>וַיּ</a:t>
            </a:r>
            <a:r>
              <a:rPr lang="he-IL" sz="3600" b="1" dirty="0" smtClean="0">
                <a:latin typeface="David" pitchFamily="34" charset="-79"/>
                <a:cs typeface="David" pitchFamily="34" charset="-79"/>
              </a:rPr>
              <a:t>ַעַשׂ </a:t>
            </a:r>
            <a:r>
              <a:rPr lang="he-IL" sz="3600" b="1" dirty="0" err="1" smtClean="0">
                <a:latin typeface="David" pitchFamily="34" charset="-79"/>
                <a:cs typeface="David" pitchFamily="34" charset="-79"/>
              </a:rPr>
              <a:t>גְּ</a:t>
            </a:r>
            <a:r>
              <a:rPr lang="he-IL" sz="3600" b="1" dirty="0" smtClean="0">
                <a:latin typeface="David" pitchFamily="34" charset="-79"/>
                <a:cs typeface="David" pitchFamily="34" charset="-79"/>
              </a:rPr>
              <a:t>דִי-עִזּ</a:t>
            </a:r>
            <a:r>
              <a:rPr lang="he-IL" sz="3600" b="1" dirty="0" err="1" smtClean="0">
                <a:latin typeface="David" pitchFamily="34" charset="-79"/>
                <a:cs typeface="David" pitchFamily="34" charset="-79"/>
              </a:rPr>
              <a:t>ִים </a:t>
            </a:r>
            <a:r>
              <a:rPr lang="he-IL" sz="3600" b="1" dirty="0" smtClean="0">
                <a:latin typeface="David" pitchFamily="34" charset="-79"/>
                <a:cs typeface="David" pitchFamily="34" charset="-79"/>
              </a:rPr>
              <a:t>וְאֵיפַת-קֶמַח </a:t>
            </a:r>
            <a:r>
              <a:rPr lang="he-IL" sz="3600" b="1" dirty="0" err="1" smtClean="0">
                <a:latin typeface="David" pitchFamily="34" charset="-79"/>
                <a:cs typeface="David" pitchFamily="34" charset="-79"/>
              </a:rPr>
              <a:t>מַצּוֹ</a:t>
            </a:r>
            <a:r>
              <a:rPr lang="he-IL" sz="3600" b="1" dirty="0" smtClean="0">
                <a:latin typeface="David" pitchFamily="34" charset="-79"/>
                <a:cs typeface="David" pitchFamily="34" charset="-79"/>
              </a:rPr>
              <a:t>ת , הַבָּשָׂר שָׂם בַּסַּל, וְהַמָּרַ</a:t>
            </a:r>
            <a:r>
              <a:rPr lang="he-IL" sz="3600" b="1" dirty="0" err="1" smtClean="0">
                <a:latin typeface="David" pitchFamily="34" charset="-79"/>
                <a:cs typeface="David" pitchFamily="34" charset="-79"/>
              </a:rPr>
              <a:t>ק </a:t>
            </a:r>
            <a:r>
              <a:rPr lang="he-IL" sz="3600" b="1" dirty="0" smtClean="0">
                <a:latin typeface="David" pitchFamily="34" charset="-79"/>
                <a:cs typeface="David" pitchFamily="34" charset="-79"/>
              </a:rPr>
              <a:t>שָׂ</a:t>
            </a:r>
            <a:r>
              <a:rPr lang="he-IL" sz="3600" b="1" dirty="0" err="1" smtClean="0">
                <a:latin typeface="David" pitchFamily="34" charset="-79"/>
                <a:cs typeface="David" pitchFamily="34" charset="-79"/>
              </a:rPr>
              <a:t>ם </a:t>
            </a:r>
            <a:r>
              <a:rPr lang="he-IL" sz="3600" b="1" dirty="0" smtClean="0">
                <a:latin typeface="David" pitchFamily="34" charset="-79"/>
                <a:cs typeface="David" pitchFamily="34" charset="-79"/>
              </a:rPr>
              <a:t>בַּפָּרוּר </a:t>
            </a:r>
            <a:r>
              <a:rPr lang="he-IL" sz="3600" b="1" dirty="0" smtClean="0">
                <a:solidFill>
                  <a:srgbClr val="0070C0"/>
                </a:solidFill>
                <a:latin typeface="David" pitchFamily="34" charset="-79"/>
                <a:cs typeface="David" pitchFamily="34" charset="-79"/>
              </a:rPr>
              <a:t>(</a:t>
            </a:r>
            <a:r>
              <a:rPr lang="he-IL" sz="3600" b="1" dirty="0" err="1" smtClean="0">
                <a:solidFill>
                  <a:srgbClr val="0070C0"/>
                </a:solidFill>
                <a:latin typeface="David" pitchFamily="34" charset="-79"/>
                <a:cs typeface="David" pitchFamily="34" charset="-79"/>
              </a:rPr>
              <a:t>כלי</a:t>
            </a:r>
            <a:r>
              <a:rPr lang="he-IL" sz="3600" b="1" dirty="0" smtClean="0">
                <a:solidFill>
                  <a:srgbClr val="0070C0"/>
                </a:solidFill>
                <a:latin typeface="David" pitchFamily="34" charset="-79"/>
                <a:cs typeface="David" pitchFamily="34" charset="-79"/>
              </a:rPr>
              <a:t> הגשה)</a:t>
            </a:r>
            <a:r>
              <a:rPr lang="he-IL" sz="3600" b="1" dirty="0" smtClean="0">
                <a:latin typeface="David" pitchFamily="34" charset="-79"/>
                <a:cs typeface="David" pitchFamily="34" charset="-79"/>
              </a:rPr>
              <a:t>; וַיּוֹצֵא אֵלָיו אֶל-תַּחַת הָאֵלָה, </a:t>
            </a:r>
            <a:r>
              <a:rPr lang="he-IL" sz="3600" b="1" dirty="0" err="1" smtClean="0">
                <a:latin typeface="David" pitchFamily="34" charset="-79"/>
                <a:cs typeface="David" pitchFamily="34" charset="-79"/>
              </a:rPr>
              <a:t>וַיּ</a:t>
            </a:r>
            <a:r>
              <a:rPr lang="he-IL" sz="3600" b="1" dirty="0" smtClean="0">
                <a:latin typeface="David" pitchFamily="34" charset="-79"/>
                <a:cs typeface="David" pitchFamily="34" charset="-79"/>
              </a:rPr>
              <a:t>ַגַּשׁ.  </a:t>
            </a:r>
          </a:p>
          <a:p>
            <a:pPr>
              <a:buNone/>
            </a:pPr>
            <a:endParaRPr lang="he-IL" sz="3600" b="1" dirty="0" smtClean="0">
              <a:latin typeface="David" pitchFamily="34" charset="-79"/>
              <a:cs typeface="David" pitchFamily="34" charset="-79"/>
            </a:endParaRPr>
          </a:p>
          <a:p>
            <a:pPr>
              <a:buNone/>
            </a:pPr>
            <a:r>
              <a:rPr lang="he-IL" sz="3600" b="1" dirty="0" smtClean="0">
                <a:solidFill>
                  <a:srgbClr val="0070C0"/>
                </a:solidFill>
                <a:latin typeface="David" pitchFamily="34" charset="-79"/>
                <a:cs typeface="David" pitchFamily="34" charset="-79"/>
              </a:rPr>
              <a:t>גדעון הכין סעודת מלכים לכבוד האורח שלו. מנהג הכנסת האורחים נחשב למעלה גדולה באדם בתקופת המקרא.</a:t>
            </a:r>
            <a:r>
              <a:rPr lang="he-IL" dirty="0" smtClean="0">
                <a:solidFill>
                  <a:srgbClr val="0070C0"/>
                </a:solidFill>
              </a:rPr>
              <a:t/>
            </a:r>
            <a:br>
              <a:rPr lang="he-IL" dirty="0" smtClean="0">
                <a:solidFill>
                  <a:srgbClr val="0070C0"/>
                </a:solidFill>
              </a:rPr>
            </a:br>
            <a:endParaRPr lang="he-IL" dirty="0">
              <a:solidFill>
                <a:srgbClr val="0070C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6000" b="1" dirty="0" smtClean="0">
                <a:latin typeface="David" pitchFamily="34" charset="-79"/>
                <a:cs typeface="David" pitchFamily="34" charset="-79"/>
              </a:rPr>
              <a:t>פסוק 20</a:t>
            </a:r>
            <a:endParaRPr lang="he-IL" sz="6000" dirty="0"/>
          </a:p>
        </p:txBody>
      </p:sp>
      <p:sp>
        <p:nvSpPr>
          <p:cNvPr id="3" name="מציין מיקום תוכן 2"/>
          <p:cNvSpPr>
            <a:spLocks noGrp="1"/>
          </p:cNvSpPr>
          <p:nvPr>
            <p:ph idx="1"/>
          </p:nvPr>
        </p:nvSpPr>
        <p:spPr/>
        <p:txBody>
          <a:bodyPr>
            <a:normAutofit/>
          </a:bodyPr>
          <a:lstStyle/>
          <a:p>
            <a:pPr>
              <a:buNone/>
            </a:pPr>
            <a:r>
              <a:rPr lang="he-IL" sz="3600" b="1" dirty="0" smtClean="0">
                <a:latin typeface="David" pitchFamily="34" charset="-79"/>
                <a:cs typeface="David" pitchFamily="34" charset="-79"/>
              </a:rPr>
              <a:t>  </a:t>
            </a:r>
            <a:r>
              <a:rPr lang="he-IL" sz="3600" b="1" dirty="0" smtClean="0">
                <a:solidFill>
                  <a:srgbClr val="00B050"/>
                </a:solidFill>
                <a:latin typeface="David" pitchFamily="34" charset="-79"/>
                <a:cs typeface="David" pitchFamily="34" charset="-79"/>
              </a:rPr>
              <a:t> כ </a:t>
            </a:r>
            <a:r>
              <a:rPr lang="he-IL" sz="3600" b="1" dirty="0" smtClean="0">
                <a:latin typeface="David" pitchFamily="34" charset="-79"/>
                <a:cs typeface="David" pitchFamily="34" charset="-79"/>
              </a:rPr>
              <a:t>וַיֹּאמֶר </a:t>
            </a:r>
            <a:r>
              <a:rPr lang="he-IL" sz="3600" b="1" dirty="0" err="1" smtClean="0">
                <a:latin typeface="David" pitchFamily="34" charset="-79"/>
                <a:cs typeface="David" pitchFamily="34" charset="-79"/>
              </a:rPr>
              <a:t>אֵלָ</a:t>
            </a:r>
            <a:r>
              <a:rPr lang="he-IL" sz="3600" b="1" dirty="0" smtClean="0">
                <a:latin typeface="David" pitchFamily="34" charset="-79"/>
                <a:cs typeface="David" pitchFamily="34" charset="-79"/>
              </a:rPr>
              <a:t>יו מַלְאַךְ </a:t>
            </a:r>
            <a:r>
              <a:rPr lang="he-IL" sz="3600" b="1" dirty="0" err="1" smtClean="0">
                <a:latin typeface="David" pitchFamily="34" charset="-79"/>
                <a:cs typeface="David" pitchFamily="34" charset="-79"/>
              </a:rPr>
              <a:t>הָאֱלֹ</a:t>
            </a:r>
            <a:r>
              <a:rPr lang="he-IL" sz="3600" b="1" dirty="0" smtClean="0">
                <a:latin typeface="David" pitchFamily="34" charset="-79"/>
                <a:cs typeface="David" pitchFamily="34" charset="-79"/>
              </a:rPr>
              <a:t>הִים, קַח אֶת-הַבָּשָׂ</a:t>
            </a:r>
            <a:r>
              <a:rPr lang="he-IL" sz="3600" b="1" dirty="0" err="1" smtClean="0">
                <a:latin typeface="David" pitchFamily="34" charset="-79"/>
                <a:cs typeface="David" pitchFamily="34" charset="-79"/>
              </a:rPr>
              <a:t>ר </a:t>
            </a:r>
            <a:r>
              <a:rPr lang="he-IL" sz="3600" b="1" dirty="0" smtClean="0">
                <a:latin typeface="David" pitchFamily="34" charset="-79"/>
                <a:cs typeface="David" pitchFamily="34" charset="-79"/>
              </a:rPr>
              <a:t>וְאֶת-הַמַּצּוֹת וְהַנַּח אֶל-הַסֶּלַע </a:t>
            </a:r>
            <a:r>
              <a:rPr lang="he-IL" sz="3600" b="1" dirty="0" err="1" smtClean="0">
                <a:latin typeface="David" pitchFamily="34" charset="-79"/>
                <a:cs typeface="David" pitchFamily="34" charset="-79"/>
              </a:rPr>
              <a:t>הַל</a:t>
            </a:r>
            <a:r>
              <a:rPr lang="he-IL" sz="3600" b="1" dirty="0" smtClean="0">
                <a:latin typeface="David" pitchFamily="34" charset="-79"/>
                <a:cs typeface="David" pitchFamily="34" charset="-79"/>
              </a:rPr>
              <a:t>ָּז</a:t>
            </a:r>
            <a:r>
              <a:rPr lang="he-IL" sz="3600" b="1" dirty="0" err="1" smtClean="0">
                <a:latin typeface="David" pitchFamily="34" charset="-79"/>
                <a:cs typeface="David" pitchFamily="34" charset="-79"/>
              </a:rPr>
              <a:t>, </a:t>
            </a:r>
            <a:r>
              <a:rPr lang="he-IL" sz="3600" b="1" dirty="0" smtClean="0">
                <a:latin typeface="David" pitchFamily="34" charset="-79"/>
                <a:cs typeface="David" pitchFamily="34" charset="-79"/>
              </a:rPr>
              <a:t>וְאֶת-הַמָּרַק, </a:t>
            </a:r>
            <a:r>
              <a:rPr lang="he-IL" sz="3600" b="1" dirty="0" err="1" smtClean="0">
                <a:latin typeface="David" pitchFamily="34" charset="-79"/>
                <a:cs typeface="David" pitchFamily="34" charset="-79"/>
              </a:rPr>
              <a:t>שְׁפוֹ</a:t>
            </a:r>
            <a:r>
              <a:rPr lang="he-IL" sz="3600" b="1" dirty="0" smtClean="0">
                <a:latin typeface="David" pitchFamily="34" charset="-79"/>
                <a:cs typeface="David" pitchFamily="34" charset="-79"/>
              </a:rPr>
              <a:t>ךְ; </a:t>
            </a:r>
            <a:r>
              <a:rPr lang="he-IL" sz="3600" b="1" dirty="0" err="1" smtClean="0">
                <a:latin typeface="David" pitchFamily="34" charset="-79"/>
                <a:cs typeface="David" pitchFamily="34" charset="-79"/>
              </a:rPr>
              <a:t>וַיּ</a:t>
            </a:r>
            <a:r>
              <a:rPr lang="he-IL" sz="3600" b="1" dirty="0" smtClean="0">
                <a:latin typeface="David" pitchFamily="34" charset="-79"/>
                <a:cs typeface="David" pitchFamily="34" charset="-79"/>
              </a:rPr>
              <a:t>ַעַשׂ, </a:t>
            </a:r>
            <a:r>
              <a:rPr lang="he-IL" sz="3600" b="1" dirty="0" err="1" smtClean="0">
                <a:latin typeface="David" pitchFamily="34" charset="-79"/>
                <a:cs typeface="David" pitchFamily="34" charset="-79"/>
              </a:rPr>
              <a:t>כּ</a:t>
            </a:r>
            <a:r>
              <a:rPr lang="he-IL" sz="3600" b="1" dirty="0" smtClean="0">
                <a:latin typeface="David" pitchFamily="34" charset="-79"/>
                <a:cs typeface="David" pitchFamily="34" charset="-79"/>
              </a:rPr>
              <a:t>ֵן.</a:t>
            </a:r>
            <a:r>
              <a:rPr lang="he-IL" dirty="0" smtClean="0"/>
              <a:t> </a:t>
            </a:r>
            <a:r>
              <a:rPr lang="he-IL" sz="3600" b="1" dirty="0" smtClean="0">
                <a:solidFill>
                  <a:srgbClr val="0070C0"/>
                </a:solidFill>
                <a:latin typeface="David" pitchFamily="34" charset="-79"/>
                <a:cs typeface="David" pitchFamily="34" charset="-79"/>
              </a:rPr>
              <a:t>(ככל הנראה ביקש לשפוך את המרק על האוכל כדי להעצים את גודל הנס)</a:t>
            </a:r>
            <a:endParaRPr lang="he-IL" sz="3600" b="1" dirty="0">
              <a:solidFill>
                <a:srgbClr val="0070C0"/>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6000" b="1" dirty="0" smtClean="0">
                <a:latin typeface="David" pitchFamily="34" charset="-79"/>
                <a:cs typeface="David" pitchFamily="34" charset="-79"/>
              </a:rPr>
              <a:t>פסוק 21</a:t>
            </a:r>
            <a:endParaRPr lang="he-IL" sz="6000" dirty="0"/>
          </a:p>
        </p:txBody>
      </p:sp>
      <p:sp>
        <p:nvSpPr>
          <p:cNvPr id="3" name="מציין מיקום תוכן 2"/>
          <p:cNvSpPr>
            <a:spLocks noGrp="1"/>
          </p:cNvSpPr>
          <p:nvPr>
            <p:ph idx="1"/>
          </p:nvPr>
        </p:nvSpPr>
        <p:spPr/>
        <p:txBody>
          <a:bodyPr/>
          <a:lstStyle/>
          <a:p>
            <a:pPr>
              <a:buNone/>
            </a:pPr>
            <a:r>
              <a:rPr lang="he-IL" sz="3600" b="1" dirty="0" err="1" smtClean="0">
                <a:solidFill>
                  <a:srgbClr val="00B050"/>
                </a:solidFill>
                <a:latin typeface="David" pitchFamily="34" charset="-79"/>
                <a:cs typeface="David" pitchFamily="34" charset="-79"/>
              </a:rPr>
              <a:t>כא</a:t>
            </a:r>
            <a:r>
              <a:rPr lang="he-IL" sz="3600" b="1" dirty="0" smtClean="0">
                <a:latin typeface="David" pitchFamily="34" charset="-79"/>
                <a:cs typeface="David" pitchFamily="34" charset="-79"/>
              </a:rPr>
              <a:t> וַיִּשְׁלַח מַלְאַךְ </a:t>
            </a:r>
            <a:r>
              <a:rPr lang="he-IL" sz="3600" b="1" dirty="0" err="1" smtClean="0">
                <a:latin typeface="David" pitchFamily="34" charset="-79"/>
                <a:cs typeface="David" pitchFamily="34" charset="-79"/>
              </a:rPr>
              <a:t>יְהו</a:t>
            </a:r>
            <a:r>
              <a:rPr lang="he-IL" sz="3600" b="1" dirty="0" smtClean="0">
                <a:latin typeface="David" pitchFamily="34" charset="-79"/>
                <a:cs typeface="David" pitchFamily="34" charset="-79"/>
              </a:rPr>
              <a:t>ָה, אֶת-קְצֵה הַמִּשְׁעֶנֶת אֲשֶׁר בְּיָדוֹ, </a:t>
            </a:r>
            <a:r>
              <a:rPr lang="he-IL" sz="3600" b="1" dirty="0" err="1" smtClean="0">
                <a:latin typeface="David" pitchFamily="34" charset="-79"/>
                <a:cs typeface="David" pitchFamily="34" charset="-79"/>
              </a:rPr>
              <a:t>וַיּ</a:t>
            </a:r>
            <a:r>
              <a:rPr lang="he-IL" sz="3600" b="1" dirty="0" smtClean="0">
                <a:latin typeface="David" pitchFamily="34" charset="-79"/>
                <a:cs typeface="David" pitchFamily="34" charset="-79"/>
              </a:rPr>
              <a:t>ִגּ</a:t>
            </a:r>
            <a:r>
              <a:rPr lang="he-IL" sz="3600" b="1" dirty="0" err="1" smtClean="0">
                <a:latin typeface="David" pitchFamily="34" charset="-79"/>
                <a:cs typeface="David" pitchFamily="34" charset="-79"/>
              </a:rPr>
              <a:t>ַע </a:t>
            </a:r>
            <a:r>
              <a:rPr lang="he-IL" sz="3600" b="1" dirty="0" smtClean="0">
                <a:latin typeface="David" pitchFamily="34" charset="-79"/>
                <a:cs typeface="David" pitchFamily="34" charset="-79"/>
              </a:rPr>
              <a:t>בַּבָּשָׂר, </a:t>
            </a:r>
            <a:r>
              <a:rPr lang="he-IL" sz="3600" b="1" dirty="0" err="1" smtClean="0">
                <a:latin typeface="David" pitchFamily="34" charset="-79"/>
                <a:cs typeface="David" pitchFamily="34" charset="-79"/>
              </a:rPr>
              <a:t>וּבַמַּצּוֹ</a:t>
            </a:r>
            <a:r>
              <a:rPr lang="he-IL" sz="3600" b="1" dirty="0" smtClean="0">
                <a:latin typeface="David" pitchFamily="34" charset="-79"/>
                <a:cs typeface="David" pitchFamily="34" charset="-79"/>
              </a:rPr>
              <a:t>ת; וַתַּעַל </a:t>
            </a:r>
            <a:r>
              <a:rPr lang="he-IL" sz="3600" b="1" dirty="0" err="1" smtClean="0">
                <a:latin typeface="David" pitchFamily="34" charset="-79"/>
                <a:cs typeface="David" pitchFamily="34" charset="-79"/>
              </a:rPr>
              <a:t>הָא</a:t>
            </a:r>
            <a:r>
              <a:rPr lang="he-IL" sz="3600" b="1" dirty="0" smtClean="0">
                <a:latin typeface="David" pitchFamily="34" charset="-79"/>
                <a:cs typeface="David" pitchFamily="34" charset="-79"/>
              </a:rPr>
              <a:t>ֵשׁ </a:t>
            </a:r>
            <a:r>
              <a:rPr lang="he-IL" sz="3600" b="1" dirty="0" err="1" smtClean="0">
                <a:latin typeface="David" pitchFamily="34" charset="-79"/>
                <a:cs typeface="David" pitchFamily="34" charset="-79"/>
              </a:rPr>
              <a:t>מִ</a:t>
            </a:r>
            <a:r>
              <a:rPr lang="he-IL" sz="3600" b="1" dirty="0" smtClean="0">
                <a:latin typeface="David" pitchFamily="34" charset="-79"/>
                <a:cs typeface="David" pitchFamily="34" charset="-79"/>
              </a:rPr>
              <a:t>ן-הַצּוּר </a:t>
            </a:r>
            <a:r>
              <a:rPr lang="he-IL" sz="3600" b="1" dirty="0" smtClean="0">
                <a:solidFill>
                  <a:srgbClr val="0070C0"/>
                </a:solidFill>
                <a:latin typeface="David" pitchFamily="34" charset="-79"/>
                <a:cs typeface="David" pitchFamily="34" charset="-79"/>
              </a:rPr>
              <a:t>(סלע)</a:t>
            </a:r>
            <a:r>
              <a:rPr lang="he-IL" sz="3600" b="1" dirty="0" smtClean="0">
                <a:latin typeface="David" pitchFamily="34" charset="-79"/>
                <a:cs typeface="David" pitchFamily="34" charset="-79"/>
              </a:rPr>
              <a:t>, וַתֹּאכַל </a:t>
            </a:r>
            <a:r>
              <a:rPr lang="he-IL" sz="3600" b="1" dirty="0" smtClean="0">
                <a:solidFill>
                  <a:srgbClr val="0070C0"/>
                </a:solidFill>
                <a:latin typeface="David" pitchFamily="34" charset="-79"/>
                <a:cs typeface="David" pitchFamily="34" charset="-79"/>
              </a:rPr>
              <a:t>(תשרוף) </a:t>
            </a:r>
            <a:r>
              <a:rPr lang="he-IL" sz="3600" b="1" dirty="0" smtClean="0">
                <a:latin typeface="David" pitchFamily="34" charset="-79"/>
                <a:cs typeface="David" pitchFamily="34" charset="-79"/>
              </a:rPr>
              <a:t>אֶת-הַבָּשָׂ</a:t>
            </a:r>
            <a:r>
              <a:rPr lang="he-IL" sz="3600" b="1" dirty="0" err="1" smtClean="0">
                <a:latin typeface="David" pitchFamily="34" charset="-79"/>
                <a:cs typeface="David" pitchFamily="34" charset="-79"/>
              </a:rPr>
              <a:t>ר </a:t>
            </a:r>
            <a:r>
              <a:rPr lang="he-IL" sz="3600" b="1" dirty="0" smtClean="0">
                <a:latin typeface="David" pitchFamily="34" charset="-79"/>
                <a:cs typeface="David" pitchFamily="34" charset="-79"/>
              </a:rPr>
              <a:t>וְאֶת-הַמַּצּוֹת, וּמַלְאַךְ </a:t>
            </a:r>
            <a:r>
              <a:rPr lang="he-IL" sz="3600" b="1" dirty="0" err="1" smtClean="0">
                <a:latin typeface="David" pitchFamily="34" charset="-79"/>
                <a:cs typeface="David" pitchFamily="34" charset="-79"/>
              </a:rPr>
              <a:t>יְהו</a:t>
            </a:r>
            <a:r>
              <a:rPr lang="he-IL" sz="3600" b="1" dirty="0" smtClean="0">
                <a:latin typeface="David" pitchFamily="34" charset="-79"/>
                <a:cs typeface="David" pitchFamily="34" charset="-79"/>
              </a:rPr>
              <a:t>ָה,</a:t>
            </a:r>
            <a:r>
              <a:rPr lang="he-IL" sz="3600" b="1" dirty="0" err="1" smtClean="0">
                <a:latin typeface="David" pitchFamily="34" charset="-79"/>
                <a:cs typeface="David" pitchFamily="34" charset="-79"/>
              </a:rPr>
              <a:t> </a:t>
            </a:r>
            <a:r>
              <a:rPr lang="he-IL" sz="3600" b="1" dirty="0" smtClean="0">
                <a:latin typeface="David" pitchFamily="34" charset="-79"/>
                <a:cs typeface="David" pitchFamily="34" charset="-79"/>
              </a:rPr>
              <a:t>הָלַךְ מֵעֵינָיו. </a:t>
            </a:r>
            <a:r>
              <a:rPr lang="he-IL" sz="3600" b="1" dirty="0" smtClean="0">
                <a:solidFill>
                  <a:srgbClr val="0070C0"/>
                </a:solidFill>
                <a:latin typeface="David" pitchFamily="34" charset="-79"/>
                <a:cs typeface="David" pitchFamily="34" charset="-79"/>
              </a:rPr>
              <a:t> (נעלם)</a:t>
            </a:r>
          </a:p>
          <a:p>
            <a:endParaRPr lang="he-IL"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2.bp.blogspot.com/_qpI4NZs9CW4/TPZT2RBA2OI/AAAAAAAAF8Y/6RqkLMYIHTw/s1600/scan0007.jpg"/>
          <p:cNvPicPr>
            <a:picLocks noChangeAspect="1" noChangeArrowheads="1"/>
          </p:cNvPicPr>
          <p:nvPr/>
        </p:nvPicPr>
        <p:blipFill>
          <a:blip r:embed="rId2" cstate="print"/>
          <a:srcRect/>
          <a:stretch>
            <a:fillRect/>
          </a:stretch>
        </p:blipFill>
        <p:spPr bwMode="auto">
          <a:xfrm>
            <a:off x="1331640" y="836712"/>
            <a:ext cx="6912768" cy="5378997"/>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6000" b="1" dirty="0" smtClean="0">
                <a:latin typeface="David" pitchFamily="34" charset="-79"/>
                <a:cs typeface="David" pitchFamily="34" charset="-79"/>
              </a:rPr>
              <a:t>פסוקים 22-23</a:t>
            </a:r>
            <a:endParaRPr lang="he-IL" sz="6000" dirty="0"/>
          </a:p>
        </p:txBody>
      </p:sp>
      <p:sp>
        <p:nvSpPr>
          <p:cNvPr id="3" name="מציין מיקום תוכן 2"/>
          <p:cNvSpPr>
            <a:spLocks noGrp="1"/>
          </p:cNvSpPr>
          <p:nvPr>
            <p:ph idx="1"/>
          </p:nvPr>
        </p:nvSpPr>
        <p:spPr/>
        <p:txBody>
          <a:bodyPr>
            <a:normAutofit/>
          </a:bodyPr>
          <a:lstStyle/>
          <a:p>
            <a:pPr>
              <a:buNone/>
            </a:pPr>
            <a:r>
              <a:rPr lang="he-IL" sz="3600" b="1" dirty="0" err="1" smtClean="0">
                <a:solidFill>
                  <a:srgbClr val="00B050"/>
                </a:solidFill>
                <a:latin typeface="David" pitchFamily="34" charset="-79"/>
                <a:cs typeface="David" pitchFamily="34" charset="-79"/>
              </a:rPr>
              <a:t>כב</a:t>
            </a:r>
            <a:r>
              <a:rPr lang="he-IL" sz="3600" b="1" dirty="0" smtClean="0">
                <a:latin typeface="David" pitchFamily="34" charset="-79"/>
                <a:cs typeface="David" pitchFamily="34" charset="-79"/>
              </a:rPr>
              <a:t> וַיַּרְא גִּדְעוֹן, כִּי-מַלְאַךְ יְהוָה הוּא; וַיֹּאמֶר גִּדְעוֹן, </a:t>
            </a:r>
            <a:r>
              <a:rPr lang="he-IL" sz="3600" b="1" dirty="0" err="1" smtClean="0">
                <a:latin typeface="David" pitchFamily="34" charset="-79"/>
                <a:cs typeface="David" pitchFamily="34" charset="-79"/>
              </a:rPr>
              <a:t>אֲה</a:t>
            </a:r>
            <a:r>
              <a:rPr lang="he-IL" sz="3600" b="1" dirty="0" smtClean="0">
                <a:latin typeface="David" pitchFamily="34" charset="-79"/>
                <a:cs typeface="David" pitchFamily="34" charset="-79"/>
              </a:rPr>
              <a:t>ָהּ אֲדֹנ</a:t>
            </a:r>
            <a:r>
              <a:rPr lang="he-IL" sz="3600" b="1" dirty="0" err="1" smtClean="0">
                <a:latin typeface="David" pitchFamily="34" charset="-79"/>
                <a:cs typeface="David" pitchFamily="34" charset="-79"/>
              </a:rPr>
              <a:t>ָי </a:t>
            </a:r>
            <a:r>
              <a:rPr lang="he-IL" sz="3600" b="1" dirty="0" smtClean="0">
                <a:latin typeface="David" pitchFamily="34" charset="-79"/>
                <a:cs typeface="David" pitchFamily="34" charset="-79"/>
              </a:rPr>
              <a:t>יְהוִה-כִּי-עַל-כֵּן רָאִיתִי מַלְאַךְ </a:t>
            </a:r>
            <a:r>
              <a:rPr lang="he-IL" sz="3600" b="1" dirty="0" err="1" smtClean="0">
                <a:latin typeface="David" pitchFamily="34" charset="-79"/>
                <a:cs typeface="David" pitchFamily="34" charset="-79"/>
              </a:rPr>
              <a:t>יְהו</a:t>
            </a:r>
            <a:r>
              <a:rPr lang="he-IL" sz="3600" b="1" dirty="0" smtClean="0">
                <a:latin typeface="David" pitchFamily="34" charset="-79"/>
                <a:cs typeface="David" pitchFamily="34" charset="-79"/>
              </a:rPr>
              <a:t>ָה, פָּנִים </a:t>
            </a:r>
            <a:r>
              <a:rPr lang="he-IL" sz="3600" b="1" dirty="0" err="1" smtClean="0">
                <a:latin typeface="David" pitchFamily="34" charset="-79"/>
                <a:cs typeface="David" pitchFamily="34" charset="-79"/>
              </a:rPr>
              <a:t>אֶ</a:t>
            </a:r>
            <a:r>
              <a:rPr lang="he-IL" sz="3600" b="1" dirty="0" smtClean="0">
                <a:latin typeface="David" pitchFamily="34" charset="-79"/>
                <a:cs typeface="David" pitchFamily="34" charset="-79"/>
              </a:rPr>
              <a:t>ל-פָּנִים.  </a:t>
            </a:r>
            <a:r>
              <a:rPr lang="he-IL" sz="3600" b="1" dirty="0" err="1" smtClean="0">
                <a:solidFill>
                  <a:srgbClr val="00B050"/>
                </a:solidFill>
                <a:latin typeface="David" pitchFamily="34" charset="-79"/>
                <a:cs typeface="David" pitchFamily="34" charset="-79"/>
              </a:rPr>
              <a:t>כג</a:t>
            </a:r>
            <a:r>
              <a:rPr lang="he-IL" sz="3600" b="1" dirty="0" smtClean="0">
                <a:latin typeface="David" pitchFamily="34" charset="-79"/>
                <a:cs typeface="David" pitchFamily="34" charset="-79"/>
              </a:rPr>
              <a:t> וַיֹּאמֶר לוֹ יְהוָה שָׁלוֹם </a:t>
            </a:r>
            <a:r>
              <a:rPr lang="he-IL" sz="3600" b="1" dirty="0" err="1" smtClean="0">
                <a:latin typeface="David" pitchFamily="34" charset="-79"/>
                <a:cs typeface="David" pitchFamily="34" charset="-79"/>
              </a:rPr>
              <a:t>לְ</a:t>
            </a:r>
            <a:r>
              <a:rPr lang="he-IL" sz="3600" b="1" dirty="0" smtClean="0">
                <a:latin typeface="David" pitchFamily="34" charset="-79"/>
                <a:cs typeface="David" pitchFamily="34" charset="-79"/>
              </a:rPr>
              <a:t>ךָ, אַל-תִּירָא:  </a:t>
            </a:r>
            <a:r>
              <a:rPr lang="he-IL" sz="3600" b="1" dirty="0" err="1" smtClean="0">
                <a:latin typeface="David" pitchFamily="34" charset="-79"/>
                <a:cs typeface="David" pitchFamily="34" charset="-79"/>
              </a:rPr>
              <a:t>לֹ</a:t>
            </a:r>
            <a:r>
              <a:rPr lang="he-IL" sz="3600" b="1" dirty="0" smtClean="0">
                <a:latin typeface="David" pitchFamily="34" charset="-79"/>
                <a:cs typeface="David" pitchFamily="34" charset="-79"/>
              </a:rPr>
              <a:t>א, תָּמוּת. </a:t>
            </a:r>
          </a:p>
          <a:p>
            <a:pPr>
              <a:buNone/>
            </a:pPr>
            <a:endParaRPr lang="he-IL" sz="3600" b="1" dirty="0" smtClean="0">
              <a:latin typeface="David" pitchFamily="34" charset="-79"/>
              <a:cs typeface="David" pitchFamily="34" charset="-79"/>
            </a:endParaRPr>
          </a:p>
          <a:p>
            <a:pPr>
              <a:buNone/>
            </a:pPr>
            <a:r>
              <a:rPr lang="he-IL" b="1" dirty="0" smtClean="0">
                <a:solidFill>
                  <a:srgbClr val="0070C0"/>
                </a:solidFill>
                <a:latin typeface="David" pitchFamily="34" charset="-79"/>
                <a:cs typeface="David" pitchFamily="34" charset="-79"/>
              </a:rPr>
              <a:t>לפי שמות, פסוק 22: "כי לא יראני האדם וחי". כלומר, כל הרואה את ה' לא יישאר בחיים.</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6000" b="1" dirty="0" smtClean="0">
                <a:latin typeface="David" pitchFamily="34" charset="-79"/>
                <a:cs typeface="David" pitchFamily="34" charset="-79"/>
              </a:rPr>
              <a:t>פסוק 24</a:t>
            </a:r>
            <a:endParaRPr lang="he-IL" sz="6000" dirty="0"/>
          </a:p>
        </p:txBody>
      </p:sp>
      <p:sp>
        <p:nvSpPr>
          <p:cNvPr id="3" name="מציין מיקום תוכן 2"/>
          <p:cNvSpPr>
            <a:spLocks noGrp="1"/>
          </p:cNvSpPr>
          <p:nvPr>
            <p:ph idx="1"/>
          </p:nvPr>
        </p:nvSpPr>
        <p:spPr/>
        <p:txBody>
          <a:bodyPr>
            <a:normAutofit/>
          </a:bodyPr>
          <a:lstStyle/>
          <a:p>
            <a:pPr>
              <a:buNone/>
            </a:pPr>
            <a:r>
              <a:rPr lang="he-IL" sz="3600" b="1" dirty="0" smtClean="0">
                <a:solidFill>
                  <a:srgbClr val="00B050"/>
                </a:solidFill>
                <a:latin typeface="David" pitchFamily="34" charset="-79"/>
                <a:cs typeface="David" pitchFamily="34" charset="-79"/>
              </a:rPr>
              <a:t>כד</a:t>
            </a:r>
            <a:r>
              <a:rPr lang="he-IL" sz="3600" b="1" dirty="0" smtClean="0">
                <a:latin typeface="David" pitchFamily="34" charset="-79"/>
                <a:cs typeface="David" pitchFamily="34" charset="-79"/>
              </a:rPr>
              <a:t> </a:t>
            </a:r>
            <a:r>
              <a:rPr lang="he-IL" sz="3600" b="1" dirty="0" err="1" smtClean="0">
                <a:latin typeface="David" pitchFamily="34" charset="-79"/>
                <a:cs typeface="David" pitchFamily="34" charset="-79"/>
              </a:rPr>
              <a:t>וַיּ</a:t>
            </a:r>
            <a:r>
              <a:rPr lang="he-IL" sz="3600" b="1" dirty="0" smtClean="0">
                <a:latin typeface="David" pitchFamily="34" charset="-79"/>
                <a:cs typeface="David" pitchFamily="34" charset="-79"/>
              </a:rPr>
              <a:t>ִבֶן </a:t>
            </a:r>
            <a:r>
              <a:rPr lang="he-IL" sz="3600" b="1" dirty="0" err="1" smtClean="0">
                <a:latin typeface="David" pitchFamily="34" charset="-79"/>
                <a:cs typeface="David" pitchFamily="34" charset="-79"/>
              </a:rPr>
              <a:t>שׁ</a:t>
            </a:r>
            <a:r>
              <a:rPr lang="he-IL" sz="3600" b="1" dirty="0" smtClean="0">
                <a:latin typeface="David" pitchFamily="34" charset="-79"/>
                <a:cs typeface="David" pitchFamily="34" charset="-79"/>
              </a:rPr>
              <a:t>ָם גִּדְעוֹן </a:t>
            </a:r>
            <a:r>
              <a:rPr lang="he-IL" sz="3600" b="1" dirty="0" err="1" smtClean="0">
                <a:latin typeface="David" pitchFamily="34" charset="-79"/>
                <a:cs typeface="David" pitchFamily="34" charset="-79"/>
              </a:rPr>
              <a:t>מִזְבּ</a:t>
            </a:r>
            <a:r>
              <a:rPr lang="he-IL" sz="3600" b="1" dirty="0" smtClean="0">
                <a:latin typeface="David" pitchFamily="34" charset="-79"/>
                <a:cs typeface="David" pitchFamily="34" charset="-79"/>
              </a:rPr>
              <a:t>ֵחַ לַיהוָה, וַיִּקְרָא-לוֹ יְהוָה שָׁלוֹם; </a:t>
            </a:r>
            <a:r>
              <a:rPr lang="he-IL" sz="3600" b="1" dirty="0" err="1" smtClean="0">
                <a:latin typeface="David" pitchFamily="34" charset="-79"/>
                <a:cs typeface="David" pitchFamily="34" charset="-79"/>
              </a:rPr>
              <a:t>עַ</a:t>
            </a:r>
            <a:r>
              <a:rPr lang="he-IL" sz="3600" b="1" dirty="0" smtClean="0">
                <a:latin typeface="David" pitchFamily="34" charset="-79"/>
                <a:cs typeface="David" pitchFamily="34" charset="-79"/>
              </a:rPr>
              <a:t>ד, הַיּוֹם </a:t>
            </a:r>
            <a:r>
              <a:rPr lang="he-IL" sz="3600" b="1" dirty="0" err="1" smtClean="0">
                <a:latin typeface="David" pitchFamily="34" charset="-79"/>
                <a:cs typeface="David" pitchFamily="34" charset="-79"/>
              </a:rPr>
              <a:t>הַז</a:t>
            </a:r>
            <a:r>
              <a:rPr lang="he-IL" sz="3600" b="1" dirty="0" smtClean="0">
                <a:latin typeface="David" pitchFamily="34" charset="-79"/>
                <a:cs typeface="David" pitchFamily="34" charset="-79"/>
              </a:rPr>
              <a:t>ֶּה-עוֹדֶנּוּ, </a:t>
            </a:r>
            <a:r>
              <a:rPr lang="he-IL" sz="3600" b="1" dirty="0" err="1" smtClean="0">
                <a:latin typeface="David" pitchFamily="34" charset="-79"/>
                <a:cs typeface="David" pitchFamily="34" charset="-79"/>
              </a:rPr>
              <a:t>בְּעָ</a:t>
            </a:r>
            <a:r>
              <a:rPr lang="he-IL" sz="3600" b="1" dirty="0" smtClean="0">
                <a:latin typeface="David" pitchFamily="34" charset="-79"/>
                <a:cs typeface="David" pitchFamily="34" charset="-79"/>
              </a:rPr>
              <a:t>פְרָת אֲבִ</a:t>
            </a:r>
            <a:r>
              <a:rPr lang="he-IL" sz="3600" b="1" dirty="0" err="1" smtClean="0">
                <a:latin typeface="David" pitchFamily="34" charset="-79"/>
                <a:cs typeface="David" pitchFamily="34" charset="-79"/>
              </a:rPr>
              <a:t>י הָעֶזְר</a:t>
            </a:r>
            <a:r>
              <a:rPr lang="he-IL" sz="3600" b="1" dirty="0" smtClean="0">
                <a:latin typeface="David" pitchFamily="34" charset="-79"/>
                <a:cs typeface="David" pitchFamily="34" charset="-79"/>
              </a:rPr>
              <a:t>ִי. </a:t>
            </a:r>
          </a:p>
          <a:p>
            <a:pPr>
              <a:buNone/>
            </a:pPr>
            <a:endParaRPr lang="he-IL" sz="3600" b="1" dirty="0" smtClean="0">
              <a:latin typeface="David" pitchFamily="34" charset="-79"/>
              <a:cs typeface="David" pitchFamily="34" charset="-79"/>
            </a:endParaRPr>
          </a:p>
          <a:p>
            <a:pPr>
              <a:buNone/>
            </a:pPr>
            <a:r>
              <a:rPr lang="he-IL" b="1" dirty="0" smtClean="0">
                <a:solidFill>
                  <a:srgbClr val="0070C0"/>
                </a:solidFill>
                <a:latin typeface="David" pitchFamily="34" charset="-79"/>
                <a:cs typeface="David" pitchFamily="34" charset="-79"/>
              </a:rPr>
              <a:t>גדעון מיהר לבנות מזבח באותו מקום לכבוד ה', והוא קרא לו- ה' שלום</a:t>
            </a:r>
            <a:r>
              <a:rPr lang="he-IL" sz="3600" b="1" dirty="0" smtClean="0">
                <a:solidFill>
                  <a:srgbClr val="0070C0"/>
                </a:solidFill>
                <a:latin typeface="David" pitchFamily="34" charset="-79"/>
                <a:cs typeface="David" pitchFamily="34" charset="-79"/>
              </a:rPr>
              <a: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6000" b="1" dirty="0" smtClean="0">
                <a:solidFill>
                  <a:srgbClr val="FF0000"/>
                </a:solidFill>
                <a:latin typeface="David" pitchFamily="34" charset="-79"/>
                <a:cs typeface="David" pitchFamily="34" charset="-79"/>
              </a:rPr>
              <a:t>סיכום פרק ו' פסוקים 1-24</a:t>
            </a:r>
            <a:endParaRPr lang="he-IL" sz="6000" b="1" dirty="0">
              <a:solidFill>
                <a:srgbClr val="FF0000"/>
              </a:solidFill>
              <a:latin typeface="David" pitchFamily="34" charset="-79"/>
              <a:cs typeface="David" pitchFamily="34" charset="-79"/>
            </a:endParaRPr>
          </a:p>
        </p:txBody>
      </p:sp>
      <p:sp>
        <p:nvSpPr>
          <p:cNvPr id="3" name="מציין מיקום תוכן 2"/>
          <p:cNvSpPr>
            <a:spLocks noGrp="1"/>
          </p:cNvSpPr>
          <p:nvPr>
            <p:ph idx="1"/>
          </p:nvPr>
        </p:nvSpPr>
        <p:spPr>
          <a:xfrm>
            <a:off x="457200" y="1340768"/>
            <a:ext cx="8229600" cy="5184576"/>
          </a:xfrm>
        </p:spPr>
        <p:txBody>
          <a:bodyPr>
            <a:normAutofit/>
          </a:bodyPr>
          <a:lstStyle/>
          <a:p>
            <a:pPr>
              <a:buNone/>
            </a:pPr>
            <a:endParaRPr lang="he-IL" b="1" dirty="0" smtClean="0">
              <a:latin typeface="David" pitchFamily="34" charset="-79"/>
              <a:cs typeface="David" pitchFamily="34" charset="-79"/>
            </a:endParaRPr>
          </a:p>
          <a:p>
            <a:pPr>
              <a:buNone/>
            </a:pPr>
            <a:r>
              <a:rPr lang="he-IL" b="1" dirty="0" smtClean="0">
                <a:latin typeface="David" pitchFamily="34" charset="-79"/>
                <a:cs typeface="David" pitchFamily="34" charset="-79"/>
              </a:rPr>
              <a:t>   בני ישראל חוטאים לה', והוא שולח להם את המדיינים כעונש על מעשיהם. המדיינים מחסלים את היבול של בני ישראל ומשאירים אותם רעבים וללא פרנסה כשבע שנים. בני ישראל זועקים לה' שיושיע אותם והוא שולח להם נביא שיוכיח אותם על מעשיהם הרעים.</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z="6000" b="1" dirty="0" smtClean="0">
                <a:solidFill>
                  <a:srgbClr val="FF0000"/>
                </a:solidFill>
                <a:latin typeface="David" pitchFamily="34" charset="-79"/>
                <a:cs typeface="David" pitchFamily="34" charset="-79"/>
              </a:rPr>
              <a:t>סיכום פרק ו' פסוקים 1-24</a:t>
            </a:r>
            <a:endParaRPr lang="he-IL" dirty="0">
              <a:solidFill>
                <a:srgbClr val="FF0000"/>
              </a:solidFill>
            </a:endParaRPr>
          </a:p>
        </p:txBody>
      </p:sp>
      <p:sp>
        <p:nvSpPr>
          <p:cNvPr id="3" name="מציין מיקום תוכן 2"/>
          <p:cNvSpPr>
            <a:spLocks noGrp="1"/>
          </p:cNvSpPr>
          <p:nvPr>
            <p:ph idx="1"/>
          </p:nvPr>
        </p:nvSpPr>
        <p:spPr/>
        <p:txBody>
          <a:bodyPr>
            <a:normAutofit/>
          </a:bodyPr>
          <a:lstStyle/>
          <a:p>
            <a:pPr>
              <a:buNone/>
            </a:pPr>
            <a:r>
              <a:rPr lang="he-IL" b="1" dirty="0" smtClean="0">
                <a:latin typeface="David" pitchFamily="34" charset="-79"/>
                <a:cs typeface="David" pitchFamily="34" charset="-79"/>
              </a:rPr>
              <a:t>   בהמשך הסיפור, שולח ה' מלאך אל השופט הבא שעתיד להציל את בני ישראל- גדעון. תחילה גדעון לא מודע לעובדה כי הוא משוחח עם מלאך ה', אך כאשר חושד בכך, מבקש גדעון הוכחה לאמיתות הדברים. מלאך ה' מוכיח לו על ידי שריפת המנחה, וגדעון חושש לחייו מכיוון שראה את מלאך ה'.</a:t>
            </a:r>
          </a:p>
          <a:p>
            <a:pPr>
              <a:buNone/>
            </a:pPr>
            <a:r>
              <a:rPr lang="he-IL" b="1" dirty="0" smtClean="0">
                <a:latin typeface="David" pitchFamily="34" charset="-79"/>
                <a:cs typeface="David" pitchFamily="34" charset="-79"/>
              </a:rPr>
              <a:t>   לאחר שה' מרגיע את גדעון כי יישאר בחיים, הוא בונה מזבח לאל וקורא לו: ה' שלום.</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solidFill>
                  <a:srgbClr val="FF0000"/>
                </a:solidFill>
                <a:latin typeface="David" pitchFamily="34" charset="-79"/>
                <a:cs typeface="David" pitchFamily="34" charset="-79"/>
              </a:rPr>
              <a:t>רגעים קטנים של אושר</a:t>
            </a:r>
            <a:endParaRPr lang="he-IL" sz="5400" b="1" dirty="0">
              <a:solidFill>
                <a:srgbClr val="FF0000"/>
              </a:solidFill>
              <a:latin typeface="David" pitchFamily="34" charset="-79"/>
              <a:cs typeface="David" pitchFamily="34" charset="-79"/>
            </a:endParaRPr>
          </a:p>
        </p:txBody>
      </p:sp>
      <p:sp>
        <p:nvSpPr>
          <p:cNvPr id="3" name="מציין מיקום תוכן 2"/>
          <p:cNvSpPr>
            <a:spLocks noGrp="1"/>
          </p:cNvSpPr>
          <p:nvPr>
            <p:ph idx="1"/>
          </p:nvPr>
        </p:nvSpPr>
        <p:spPr/>
        <p:txBody>
          <a:bodyPr>
            <a:normAutofit/>
          </a:bodyPr>
          <a:lstStyle/>
          <a:p>
            <a:pPr algn="ctr">
              <a:buNone/>
            </a:pPr>
            <a:r>
              <a:rPr lang="he-IL" sz="3600" b="1" dirty="0" smtClean="0">
                <a:latin typeface="David" pitchFamily="34" charset="-79"/>
                <a:cs typeface="David" pitchFamily="34" charset="-79"/>
              </a:rPr>
              <a:t>   </a:t>
            </a:r>
            <a:endParaRPr lang="he-IL" sz="3600" b="1" dirty="0" smtClean="0">
              <a:latin typeface="David" pitchFamily="34" charset="-79"/>
              <a:cs typeface="David" pitchFamily="34" charset="-79"/>
            </a:endParaRPr>
          </a:p>
          <a:p>
            <a:pPr algn="ctr">
              <a:buNone/>
            </a:pPr>
            <a:r>
              <a:rPr lang="he-IL" sz="3600" b="1" dirty="0" smtClean="0">
                <a:latin typeface="David" pitchFamily="34" charset="-79"/>
                <a:cs typeface="David" pitchFamily="34" charset="-79"/>
              </a:rPr>
              <a:t>תכונותיו </a:t>
            </a:r>
            <a:r>
              <a:rPr lang="he-IL" sz="3600" b="1" dirty="0" smtClean="0">
                <a:latin typeface="David" pitchFamily="34" charset="-79"/>
                <a:cs typeface="David" pitchFamily="34" charset="-79"/>
              </a:rPr>
              <a:t>הטובות של גדעון היו צניעותו והכנסת האורחים שלו.</a:t>
            </a:r>
          </a:p>
          <a:p>
            <a:pPr algn="ctr">
              <a:buNone/>
            </a:pPr>
            <a:r>
              <a:rPr lang="he-IL" sz="3600" b="1" dirty="0" smtClean="0">
                <a:solidFill>
                  <a:srgbClr val="FF0000"/>
                </a:solidFill>
                <a:latin typeface="David" pitchFamily="34" charset="-79"/>
                <a:cs typeface="David" pitchFamily="34" charset="-79"/>
              </a:rPr>
              <a:t>   כתבו </a:t>
            </a:r>
            <a:r>
              <a:rPr lang="he-IL" sz="3600" b="1" dirty="0" smtClean="0">
                <a:latin typeface="David" pitchFamily="34" charset="-79"/>
                <a:cs typeface="David" pitchFamily="34" charset="-79"/>
              </a:rPr>
              <a:t>תכונה טובה, או משהו טוב אחר על כל אחד מחבריכם לכיתה, </a:t>
            </a:r>
            <a:r>
              <a:rPr lang="he-IL" sz="3600" b="1" dirty="0" smtClean="0">
                <a:solidFill>
                  <a:srgbClr val="FF0000"/>
                </a:solidFill>
                <a:latin typeface="David" pitchFamily="34" charset="-79"/>
                <a:cs typeface="David" pitchFamily="34" charset="-79"/>
              </a:rPr>
              <a:t>והכניסו</a:t>
            </a:r>
            <a:r>
              <a:rPr lang="he-IL" sz="3600" b="1" dirty="0" smtClean="0">
                <a:latin typeface="David" pitchFamily="34" charset="-79"/>
                <a:cs typeface="David" pitchFamily="34" charset="-79"/>
              </a:rPr>
              <a:t> את </a:t>
            </a:r>
            <a:r>
              <a:rPr lang="he-IL" sz="3600" b="1" dirty="0" smtClean="0">
                <a:latin typeface="David" pitchFamily="34" charset="-79"/>
                <a:cs typeface="David" pitchFamily="34" charset="-79"/>
              </a:rPr>
              <a:t>הפתק שכתבתם </a:t>
            </a:r>
            <a:r>
              <a:rPr lang="he-IL" sz="3600" b="1" dirty="0" smtClean="0">
                <a:latin typeface="David" pitchFamily="34" charset="-79"/>
                <a:cs typeface="David" pitchFamily="34" charset="-79"/>
              </a:rPr>
              <a:t>למעטפה עם שמו</a:t>
            </a:r>
            <a:r>
              <a:rPr lang="he-IL" sz="3600" b="1" dirty="0" smtClean="0">
                <a:latin typeface="David" pitchFamily="34" charset="-79"/>
                <a:cs typeface="David" pitchFamily="34" charset="-79"/>
              </a:rPr>
              <a:t>. </a:t>
            </a:r>
            <a:endParaRPr lang="he-IL" sz="36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3804</TotalTime>
  <Words>710</Words>
  <Application>Microsoft Office PowerPoint</Application>
  <PresentationFormat>‫הצגה על המסך (4:3)</PresentationFormat>
  <Paragraphs>89</Paragraphs>
  <Slides>26</Slides>
  <Notes>2</Notes>
  <HiddenSlides>0</HiddenSlides>
  <MMClips>0</MMClips>
  <ScaleCrop>false</ScaleCrop>
  <HeadingPairs>
    <vt:vector size="4" baseType="variant">
      <vt:variant>
        <vt:lpstr>ערכת נושא</vt:lpstr>
      </vt:variant>
      <vt:variant>
        <vt:i4>1</vt:i4>
      </vt:variant>
      <vt:variant>
        <vt:lpstr>כותרות שקופיות</vt:lpstr>
      </vt:variant>
      <vt:variant>
        <vt:i4>26</vt:i4>
      </vt:variant>
    </vt:vector>
  </HeadingPairs>
  <TitlesOfParts>
    <vt:vector size="27" baseType="lpstr">
      <vt:lpstr>ערכת נושא Office</vt:lpstr>
      <vt:lpstr>שקופית 1</vt:lpstr>
      <vt:lpstr>שקופית 2</vt:lpstr>
      <vt:lpstr>פסוק 1</vt:lpstr>
      <vt:lpstr>שקופית 4</vt:lpstr>
      <vt:lpstr>פסוק 2</vt:lpstr>
      <vt:lpstr>פסוקים 3-4</vt:lpstr>
      <vt:lpstr>פסוק 5</vt:lpstr>
      <vt:lpstr>ארבה</vt:lpstr>
      <vt:lpstr>פסוק 6</vt:lpstr>
      <vt:lpstr>פסוקים 7-8</vt:lpstr>
      <vt:lpstr>פסוקים 9-10</vt:lpstr>
      <vt:lpstr>פסוק 11</vt:lpstr>
      <vt:lpstr>פסוק 12</vt:lpstr>
      <vt:lpstr>פסוק 13</vt:lpstr>
      <vt:lpstr>פסוקים 14-15</vt:lpstr>
      <vt:lpstr>פסוק 16</vt:lpstr>
      <vt:lpstr>פסוקים 17-18</vt:lpstr>
      <vt:lpstr>פסוק 19</vt:lpstr>
      <vt:lpstr>פסוק 20</vt:lpstr>
      <vt:lpstr>פסוק 21</vt:lpstr>
      <vt:lpstr>שקופית 21</vt:lpstr>
      <vt:lpstr>פסוקים 22-23</vt:lpstr>
      <vt:lpstr>פסוק 24</vt:lpstr>
      <vt:lpstr>סיכום פרק ו' פסוקים 1-24</vt:lpstr>
      <vt:lpstr>סיכום פרק ו' פסוקים 1-24</vt:lpstr>
      <vt:lpstr>רגעים קטנים של אושר</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שקופית 1</dc:title>
  <dc:creator>user</dc:creator>
  <cp:lastModifiedBy>user</cp:lastModifiedBy>
  <cp:revision>145</cp:revision>
  <dcterms:created xsi:type="dcterms:W3CDTF">2014-03-13T07:58:46Z</dcterms:created>
  <dcterms:modified xsi:type="dcterms:W3CDTF">2014-03-17T19:05:39Z</dcterms:modified>
</cp:coreProperties>
</file>