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1"/>
  </p:notesMasterIdLst>
  <p:sldIdLst>
    <p:sldId id="259" r:id="rId2"/>
    <p:sldId id="258" r:id="rId3"/>
    <p:sldId id="256" r:id="rId4"/>
    <p:sldId id="257" r:id="rId5"/>
    <p:sldId id="260" r:id="rId6"/>
    <p:sldId id="267" r:id="rId7"/>
    <p:sldId id="265" r:id="rId8"/>
    <p:sldId id="266" r:id="rId9"/>
    <p:sldId id="299" r:id="rId10"/>
    <p:sldId id="280" r:id="rId11"/>
    <p:sldId id="261" r:id="rId12"/>
    <p:sldId id="301" r:id="rId13"/>
    <p:sldId id="282" r:id="rId14"/>
    <p:sldId id="262" r:id="rId15"/>
    <p:sldId id="283" r:id="rId16"/>
    <p:sldId id="263" r:id="rId17"/>
    <p:sldId id="281" r:id="rId18"/>
    <p:sldId id="264" r:id="rId19"/>
    <p:sldId id="268" r:id="rId20"/>
    <p:sldId id="269" r:id="rId21"/>
    <p:sldId id="284" r:id="rId22"/>
    <p:sldId id="270" r:id="rId23"/>
    <p:sldId id="285" r:id="rId24"/>
    <p:sldId id="271" r:id="rId25"/>
    <p:sldId id="272" r:id="rId26"/>
    <p:sldId id="273" r:id="rId27"/>
    <p:sldId id="286" r:id="rId28"/>
    <p:sldId id="275" r:id="rId29"/>
    <p:sldId id="274" r:id="rId30"/>
    <p:sldId id="276" r:id="rId31"/>
    <p:sldId id="277" r:id="rId32"/>
    <p:sldId id="278" r:id="rId33"/>
    <p:sldId id="298" r:id="rId34"/>
    <p:sldId id="310" r:id="rId35"/>
    <p:sldId id="314" r:id="rId36"/>
    <p:sldId id="300" r:id="rId37"/>
    <p:sldId id="302" r:id="rId38"/>
    <p:sldId id="303" r:id="rId39"/>
    <p:sldId id="304" r:id="rId40"/>
    <p:sldId id="305" r:id="rId41"/>
    <p:sldId id="306" r:id="rId42"/>
    <p:sldId id="307" r:id="rId43"/>
    <p:sldId id="308" r:id="rId44"/>
    <p:sldId id="309" r:id="rId45"/>
    <p:sldId id="311" r:id="rId46"/>
    <p:sldId id="312" r:id="rId47"/>
    <p:sldId id="313" r:id="rId48"/>
    <p:sldId id="315" r:id="rId49"/>
    <p:sldId id="316" r:id="rId50"/>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43" autoAdjust="0"/>
    <p:restoredTop sz="94605" autoAdjust="0"/>
  </p:normalViewPr>
  <p:slideViewPr>
    <p:cSldViewPr>
      <p:cViewPr varScale="1">
        <p:scale>
          <a:sx n="62" d="100"/>
          <a:sy n="62" d="100"/>
        </p:scale>
        <p:origin x="-1324" y="-76"/>
      </p:cViewPr>
      <p:guideLst>
        <p:guide orient="horz" pos="2160"/>
        <p:guide pos="2880"/>
      </p:guideLst>
    </p:cSldViewPr>
  </p:slideViewPr>
  <p:outlineViewPr>
    <p:cViewPr>
      <p:scale>
        <a:sx n="33" d="100"/>
        <a:sy n="33" d="100"/>
      </p:scale>
      <p:origin x="0" y="658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5AD1547-0C52-48A9-ADCD-51F79553F3D4}" type="datetimeFigureOut">
              <a:rPr lang="he-IL" smtClean="0"/>
              <a:pPr/>
              <a:t>א'/אדר ב/תשע"ד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0A6488C-2BAC-4D97-B5F8-859C6D35EFB9}"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70A6488C-2BAC-4D97-B5F8-859C6D35EFB9}" type="slidenum">
              <a:rPr lang="he-IL" smtClean="0"/>
              <a:pPr/>
              <a:t>14</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AE80AA2-C444-429C-B2EE-636170211FEC}"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BFDC95-A676-4F88-8CEF-5D20D155096C}" type="datetimeFigureOut">
              <a:rPr lang="he-IL" smtClean="0"/>
              <a:pPr/>
              <a:t>א'/אדר ב/תשע"ד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AE80AA2-C444-429C-B2EE-636170211FEC}"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oogle.co.il/url?sa=i&amp;rct=j&amp;q=&amp;esrc=s&amp;source=images&amp;cd=&amp;cad=rja&amp;docid=RVCNughPEOTRQM&amp;tbnid=ITEHf-CFnVFamM:&amp;ved=0CAUQjRw&amp;url=http://www.magazin.org.il/inner.asp?page=233628&amp;ei=O7ARU-KhDsTY0QWOhYHQAg&amp;bvm=bv.62286460,d.ZGU&amp;psig=AFQjCNG8FAxMpELe_srzMgj8iqBtEDIu4w&amp;ust=1393754537920653"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il/url?sa=i&amp;rct=j&amp;q=&amp;esrc=s&amp;source=images&amp;cd=&amp;cad=rja&amp;docid=hd3GzO3ngg4t-M&amp;tbnid=p3_s5s-4A4qGqM:&amp;ved=0CAUQjRw&amp;url=http%3A%2F%2F101fundraising.org%2F2013%2F09%2Freason-fundraising-results%2F&amp;ei=PtsUU6qbEoLEtQbAmIHgBg&amp;psig=AFQjCNHIwMBXk_5Z8dyENqNdAe6_55CJVg&amp;ust=139396213784211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323528" y="1700808"/>
            <a:ext cx="8352928" cy="2646878"/>
          </a:xfrm>
          <a:prstGeom prst="rect">
            <a:avLst/>
          </a:prstGeom>
          <a:noFill/>
        </p:spPr>
        <p:txBody>
          <a:bodyPr wrap="square" lIns="91440" tIns="45720" rIns="91440" bIns="45720">
            <a:spAutoFit/>
          </a:bodyPr>
          <a:lstStyle/>
          <a:p>
            <a:pPr algn="ctr"/>
            <a:r>
              <a:rPr lang="he-IL" sz="16600" b="1" cap="none" spc="0" dirty="0" smtClean="0">
                <a:ln w="31550" cmpd="sng">
                  <a:gradFill>
                    <a:gsLst>
                      <a:gs pos="70000">
                        <a:srgbClr val="FF0000"/>
                      </a:gs>
                      <a:gs pos="0">
                        <a:schemeClr val="accent6">
                          <a:tint val="77000"/>
                          <a:satMod val="180000"/>
                        </a:schemeClr>
                      </a:gs>
                    </a:gsLst>
                    <a:lin ang="5400000"/>
                  </a:gradFill>
                  <a:prstDash val="solid"/>
                </a:ln>
                <a:effectLst>
                  <a:outerShdw blurRad="50800" dist="40000" dir="5400000" algn="tl" rotWithShape="0">
                    <a:srgbClr val="000000">
                      <a:shade val="5000"/>
                      <a:satMod val="120000"/>
                      <a:alpha val="33000"/>
                    </a:srgbClr>
                  </a:outerShdw>
                </a:effectLst>
                <a:latin typeface="David" pitchFamily="34" charset="-79"/>
                <a:cs typeface="David" pitchFamily="34" charset="-79"/>
              </a:rPr>
              <a:t>שופטים</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354162"/>
          </a:xfrm>
        </p:spPr>
        <p:txBody>
          <a:bodyPr>
            <a:normAutofit/>
          </a:bodyPr>
          <a:lstStyle/>
          <a:p>
            <a:r>
              <a:rPr lang="he-IL" sz="6000" b="1" dirty="0" smtClean="0">
                <a:latin typeface="David" pitchFamily="34" charset="-79"/>
                <a:cs typeface="David" pitchFamily="34" charset="-79"/>
              </a:rPr>
              <a:t>פרק ד</a:t>
            </a:r>
            <a:endParaRPr lang="he-IL" sz="6000" b="1" dirty="0">
              <a:latin typeface="David" pitchFamily="34" charset="-79"/>
              <a:cs typeface="David" pitchFamily="34" charset="-79"/>
            </a:endParaRPr>
          </a:p>
        </p:txBody>
      </p:sp>
      <p:sp>
        <p:nvSpPr>
          <p:cNvPr id="4" name="מציין מיקום תוכן 2"/>
          <p:cNvSpPr>
            <a:spLocks noGrp="1"/>
          </p:cNvSpPr>
          <p:nvPr>
            <p:ph idx="1"/>
          </p:nvPr>
        </p:nvSpPr>
        <p:spPr>
          <a:xfrm>
            <a:off x="457200" y="1600200"/>
            <a:ext cx="8229600" cy="4853136"/>
          </a:xfrm>
        </p:spPr>
        <p:txBody>
          <a:bodyPr>
            <a:noAutofit/>
          </a:bodyPr>
          <a:lstStyle/>
          <a:p>
            <a:pPr>
              <a:buNone/>
            </a:pPr>
            <a:r>
              <a:rPr lang="he-IL" sz="3600" b="1" dirty="0" smtClean="0">
                <a:latin typeface="David" pitchFamily="34" charset="-79"/>
                <a:cs typeface="David" pitchFamily="34" charset="-79"/>
              </a:rPr>
              <a:t>   פסוקים 10- 21 עוסקים במלחמת בני ישראל ובראשם ברק ודבורה, בעם הכנעני אשר בראשם עומדים יבין וסיסרא.</a:t>
            </a:r>
          </a:p>
          <a:p>
            <a:pPr>
              <a:buNone/>
            </a:pPr>
            <a:r>
              <a:rPr lang="he-IL" sz="3600" b="1" dirty="0" smtClean="0">
                <a:latin typeface="David" pitchFamily="34" charset="-79"/>
                <a:cs typeface="David" pitchFamily="34" charset="-79"/>
              </a:rPr>
              <a:t>   למרות יתרון הכנענים בנשקם הרב, מנצחים בני ישראל בזכות עזרתו של אלוהים.</a:t>
            </a:r>
          </a:p>
          <a:p>
            <a:pPr>
              <a:buNone/>
            </a:pPr>
            <a:r>
              <a:rPr lang="he-IL" sz="3600" b="1" dirty="0" smtClean="0">
                <a:latin typeface="David" pitchFamily="34" charset="-79"/>
                <a:cs typeface="David" pitchFamily="34" charset="-79"/>
              </a:rPr>
              <a:t>   סיסרא בורח לאחר המלחמה לאוהלו של חבר </a:t>
            </a:r>
            <a:r>
              <a:rPr lang="he-IL" sz="3600" b="1" dirty="0" err="1" smtClean="0">
                <a:latin typeface="David" pitchFamily="34" charset="-79"/>
                <a:cs typeface="David" pitchFamily="34" charset="-79"/>
              </a:rPr>
              <a:t>הקיני</a:t>
            </a:r>
            <a:r>
              <a:rPr lang="he-IL" sz="3600" b="1" dirty="0" smtClean="0">
                <a:latin typeface="David" pitchFamily="34" charset="-79"/>
                <a:cs typeface="David" pitchFamily="34" charset="-79"/>
              </a:rPr>
              <a:t>, ושם פוגש את גורלו </a:t>
            </a:r>
            <a:r>
              <a:rPr lang="he-IL" sz="3600" b="1" dirty="0" smtClean="0">
                <a:latin typeface="David" pitchFamily="34" charset="-79"/>
                <a:cs typeface="David" pitchFamily="34" charset="-79"/>
              </a:rPr>
              <a:t>המר: </a:t>
            </a:r>
            <a:r>
              <a:rPr lang="he-IL" sz="3600" b="1" dirty="0" smtClean="0">
                <a:latin typeface="David" pitchFamily="34" charset="-79"/>
                <a:cs typeface="David" pitchFamily="34" charset="-79"/>
              </a:rPr>
              <a:t>מוות בידי אישה.</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99592" y="1340768"/>
            <a:ext cx="7772400" cy="3384376"/>
          </a:xfrm>
        </p:spPr>
        <p:txBody>
          <a:bodyPr>
            <a:normAutofit/>
          </a:bodyPr>
          <a:lstStyle/>
          <a:p>
            <a:pPr algn="r"/>
            <a:r>
              <a:rPr lang="he-IL" sz="4000" b="1" dirty="0" err="1" smtClean="0">
                <a:solidFill>
                  <a:srgbClr val="00B0F0"/>
                </a:solidFill>
                <a:latin typeface="David" pitchFamily="34" charset="-79"/>
                <a:cs typeface="David" pitchFamily="34" charset="-79"/>
              </a:rPr>
              <a:t>כב</a:t>
            </a:r>
            <a:r>
              <a:rPr lang="he-IL" sz="4000" b="1" dirty="0" smtClean="0">
                <a:latin typeface="David" pitchFamily="34" charset="-79"/>
                <a:cs typeface="David" pitchFamily="34" charset="-79"/>
              </a:rPr>
              <a:t> וְהִנֵּה </a:t>
            </a:r>
            <a:r>
              <a:rPr lang="he-IL" sz="4000" b="1" dirty="0" err="1" smtClean="0">
                <a:latin typeface="David" pitchFamily="34" charset="-79"/>
                <a:cs typeface="David" pitchFamily="34" charset="-79"/>
              </a:rPr>
              <a:t>בָר</a:t>
            </a:r>
            <a:r>
              <a:rPr lang="he-IL" sz="4000" b="1" dirty="0" smtClean="0">
                <a:latin typeface="David" pitchFamily="34" charset="-79"/>
                <a:cs typeface="David" pitchFamily="34" charset="-79"/>
              </a:rPr>
              <a:t>ָק, רֹדֵף </a:t>
            </a:r>
            <a:r>
              <a:rPr lang="he-IL" sz="4000" b="1" dirty="0" err="1" smtClean="0">
                <a:latin typeface="David" pitchFamily="34" charset="-79"/>
                <a:cs typeface="David" pitchFamily="34" charset="-79"/>
              </a:rPr>
              <a:t>אֶ</a:t>
            </a:r>
            <a:r>
              <a:rPr lang="he-IL" sz="4000" b="1" dirty="0" smtClean="0">
                <a:latin typeface="David" pitchFamily="34" charset="-79"/>
                <a:cs typeface="David" pitchFamily="34" charset="-79"/>
              </a:rPr>
              <a:t>ת-סִיסְרָ</a:t>
            </a:r>
            <a:r>
              <a:rPr lang="he-IL" sz="4000" b="1" dirty="0" err="1" smtClean="0">
                <a:latin typeface="David" pitchFamily="34" charset="-79"/>
                <a:cs typeface="David" pitchFamily="34" charset="-79"/>
              </a:rPr>
              <a:t>א, </a:t>
            </a:r>
            <a:r>
              <a:rPr lang="he-IL" sz="4000" b="1" dirty="0" smtClean="0">
                <a:latin typeface="David" pitchFamily="34" charset="-79"/>
                <a:cs typeface="David" pitchFamily="34" charset="-79"/>
              </a:rPr>
              <a:t>וַתֵּצֵא </a:t>
            </a:r>
            <a:r>
              <a:rPr lang="he-IL" sz="4000" b="1" dirty="0" err="1" smtClean="0">
                <a:latin typeface="David" pitchFamily="34" charset="-79"/>
                <a:cs typeface="David" pitchFamily="34" charset="-79"/>
              </a:rPr>
              <a:t>יָע</a:t>
            </a:r>
            <a:r>
              <a:rPr lang="he-IL" sz="4000" b="1" dirty="0" smtClean="0">
                <a:latin typeface="David" pitchFamily="34" charset="-79"/>
                <a:cs typeface="David" pitchFamily="34" charset="-79"/>
              </a:rPr>
              <a:t>ֵל</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לִקְרָאת</a:t>
            </a:r>
            <a:r>
              <a:rPr lang="he-IL" sz="4000" b="1" dirty="0" err="1" smtClean="0">
                <a:latin typeface="David" pitchFamily="34" charset="-79"/>
                <a:cs typeface="David" pitchFamily="34" charset="-79"/>
              </a:rPr>
              <a:t>וֹ, </a:t>
            </a:r>
            <a:r>
              <a:rPr lang="he-IL" sz="4000" b="1" dirty="0" smtClean="0">
                <a:latin typeface="David" pitchFamily="34" charset="-79"/>
                <a:cs typeface="David" pitchFamily="34" charset="-79"/>
              </a:rPr>
              <a:t>וַתֹּאמֶר לוֹ לֵך</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וְאַרְאֶךָּ אֶת-הָאִישׁ </a:t>
            </a:r>
            <a:r>
              <a:rPr lang="he-IL" sz="4000" b="1" dirty="0" err="1" smtClean="0">
                <a:latin typeface="David" pitchFamily="34" charset="-79"/>
                <a:cs typeface="David" pitchFamily="34" charset="-79"/>
              </a:rPr>
              <a:t>אֲש</a:t>
            </a:r>
            <a:r>
              <a:rPr lang="he-IL" sz="4000" b="1" dirty="0" smtClean="0">
                <a:latin typeface="David" pitchFamily="34" charset="-79"/>
                <a:cs typeface="David" pitchFamily="34" charset="-79"/>
              </a:rPr>
              <a:t>ֶׁר-אַתָּה </a:t>
            </a:r>
            <a:r>
              <a:rPr lang="he-IL" sz="4000" b="1" dirty="0" err="1" smtClean="0">
                <a:latin typeface="David" pitchFamily="34" charset="-79"/>
                <a:cs typeface="David" pitchFamily="34" charset="-79"/>
              </a:rPr>
              <a:t>מְבַ</a:t>
            </a:r>
            <a:r>
              <a:rPr lang="he-IL" sz="4000" b="1" dirty="0" smtClean="0">
                <a:latin typeface="David" pitchFamily="34" charset="-79"/>
                <a:cs typeface="David" pitchFamily="34" charset="-79"/>
              </a:rPr>
              <a:t>קֵּש</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וַיָּבֹא </a:t>
            </a:r>
            <a:r>
              <a:rPr lang="he-IL" sz="4000" b="1" dirty="0" err="1" smtClean="0">
                <a:latin typeface="David" pitchFamily="34" charset="-79"/>
                <a:cs typeface="David" pitchFamily="34" charset="-79"/>
              </a:rPr>
              <a:t>אֵלֶ</a:t>
            </a:r>
            <a:r>
              <a:rPr lang="he-IL" sz="4000" b="1" dirty="0" smtClean="0">
                <a:latin typeface="David" pitchFamily="34" charset="-79"/>
                <a:cs typeface="David" pitchFamily="34" charset="-79"/>
              </a:rPr>
              <a:t>יהָ-וְהִנֵּה </a:t>
            </a:r>
            <a:r>
              <a:rPr lang="he-IL" sz="4000" b="1" dirty="0" err="1" smtClean="0">
                <a:latin typeface="David" pitchFamily="34" charset="-79"/>
                <a:cs typeface="David" pitchFamily="34" charset="-79"/>
              </a:rPr>
              <a:t>סִיסְרָ</a:t>
            </a:r>
            <a:r>
              <a:rPr lang="he-IL" sz="4000" b="1" dirty="0" smtClean="0">
                <a:latin typeface="David" pitchFamily="34" charset="-79"/>
                <a:cs typeface="David" pitchFamily="34" charset="-79"/>
              </a:rPr>
              <a:t>א נֹפֵל </a:t>
            </a:r>
            <a:r>
              <a:rPr lang="he-IL" sz="4000" b="1" dirty="0" err="1" smtClean="0">
                <a:latin typeface="David" pitchFamily="34" charset="-79"/>
                <a:cs typeface="David" pitchFamily="34" charset="-79"/>
              </a:rPr>
              <a:t>מֵ</a:t>
            </a:r>
            <a:r>
              <a:rPr lang="he-IL" sz="4000" b="1" dirty="0" smtClean="0">
                <a:latin typeface="David" pitchFamily="34" charset="-79"/>
                <a:cs typeface="David" pitchFamily="34" charset="-79"/>
              </a:rPr>
              <a:t>ת, וְהַיָּתֵד </a:t>
            </a:r>
            <a:r>
              <a:rPr lang="he-IL" sz="4000" b="1" dirty="0" err="1" smtClean="0">
                <a:latin typeface="David" pitchFamily="34" charset="-79"/>
                <a:cs typeface="David" pitchFamily="34" charset="-79"/>
              </a:rPr>
              <a:t>בְּרַקָּ</a:t>
            </a:r>
            <a:r>
              <a:rPr lang="he-IL" sz="4000" b="1" dirty="0" smtClean="0">
                <a:latin typeface="David" pitchFamily="34" charset="-79"/>
                <a:cs typeface="David" pitchFamily="34" charset="-79"/>
              </a:rPr>
              <a:t>תוֹ. </a:t>
            </a:r>
            <a:endParaRPr lang="he-IL" sz="4000" b="1" dirty="0">
              <a:latin typeface="David" pitchFamily="34" charset="-79"/>
              <a:cs typeface="David" pitchFamily="34" charset="-79"/>
            </a:endParaRPr>
          </a:p>
        </p:txBody>
      </p:sp>
      <p:sp>
        <p:nvSpPr>
          <p:cNvPr id="4" name="מלבן 3"/>
          <p:cNvSpPr/>
          <p:nvPr/>
        </p:nvSpPr>
        <p:spPr>
          <a:xfrm>
            <a:off x="1907704" y="332656"/>
            <a:ext cx="5760640" cy="923330"/>
          </a:xfrm>
          <a:prstGeom prst="rect">
            <a:avLst/>
          </a:prstGeom>
        </p:spPr>
        <p:txBody>
          <a:bodyPr wrap="square">
            <a:spAutoFit/>
          </a:bodyPr>
          <a:lstStyle/>
          <a:p>
            <a:pPr algn="ctr"/>
            <a:r>
              <a:rPr lang="he-IL" sz="5400" b="1" dirty="0" smtClean="0">
                <a:latin typeface="David" pitchFamily="34" charset="-79"/>
                <a:cs typeface="David" pitchFamily="34" charset="-79"/>
              </a:rPr>
              <a:t>פסוק 22</a:t>
            </a:r>
            <a:endParaRPr lang="he-IL" sz="5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פסוקים 23-24</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683568" y="2852936"/>
            <a:ext cx="8229600" cy="3384375"/>
          </a:xfrm>
        </p:spPr>
        <p:txBody>
          <a:bodyPr>
            <a:noAutofit/>
          </a:bodyPr>
          <a:lstStyle/>
          <a:p>
            <a:pPr>
              <a:buNone/>
            </a:pPr>
            <a:r>
              <a:rPr lang="he-IL" sz="4000" b="1" dirty="0" smtClean="0">
                <a:solidFill>
                  <a:srgbClr val="00B0F0"/>
                </a:solidFill>
                <a:latin typeface="David" pitchFamily="34" charset="-79"/>
                <a:cs typeface="David" pitchFamily="34" charset="-79"/>
              </a:rPr>
              <a:t> </a:t>
            </a:r>
            <a:r>
              <a:rPr lang="he-IL" sz="4000" b="1" dirty="0" err="1" smtClean="0">
                <a:solidFill>
                  <a:srgbClr val="00B0F0"/>
                </a:solidFill>
                <a:latin typeface="David" pitchFamily="34" charset="-79"/>
                <a:cs typeface="David" pitchFamily="34" charset="-79"/>
              </a:rPr>
              <a:t>כג</a:t>
            </a:r>
            <a:r>
              <a:rPr lang="he-IL" sz="4000" b="1" dirty="0" smtClean="0">
                <a:solidFill>
                  <a:srgbClr val="00B0F0"/>
                </a:solidFill>
                <a:latin typeface="David" pitchFamily="34" charset="-79"/>
                <a:cs typeface="David" pitchFamily="34" charset="-79"/>
              </a:rPr>
              <a:t> </a:t>
            </a:r>
            <a:r>
              <a:rPr lang="he-IL" sz="4000" b="1" dirty="0" err="1" smtClean="0">
                <a:latin typeface="David" pitchFamily="34" charset="-79"/>
                <a:cs typeface="David" pitchFamily="34" charset="-79"/>
              </a:rPr>
              <a:t>וַיַּ</a:t>
            </a:r>
            <a:r>
              <a:rPr lang="he-IL" sz="4000" b="1" dirty="0" smtClean="0">
                <a:latin typeface="David" pitchFamily="34" charset="-79"/>
                <a:cs typeface="David" pitchFamily="34" charset="-79"/>
              </a:rPr>
              <a:t>כְנַע </a:t>
            </a:r>
            <a:r>
              <a:rPr lang="he-IL" sz="4000" b="1" dirty="0" err="1" smtClean="0">
                <a:latin typeface="David" pitchFamily="34" charset="-79"/>
                <a:cs typeface="David" pitchFamily="34" charset="-79"/>
              </a:rPr>
              <a:t>אֱלֹה</a:t>
            </a:r>
            <a:r>
              <a:rPr lang="he-IL" sz="4000" b="1" dirty="0" smtClean="0">
                <a:latin typeface="David" pitchFamily="34" charset="-79"/>
                <a:cs typeface="David" pitchFamily="34" charset="-79"/>
              </a:rPr>
              <a:t>ִים בַּיּוֹם </a:t>
            </a:r>
            <a:r>
              <a:rPr lang="he-IL" sz="4000" b="1" dirty="0" err="1" smtClean="0">
                <a:latin typeface="David" pitchFamily="34" charset="-79"/>
                <a:cs typeface="David" pitchFamily="34" charset="-79"/>
              </a:rPr>
              <a:t>הַהו</a:t>
            </a:r>
            <a:r>
              <a:rPr lang="he-IL" sz="4000" b="1" dirty="0" smtClean="0">
                <a:latin typeface="David" pitchFamily="34" charset="-79"/>
                <a:cs typeface="David" pitchFamily="34" charset="-79"/>
              </a:rPr>
              <a:t>ּא,</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אֵת יָבִין מֶלֶךְ-כְּנָעַן, לִפְנֵי, </a:t>
            </a:r>
            <a:r>
              <a:rPr lang="he-IL" sz="4000" b="1" dirty="0" err="1" smtClean="0">
                <a:latin typeface="David" pitchFamily="34" charset="-79"/>
                <a:cs typeface="David" pitchFamily="34" charset="-79"/>
              </a:rPr>
              <a:t>בְּ</a:t>
            </a:r>
            <a:r>
              <a:rPr lang="he-IL" sz="4000" b="1" dirty="0" smtClean="0">
                <a:latin typeface="David" pitchFamily="34" charset="-79"/>
                <a:cs typeface="David" pitchFamily="34" charset="-79"/>
              </a:rPr>
              <a:t>נֵי יִשְׂרָאֵל.  </a:t>
            </a:r>
            <a:r>
              <a:rPr lang="he-IL" sz="4000" b="1" dirty="0" smtClean="0">
                <a:solidFill>
                  <a:srgbClr val="00B0F0"/>
                </a:solidFill>
                <a:latin typeface="David" pitchFamily="34" charset="-79"/>
                <a:cs typeface="David" pitchFamily="34" charset="-79"/>
              </a:rPr>
              <a:t>כד</a:t>
            </a:r>
            <a:r>
              <a:rPr lang="he-IL" sz="4000" b="1" dirty="0" smtClean="0">
                <a:latin typeface="David" pitchFamily="34" charset="-79"/>
                <a:cs typeface="David" pitchFamily="34" charset="-79"/>
              </a:rPr>
              <a:t> וַתֵּלֶך</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יַד בְּנֵי-יִשְׂרָאֵל, הָלוֹךְ וְקָשָׁה, </a:t>
            </a:r>
            <a:r>
              <a:rPr lang="he-IL" sz="4000" b="1" dirty="0" err="1" smtClean="0">
                <a:latin typeface="David" pitchFamily="34" charset="-79"/>
                <a:cs typeface="David" pitchFamily="34" charset="-79"/>
              </a:rPr>
              <a:t>עַ</a:t>
            </a:r>
            <a:r>
              <a:rPr lang="he-IL" sz="4000" b="1" dirty="0" smtClean="0">
                <a:latin typeface="David" pitchFamily="34" charset="-79"/>
                <a:cs typeface="David" pitchFamily="34" charset="-79"/>
              </a:rPr>
              <a:t>ל, יָבִין מֶלֶךְ-כְּנָעַן-עַד אֲשֶׁר הִכְרִיתוּ </a:t>
            </a:r>
            <a:r>
              <a:rPr lang="he-IL" sz="4000" b="1" dirty="0" smtClean="0">
                <a:solidFill>
                  <a:srgbClr val="00B050"/>
                </a:solidFill>
                <a:latin typeface="David" pitchFamily="34" charset="-79"/>
                <a:cs typeface="David" pitchFamily="34" charset="-79"/>
              </a:rPr>
              <a:t>(השמידו, חיסלו)</a:t>
            </a:r>
            <a:r>
              <a:rPr lang="he-IL" sz="4000" b="1" dirty="0" smtClean="0">
                <a:latin typeface="David" pitchFamily="34" charset="-79"/>
                <a:cs typeface="David" pitchFamily="34" charset="-79"/>
              </a:rPr>
              <a:t>, אֵת יָבִין מֶלֶךְ-כְּנָעַן.</a:t>
            </a:r>
            <a:endParaRPr lang="he-IL" sz="4000" dirty="0"/>
          </a:p>
        </p:txBody>
      </p:sp>
      <p:grpSp>
        <p:nvGrpSpPr>
          <p:cNvPr id="4" name="קבוצה 3"/>
          <p:cNvGrpSpPr/>
          <p:nvPr/>
        </p:nvGrpSpPr>
        <p:grpSpPr>
          <a:xfrm>
            <a:off x="4139952" y="1628800"/>
            <a:ext cx="1522958" cy="989922"/>
            <a:chOff x="1894379" y="3511901"/>
            <a:chExt cx="1522958" cy="989922"/>
          </a:xfrm>
          <a:scene3d>
            <a:camera prst="orthographicFront"/>
            <a:lightRig rig="chilly" dir="t"/>
          </a:scene3d>
        </p:grpSpPr>
        <p:sp>
          <p:nvSpPr>
            <p:cNvPr id="5" name="מלבן מעוגל 4"/>
            <p:cNvSpPr/>
            <p:nvPr/>
          </p:nvSpPr>
          <p:spPr>
            <a:xfrm>
              <a:off x="1894379" y="3511901"/>
              <a:ext cx="1522958" cy="989922"/>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1942703" y="3560225"/>
              <a:ext cx="1426310" cy="89327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lang="he-IL" sz="2500" b="1" kern="1200" dirty="0" smtClean="0">
                  <a:solidFill>
                    <a:schemeClr val="tx1"/>
                  </a:solidFill>
                  <a:latin typeface="David" pitchFamily="34" charset="-79"/>
                  <a:cs typeface="David" pitchFamily="34" charset="-79"/>
                </a:rPr>
                <a:t>ישועה</a:t>
              </a:r>
              <a:endParaRPr lang="he-IL" sz="2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oomoo.co.il/sites/wallpapers/6b3e1c809c76af3b8acf85b6392c2d6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כותרת 1"/>
          <p:cNvSpPr>
            <a:spLocks noGrp="1"/>
          </p:cNvSpPr>
          <p:nvPr>
            <p:ph type="title"/>
          </p:nvPr>
        </p:nvSpPr>
        <p:spPr>
          <a:xfrm>
            <a:off x="683568" y="1196752"/>
            <a:ext cx="8229600" cy="1143000"/>
          </a:xfrm>
          <a:noFill/>
        </p:spPr>
        <p:txBody>
          <a:bodyPr>
            <a:noAutofit/>
          </a:bodyPr>
          <a:lstStyle/>
          <a:p>
            <a:r>
              <a:rPr lang="he-IL" sz="13800" b="1" dirty="0" smtClean="0">
                <a:ln w="63500">
                  <a:solidFill>
                    <a:srgbClr val="FFFF00"/>
                  </a:solidFill>
                </a:ln>
                <a:solidFill>
                  <a:srgbClr val="FF0000"/>
                </a:solidFill>
              </a:rPr>
              <a:t>שירת דבורה</a:t>
            </a:r>
            <a:endParaRPr lang="he-IL" sz="13800" b="1" dirty="0">
              <a:ln w="63500">
                <a:solidFill>
                  <a:srgbClr val="FFFF00"/>
                </a:solidFill>
              </a:ln>
              <a:solidFill>
                <a:srgbClr val="FF0000"/>
              </a:solidFill>
            </a:endParaRPr>
          </a:p>
        </p:txBody>
      </p:sp>
      <p:sp>
        <p:nvSpPr>
          <p:cNvPr id="5" name="מלבן 4"/>
          <p:cNvSpPr/>
          <p:nvPr/>
        </p:nvSpPr>
        <p:spPr>
          <a:xfrm>
            <a:off x="2123728" y="2852936"/>
            <a:ext cx="4572000" cy="1569660"/>
          </a:xfrm>
          <a:prstGeom prst="rect">
            <a:avLst/>
          </a:prstGeom>
        </p:spPr>
        <p:txBody>
          <a:bodyPr>
            <a:spAutoFit/>
          </a:bodyPr>
          <a:lstStyle/>
          <a:p>
            <a:r>
              <a:rPr lang="he-IL" sz="9600" b="1" dirty="0" smtClean="0">
                <a:ln w="63500">
                  <a:solidFill>
                    <a:srgbClr val="FFFF00"/>
                  </a:solidFill>
                </a:ln>
                <a:solidFill>
                  <a:srgbClr val="FF0000"/>
                </a:solidFill>
              </a:rPr>
              <a:t>פרק ה</a:t>
            </a:r>
            <a:endParaRPr lang="he-I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הקדמה</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57200" y="1268760"/>
            <a:ext cx="8229600" cy="4857403"/>
          </a:xfrm>
        </p:spPr>
        <p:txBody>
          <a:bodyPr>
            <a:normAutofit/>
          </a:bodyPr>
          <a:lstStyle/>
          <a:p>
            <a:pPr>
              <a:buNone/>
            </a:pPr>
            <a:r>
              <a:rPr lang="he-IL" sz="3600" b="1" dirty="0" smtClean="0">
                <a:latin typeface="David" pitchFamily="34" charset="-79"/>
                <a:cs typeface="David" pitchFamily="34" charset="-79"/>
              </a:rPr>
              <a:t>  </a:t>
            </a:r>
          </a:p>
          <a:p>
            <a:pPr>
              <a:buNone/>
            </a:pPr>
            <a:r>
              <a:rPr lang="he-IL" sz="3600" b="1" dirty="0" smtClean="0">
                <a:latin typeface="David" pitchFamily="34" charset="-79"/>
                <a:cs typeface="David" pitchFamily="34" charset="-79"/>
              </a:rPr>
              <a:t>שירת </a:t>
            </a:r>
            <a:r>
              <a:rPr lang="he-IL" sz="3600" b="1" dirty="0" smtClean="0">
                <a:latin typeface="David" pitchFamily="34" charset="-79"/>
                <a:cs typeface="David" pitchFamily="34" charset="-79"/>
              </a:rPr>
              <a:t>דבורה נועדה להנציח את הניצחון הגדול של עם ישראל בהנהגתם של דבורה וברק, ולהביע את רגשות התודה לאל על הניצחון הזה. זהו שיר שמתאר את מהלך המלחמה ובאמצעותו מודה המחבר לאל על הניסים הגדולים שעשה לעמו.</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5793507"/>
          </a:xfrm>
        </p:spPr>
        <p:txBody>
          <a:bodyPr>
            <a:normAutofit lnSpcReduction="10000"/>
          </a:bodyPr>
          <a:lstStyle/>
          <a:p>
            <a:pPr>
              <a:buNone/>
            </a:pPr>
            <a:r>
              <a:rPr lang="he-IL" sz="3600" b="1" dirty="0" smtClean="0">
                <a:latin typeface="David" pitchFamily="34" charset="-79"/>
                <a:cs typeface="David" pitchFamily="34" charset="-79"/>
              </a:rPr>
              <a:t>   הקטע המובא בפנינו הוא קטע שירה, וכמו שבשירים של ימינו ישנם חרוזים, ושימוש במילים נרדפות, גם בתקופת המקרא השתמשו באמצעים ספרותיים להעשרת הטקסט.</a:t>
            </a:r>
          </a:p>
          <a:p>
            <a:pPr>
              <a:buNone/>
            </a:pPr>
            <a:r>
              <a:rPr lang="he-IL" sz="3600" b="1" dirty="0" smtClean="0">
                <a:latin typeface="David" pitchFamily="34" charset="-79"/>
                <a:cs typeface="David" pitchFamily="34" charset="-79"/>
              </a:rPr>
              <a:t>   אחד מהאמצעים הספרותיים הוא:</a:t>
            </a:r>
          </a:p>
          <a:p>
            <a:pPr algn="ctr">
              <a:buNone/>
            </a:pPr>
            <a:endParaRPr lang="he-IL" sz="3600" b="1" u="sng" dirty="0" smtClean="0">
              <a:solidFill>
                <a:srgbClr val="FF0000"/>
              </a:solidFill>
              <a:latin typeface="David" pitchFamily="34" charset="-79"/>
              <a:cs typeface="David" pitchFamily="34" charset="-79"/>
            </a:endParaRPr>
          </a:p>
          <a:p>
            <a:pPr algn="ctr">
              <a:buNone/>
            </a:pPr>
            <a:r>
              <a:rPr lang="he-IL" sz="3600" b="1" u="sng" dirty="0" smtClean="0">
                <a:solidFill>
                  <a:srgbClr val="FF0000"/>
                </a:solidFill>
                <a:latin typeface="David" pitchFamily="34" charset="-79"/>
                <a:cs typeface="David" pitchFamily="34" charset="-79"/>
              </a:rPr>
              <a:t>תקבולת</a:t>
            </a:r>
          </a:p>
          <a:p>
            <a:pPr algn="ctr">
              <a:buNone/>
            </a:pPr>
            <a:r>
              <a:rPr lang="he-IL" sz="3600" b="1" dirty="0" smtClean="0">
                <a:solidFill>
                  <a:srgbClr val="FF0000"/>
                </a:solidFill>
                <a:latin typeface="David" pitchFamily="34" charset="-79"/>
                <a:cs typeface="David" pitchFamily="34" charset="-79"/>
              </a:rPr>
              <a:t>אמצעי ספרותי המעשיר את הטקסט. ישנם סוגים שונים של תקבולות.</a:t>
            </a:r>
          </a:p>
          <a:p>
            <a:pPr>
              <a:buNone/>
            </a:pPr>
            <a:endParaRPr lang="he-IL" sz="3600" b="1" dirty="0" smtClean="0">
              <a:latin typeface="David" pitchFamily="34" charset="-79"/>
              <a:cs typeface="David" pitchFamily="34" charset="-79"/>
            </a:endParaRPr>
          </a:p>
          <a:p>
            <a:pPr>
              <a:buNone/>
            </a:pPr>
            <a:endParaRPr lang="he-IL" sz="3600" b="1" dirty="0" smtClean="0">
              <a:latin typeface="David" pitchFamily="34" charset="-79"/>
              <a:cs typeface="David" pitchFamily="34" charset="-79"/>
            </a:endParaRPr>
          </a:p>
          <a:p>
            <a:pPr>
              <a:buNone/>
            </a:pPr>
            <a:endParaRPr lang="he-IL"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b="1" dirty="0" smtClean="0">
                <a:latin typeface="David" pitchFamily="34" charset="-79"/>
                <a:cs typeface="David" pitchFamily="34" charset="-79"/>
              </a:rPr>
              <a:t>תקבולות בשירים- שני הקטעים מביעים את אותו הרעיון</a:t>
            </a:r>
            <a:endParaRPr lang="he-IL" b="1" dirty="0">
              <a:latin typeface="David" pitchFamily="34" charset="-79"/>
              <a:cs typeface="David" pitchFamily="34" charset="-79"/>
            </a:endParaRPr>
          </a:p>
        </p:txBody>
      </p:sp>
      <p:sp>
        <p:nvSpPr>
          <p:cNvPr id="3" name="מציין מיקום תוכן 2"/>
          <p:cNvSpPr>
            <a:spLocks noGrp="1"/>
          </p:cNvSpPr>
          <p:nvPr>
            <p:ph idx="1"/>
          </p:nvPr>
        </p:nvSpPr>
        <p:spPr/>
        <p:txBody>
          <a:bodyPr numCol="2">
            <a:normAutofit/>
          </a:bodyPr>
          <a:lstStyle/>
          <a:p>
            <a:pPr>
              <a:buNone/>
            </a:pPr>
            <a:r>
              <a:rPr lang="he-IL" sz="2800" b="1" dirty="0" smtClean="0">
                <a:latin typeface="David" pitchFamily="34" charset="-79"/>
                <a:cs typeface="David" pitchFamily="34" charset="-79"/>
              </a:rPr>
              <a:t>   </a:t>
            </a:r>
            <a:r>
              <a:rPr lang="he-IL" sz="2800" b="1" u="sng" dirty="0" smtClean="0">
                <a:latin typeface="David" pitchFamily="34" charset="-79"/>
                <a:cs typeface="David" pitchFamily="34" charset="-79"/>
              </a:rPr>
              <a:t>מכתב לאחי/קובי אפללו</a:t>
            </a:r>
          </a:p>
          <a:p>
            <a:pPr>
              <a:buNone/>
            </a:pPr>
            <a:r>
              <a:rPr lang="he-IL" sz="2800" b="1" dirty="0" smtClean="0">
                <a:solidFill>
                  <a:srgbClr val="FF0000"/>
                </a:solidFill>
                <a:latin typeface="David" pitchFamily="34" charset="-79"/>
                <a:cs typeface="David" pitchFamily="34" charset="-79"/>
              </a:rPr>
              <a:t>     וזה הרגע </a:t>
            </a:r>
            <a:r>
              <a:rPr lang="he-IL" sz="2800" b="1" dirty="0" smtClean="0">
                <a:latin typeface="David" pitchFamily="34" charset="-79"/>
                <a:cs typeface="David" pitchFamily="34" charset="-79"/>
              </a:rPr>
              <a:t/>
            </a:r>
            <a:br>
              <a:rPr lang="he-IL" sz="2800" b="1" dirty="0" smtClean="0">
                <a:latin typeface="David" pitchFamily="34" charset="-79"/>
                <a:cs typeface="David" pitchFamily="34" charset="-79"/>
              </a:rPr>
            </a:br>
            <a:r>
              <a:rPr lang="he-IL" sz="2800" b="1" dirty="0" smtClean="0">
                <a:solidFill>
                  <a:srgbClr val="FF0000"/>
                </a:solidFill>
                <a:latin typeface="David" pitchFamily="34" charset="-79"/>
                <a:cs typeface="David" pitchFamily="34" charset="-79"/>
              </a:rPr>
              <a:t>הנה באה השעה </a:t>
            </a:r>
            <a:r>
              <a:rPr lang="he-IL" sz="2800" b="1" dirty="0" smtClean="0">
                <a:latin typeface="David" pitchFamily="34" charset="-79"/>
                <a:cs typeface="David" pitchFamily="34" charset="-79"/>
              </a:rPr>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מה תביא איתה הרוח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מה ימיס את הדממה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ויש סיבות לכל דבר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יש חלום שלא נגמר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בסוף הדרך עוד תהיה מאושר</a:t>
            </a:r>
          </a:p>
          <a:p>
            <a:pPr>
              <a:buNone/>
            </a:pPr>
            <a:r>
              <a:rPr lang="he-IL" sz="2800" b="1" u="sng" dirty="0" smtClean="0">
                <a:latin typeface="David" pitchFamily="34" charset="-79"/>
                <a:cs typeface="David" pitchFamily="34" charset="-79"/>
              </a:rPr>
              <a:t>שגעת- טרפת/ ליאור נרקיס</a:t>
            </a:r>
          </a:p>
          <a:p>
            <a:pPr>
              <a:buNone/>
            </a:pPr>
            <a:r>
              <a:rPr lang="he-IL" sz="2800" b="1" dirty="0" smtClean="0">
                <a:solidFill>
                  <a:srgbClr val="FF0000"/>
                </a:solidFill>
                <a:latin typeface="David" pitchFamily="34" charset="-79"/>
                <a:cs typeface="David" pitchFamily="34" charset="-79"/>
              </a:rPr>
              <a:t>    קוראים לזה שַׁגַּעַתְּ </a:t>
            </a:r>
            <a:br>
              <a:rPr lang="he-IL" sz="2800" b="1" dirty="0" smtClean="0">
                <a:solidFill>
                  <a:srgbClr val="FF0000"/>
                </a:solidFill>
                <a:latin typeface="David" pitchFamily="34" charset="-79"/>
                <a:cs typeface="David" pitchFamily="34" charset="-79"/>
              </a:rPr>
            </a:br>
            <a:r>
              <a:rPr lang="he-IL" sz="2800" b="1" dirty="0" err="1" smtClean="0">
                <a:solidFill>
                  <a:srgbClr val="FF0000"/>
                </a:solidFill>
                <a:latin typeface="David" pitchFamily="34" charset="-79"/>
                <a:cs typeface="David" pitchFamily="34" charset="-79"/>
              </a:rPr>
              <a:t>קוראים</a:t>
            </a:r>
            <a:r>
              <a:rPr lang="he-IL" sz="2800" b="1" dirty="0" smtClean="0">
                <a:solidFill>
                  <a:srgbClr val="FF0000"/>
                </a:solidFill>
                <a:latin typeface="David" pitchFamily="34" charset="-79"/>
                <a:cs typeface="David" pitchFamily="34" charset="-79"/>
              </a:rPr>
              <a:t> לזה טַרֶפֶ</a:t>
            </a:r>
            <a:r>
              <a:rPr lang="he-IL" sz="2800" b="1" dirty="0" err="1" smtClean="0">
                <a:solidFill>
                  <a:srgbClr val="FF0000"/>
                </a:solidFill>
                <a:latin typeface="David" pitchFamily="34" charset="-79"/>
                <a:cs typeface="David" pitchFamily="34" charset="-79"/>
              </a:rPr>
              <a:t>ת </a:t>
            </a:r>
            <a:r>
              <a:rPr lang="he-IL" sz="2800" b="1" dirty="0" err="1" smtClean="0">
                <a:latin typeface="David" pitchFamily="34" charset="-79"/>
                <a:cs typeface="David" pitchFamily="34" charset="-79"/>
              </a:rPr>
              <a:t/>
            </a:r>
            <a:br>
              <a:rPr lang="he-IL" sz="2800" b="1" dirty="0" err="1" smtClean="0">
                <a:latin typeface="David" pitchFamily="34" charset="-79"/>
                <a:cs typeface="David" pitchFamily="34" charset="-79"/>
              </a:rPr>
            </a:br>
            <a:r>
              <a:rPr lang="he-IL" sz="2800" b="1" dirty="0" smtClean="0">
                <a:latin typeface="David" pitchFamily="34" charset="-79"/>
                <a:cs typeface="David" pitchFamily="34" charset="-79"/>
              </a:rPr>
              <a:t>כשכל המועדון כמו צלחת מעופפת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קוראים לזה היסטריה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כבשנו גם את טבריה </a:t>
            </a:r>
            <a:br>
              <a:rPr lang="he-IL" sz="2800" b="1" dirty="0" smtClean="0">
                <a:latin typeface="David" pitchFamily="34" charset="-79"/>
                <a:cs typeface="David" pitchFamily="34" charset="-79"/>
              </a:rPr>
            </a:br>
            <a:r>
              <a:rPr lang="he-IL" sz="2800" b="1" dirty="0" smtClean="0">
                <a:latin typeface="David" pitchFamily="34" charset="-79"/>
                <a:cs typeface="David" pitchFamily="34" charset="-79"/>
              </a:rPr>
              <a:t>עלינו על הגל </a:t>
            </a:r>
            <a:endParaRPr lang="he-IL" sz="2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data:image/jpeg;base64,/9j/4AAQSkZJRgABAQAAAQABAAD/2wCEAAkGBxQTEhQUExQUFBUXGBcUFhQVFRUXFRUUFBQXFhQUFBQYHCggGBolHBQVITEhJSkrLi4uFx8zODMsNygtLisBCgoKDg0OGxAQGywkHyQsLCwsLCwsLCwsLCwsLCwsLCwsLCwsLCwsLCwsLCwsLCwsLCwsLCwsLCwsLCwsLCwsLP/AABEIALcBEwMBIgACEQEDEQH/xAAcAAABBQEBAQAAAAAAAAAAAAAFAAIDBAYBBwj/xABAEAABAwIDBAcECQQBBAMAAAABAAIDESEEBTESQVFhBiJxgZGx8Ac0cqETFzJCUlPB0eEUI0PxYnOCorIVFjP/xAAaAQACAwEBAAAAAAAAAAAAAAACAwABBAUG/8QAJREAAgICAgEFAAMBAAAAAAAAAAECEQMhEjFBBBMiMlFCcbEU/9oADAMBAAIRAxEAPwDtF0BOATw1QgwNTgxStYpGxqEAmdxGgIQNu0TzW0x0FY3LNuYAQeCy5FUjRB3E0WXRnYbXWiuthTssaHMBCIMgWiH1Qh9lJsClbh0QZApmYdEUD24ZStwyItw6mbh1CAxuGUONwYLUebhlSzKMjQJeV1EKHZicRBskhWsqw4LgrWOw5um5c2hBWCMtmuS0HYsEKaKX+lVzCGo0QjPs42axxfa0c/c3iG8XeS2rJFKzKoNukeY+0DPC7EbETjssGwaVALq1eDxuBu+6saSTqvQsV0fY41pdVY+jLQTUd4QLPEb/AM8jDOiPrtTXMoO79VtsbkTRpUa8/wBKoRjclNLd45biOKJZkypYZIzThRRacUXmyxzToSKVBHBVcVhCL0pVMUkxTi0UmH1dceaKR0VDxG5cdGf9qyqIwUTwGOayu02tt1BftpohjmneuxlU0mQ3nR/pC11I3VZYAb210pXd32WqY2y8hwsxY6vBen9H8UHwtINbeHJZci9uV+AlsuPsoXvXZ3KuSlS9R+F0PfKhs0pDmkaggjtBqFaeCoDHdKeRyeyj3vKZi6GNzjUloJPNJMyP3eL4B5JLrgHk7WqZrE5jFOyNQhGyNTsiUscStRxKEKc2F2mOHEFZBmGLpAzeTQr0NsSz4wwGKDudflRZs/aHYnphrLcCGMDQiMcCmgjFFaZEnxpIU+yuyBTsgVlkSnZEiKKrYFK2FWmxp4YoQriFNlwoKtkhIuFEEmmi1Zkc6w4bWyE4ULQ5/Ryz+1sNJ1OgHEmwXNl9nRuX1QTx+ZfRx7LftuGv4Rx7Vl9mqllkqb3/AFPFPiaqlkvQ7FiSVkIiT9hWmsCeWBCO0DZoq6qs/DDh6KJyMVd7FLopxTBMmCHC2vYd/cVRnylrq219dyPOamOarU2C8aMRisiIrQd24qn/APFa7q6b/FbmdoVN+HHDVNWZinhiYHHYLZsPkhbmUW2x+EvYV/hAsZDQkU3fNaceWzLlxVsDsfxWi6KZr9E4tdXZdccnAa34hAp8PQ27+SWHk2XAkVomZIqcWmITpnrGFcHtrv3/AMctE58CA9EcdtOcyutLHlUVHl4LTzMK4048JUxj2UHsVel1akamfRqou2Ce1ZH7vF8A8kksj93i+AeSS74s84ZGrMcaUUatxxqEORxqzGxca1TxhJllouhfR2WdzBtJWlacmyBZlHU1WPJPkxuM0GVmoCIliGZKeqEZsixz+NAtbIoXq61VQFZjcjx5PFkaJmtTw1JieAtkXaFlb6LrlMxsXVKt7N6rksdRRKcNMJMxmZupVAMZJYDhfvNh8q+K0+e4QgjgSspixV5HM/t5ALmy02dDHuispoyuiFP2EtI1kjHJ5dxUVF2qYgBOChcF1zlG+RRohDIoHG6lkeoAKoGgiCYVPz71Xe9WMQ4AIa99VaKohxF/Xigmbw9UnePIo29tihObO6pHd+ifi+yE50uLMy5ROT5z68lFu4ronKC/R7G7EzTW+7TQbq8bDwovYHxgivEV8V4XA+jgRuI9Be64VxMbSdSAfG65nrlTTGQ2ijLConR2KJSxKlNEbrJj0wj1fI/d4vgHkklkfu8XwDySXoBJi42K1GxRxBW42Kr0QjAXdpOeLphbdcnPkaYxInijqEJzpmyFocILIP0ib1UKVJMZDsi6NTkhaapWT6LPuRzWzDbKRjtlT7ImKaiZsJ4KZFUCPheVeaq0bVMyQaLZifHsGRIko5JE4FN5A0ZPp3mseHi23kC9GDe53ALy/BdJmuJqW3PE/qtR7VcGJsRE1zjssjLqA2Be837wz5LzrH5CKVjca8DoVjfBt2a8fNK4m/wmLa/QjuKt2XlmT5hJC8NcSOWo7lusBmgeOe8c0ucOJqx5OSC4FUnMUTMQu/1YP8oRgx7FWcFbe8digcELTLtFZwTHGgU0ooqMzrVQFlXFSVVROxDlAXIkiNnMVJQIBmctdfV/5RHHyeX+ln8XNWvrhVa8EfJh9TPwUH0/ntURFqp8jdfXamD167lsMI7Dsq5o4kDuJGi+hGwANb2BeKdCsu+nxkUdLVLndjWk+dB3r3maNcv10rkojYdA2QKpMLHsKsYqyGvm1WKD2XR6rkfu8XwDySSyP3eL4B5JL0YkxLZSCiWHlqEPYKq/DGuepST0NpE1Kp4iTa0XGTXWDNli5UxkYui5E2iF50yrSi8RqqePZYpj8USPZmMlfsSHmt5hZKhYB7gHrWZZP1QhnPhOwpoM1C48hD5MTdSMmqj99MXReifZNL7pmHNVK9m9Pjco2C+xwKstVBhupcyxghhfIfutqBxcbNHeSAnY5adlNeDx72k5nI/EyiIE0IjFNQGWdQH/AJbSxTsTKKn6GlBUh8r9p3ZQiptoFscYXEl1KnUmupNyeKC4vEu+9GQlQmvw3vG0qsyeIxlbljmGugL3DdQ9etddx3c1ruhkbpQ5xsWHZNtbV071RdK+Q0IqOdz/AAtp0ewIhhuAC47Tu0ga9gAR5JJxqiseNqV2V8zeWttr61G9Zk5u9pPje+9G88zAXA3LGY5xJqBzoOHNBjSYzI2kW5ulkoNDor2F6W6bQ7x5rMRtLj9mveETw2TsNKgtrvII7gdCexPagltGWLm3pmni6QxuOtlPiJQ4VBqDvCzM+Q0ux1+eviosJmT4jsSV2fLn2JMscWriOjklF1IKyyXURelJc1XNmvYldD7sE5jL+vooFK6p9fNHc2hsbb6ndalafNZ+fetuGuJzs98iMlcGvrgknNanmc9H9jOE/uYiYgUa1sQPNxDnfINXpGImWY9nOCMWAYaAGUulJ3kONGE/9oajUxXD9RlTys0RSSIpzWqGytF1eeFRkiN+9KjVls9TyP3eL4B5JJZH7vF8A8kl6MzGOhZdE4Wofh3IlCscEhrOYhllSidV1ERnFkNAo6qyZ/TxcrG45aNDAyyoZmNVewMlQmZlDUI8kE4JoCL+R57jndYdq0uVS9UIBmcdHHtRnJ9AsXqukxsgk8qSGRcoo6LLGTAC2DerkklkCilIKuiQ0W7F6hqNAtWdlkugvSzHExsj/E7aPYzQeJHgr+JmosvnOJ2pPhAHj1v1QwyOTodihc0QRYYEKB+Cb+HxTxiwBqqr8xc52xGKupfgBxdwWg6NDo8KytA0c+xRZxjtltAr7upHXUn0Ss3j2EmpKlFpKgXPEXm/aon4Hh6oiLDYqfKmbT713hFyoBwtAJuDjedmRgDvxAUPbzUWPwc8JJw7zsU6zC6rTc/ddupS1Vq8fk9akfyD2oJPhpWbtpvH90yOQRPEmjPtzl4NHDZO9v3T8PDs0Vr6VsoqlisEXm7Oadh8svvRtx7QtRn09k+FdRoB3eW66vsIoq7MLTn2pz3USJbHwTRSzsjY9dqyksnrzWnzQ9UeuxZqV2nK1Fr9P9TD6l/IhDtFdwmVSyCoFAbBziB39is4LA1G06vAADfalEVfM8WAaABvuaDssFc8vhExYFLcj2TCYdscUTG02WsaBs6UpanJRSRKl0ReX4KAu1Ac3uZI5o+QCMltFwMkH7jBkqlQKdEoMXGQ0Hq0NRr1hr91XpniqgzB/wDbbrx+6R98DmE7GlZGb/I/d4vgHkklkfu8XwDySXojOYbBvRvDvQPDBEoHrm4pcNDX0EJTZDHto4cFcrZV5mmoUyOxmMM4DRTYp1iocBH1QljdFU244wP5GOzdlyruUOsFVzV1yu5I5ZMyuCHsOkpNcpdiy4IqpKx6F0PYBUKWR1Amxtun4mKyZGDpkA+KkqsVnOKo+SvHnuAW12FgM7btSyC/2nd9z+yrDGmaMS2A8RmuzUA1JNhzK0HRYf2nl32i+p7NkbI8/FZXERNjJcRV1bcB6sp8vzl0Tuu0hrhrSwcNK34V+S6HD46DWb5UzbYqXq0QHGgkb1Wx3SEDRwpbv7OKof8A2Rlb17mu/ZCot+B7yRXbCrsvIbWquZIGnf1hrzQV/SJhbQV7CCD4J+T4gglx0rXsVSi62EpxfTN4IVRxWEFSU/D47aAvVPfICg7J0B58I1VnYcCvr5ohiHgc96E4iVBssixhFELe+mimxctVSBRxQuUgbnUpFOH6obl8W0+4sL/NWM5dV3MeApu+fzRHIIwWcy75Cn6j5rbfHGc9LnlLmHY6MtJoQ7l9nkCpJohtO7B4lWZyCWt4Xd3Il0Syj+rxAaf/AM67cp4RjRva427CTuSe3o3JqCtnoPQ3AbOCgr94OkA/4yPc9n/iR4q7ioKIpJIBYWAsANwGgVTEvBCmTBBo5kpNuzPYuJUsXCdgG5rbwLifJvgUYxKoYymxppvq3/lu1+98lz4RSmXZvsj93i+AeSSWR+7xfAPJJegEmBhcruGehkcisxSLkvTscG43J7iEOinUznVTPcUlouIZw+IFFHPLWqGRTqdj1nnmctErYHziNVshNyFbzV9RRVckIr3qquI7waN7rJ8EoTJm2sqV9yXJqINBF84BRKgIWUl2qrR4F9WhHhyJugQdjIqErzvGtrLJuO07joSV6ljo61XmGfj6PFvFPtAOHYRQkd4KtfZobjlsyeMic9zgNRYdm657/FdD34cUl2ZIqdbqXZUa0+8L9qNYJlZX6U8exTYrDhx1181qUvA/FCLezM5rkUcnWgd9G4WMZPVry4FAH5bI2u00mlqi45aXXo0+BY9v91pDwBSRupH/AC466lAMTgHR3bKD229eCbDI0qAy+nV31/hncI8s+1/qlP2RjBY0Aa+PjdRyl1bsa+l6tp8yqM0zLGpaTucCK17UdqXgQrh0zVZdmOydk6H7Nf8A180UdjajXx/lZHCHq01NqXvQXFDv/RE31FK8Br+qyzikzZiyOS2XZMXr5qlJPUqlNNU0SkfTRVxLeQklKhcUibKIut3c1aQmcgHmH2j4fytZlGFEcbajrUFTzWcwuH2pRtaVWknxTQDe2vYE7K7SSB9NHbkxktXakmps0bzuHNen9FMv/pIKGn0j6PkI406rAeDR8yTvWX6FZM6v9TKNlpBETD9o1N5CNwIFAOZWsnxawZczT4xJlyWq8BB+JVeXEqmzEpk01EXOTgIpMnkcqOYEfRjjtXsdA133tNTounEqtj5KsbZupFetWwcRpbebH9EjH9gGel5H7vF8A8kksj93i+AeSS9CJPLYZldjkQCOehRCKey5E07HBVs1wiDJbLLvxV1dZjbIYWmwkFo3XReJlllYMYtHhcSCApHGr2ApWwZmbKEqjlz6SIjmh1Q3DUDwr41GjQujXRXCieAoGYnqqqcWSs7SfZRYkIRnJmbQCzYdVGMvxmwAixTxxmuQOTSNE6Bp3Lzv2pZbsuw0zQACXQvNd7hWO3c662ceeMJpvQHp1i/pcK5jabW0xw3/AGXg7v4W+WXBJaaERm07MMTSg5AHspQbroXj8U6N2m00nTQjjTwRLDYcNYQPtaaUqfn8yqmOwZeD1gDUG4FBamt/VUuNWdBcqtdjMHmbHDqvB5O1pv1/RR4u+jBX5IM7KXF1aU32FtailOxTsw7m0AJHea9nj5JrS8MZDPLyhsmCB1aPAJ0WSx6ltTuG5WIoOJJ9eSsTnZZathemtONOVUtyfSYTmpbaIMHgBajABqN4BuBpv1KbiHUvSwB7VbhlLWfa7a3BPLxCE4yYuP7/AD7P9odtirrohwkYc4usKadu/wA12dwBpTtO4kqeJoDeXh896o4ia57US2wW6Q179FBiH219eqJkslL+uShiYXGugB8fVQmRj5ESleifDwbWu+57T6+ambhA97WE2Jpf5Dmp4WW7Vd6PYcvxApegLvmOCXKVWw2qgejS4ujQOAA8BRUHzV3qCXByHkmMwbxrVc9UhPfZPHMQVPK4kKGLDngrn0dk7E70UpAsuIUeNxP9tgqK7RNNq41H2ab7bxpzV2aJQ4rD9RtQNa12RUfbp1tqp3/d3crnjg3IBnq2R+7xfAPJJLI/d4vgHkkuyLPD2E1RSLRDGm6sxzLC5QXYzbLDorqVoULZVI1xSpuPaCRYiiRHB4ilkNjqp2RnisrkyRVFzFz1CoPluCliGHiqUjtE+O4jTQ4TEVF1YaQqOWxil0TZEFzZY5NlWRfSAJsmKNLK62MKQQhKlgkwJLkBGOcTofmnYiFxabHT1dHWQhTtiabEWUx4ZQkpfgCxo86kmDQG6HWnInz/AJ4KCTFtqASD59vyOiG9Ko5MNi3tNS1x6ppYtNCKej3XQ8YvrAlx3/M2r2fqu6oJq0ao5dGngIoLC1q99NVWlA3U504eCr/1zTetLGxtYX8ExmIJ+zvOvAegULTHKa8kpGzSlzy7teGirzyOaCa2LbaDrVtb/tp3706TTeSaGnG7vClD4IJmONLfNrtdoVFiN9L1/lXGLYE5pFjE4wUoDpYi9K9vrQKgyU11rrfQeuSGHE1qTvvbmbrrsTa3gCeOiasQl5bCeKxVN9zbcR6uqD8SQDv08v5VN8hPr5+uSkayvP8Akef7IlBIB5HIfE0uN+w8O35tV2JtFG2woNynisgkw4RLBdQfonZXmbsPOyRoB2T1mnRwNi0+tyg2t/h+6rMFfXr0UCin2Nn1R69l3SvCzUG19G4/dk6t+AdoTyqikjQvFWM7xwOh7VIzNMThqOhmeGA3icdtl/wtdWg5CiqGKHVGecHHZ67IAq0jwsNg/aATQSxjm5h15hp/dGcvz+LEEhjiHC+w4UdTiOI7Ezg4eBSaYVkkUOLm6jRTeaGp1G0SCO/5KIlLFj+0z/qHt+wa3pporimEz1bI/d4vgHkurmR+7xfAPJdWwUeGMAVhrkLE5TvpiuPQxMLslUwxAQMSFPD1ZdsOtxY4qZuPCANcp4yhdl7C0uMBVSWVQPeqss9k/GtBI0eXYwhEm4wrNZVNojLJFmlB2U0wkzElTsnKGtkViORL9tlUy+2UqxG8oe2RTsmV+yyDM7yWLFM2ZRcV2XDVpO8DQ6715V0j6Ly4Qi5fGSS1w/GdzhqLAX5eG9zzpnFBVrKSP4A2HaVgM16RSzEl7qjhu8Fu9LhyL+hc8sV/YLZOesDc0FzWxBqB2keFCp2zbLdkuHVqL3F6Vp/5c+seCpSUJJBIrc3Ota17f2VSeNzXO2ia6E1vrXw/ZanGnTLjPkjRT5sAG7NdoVrXS3VFOJFz381nsXjS+liAPMjf8/FRB9KbuN9a7im7Q7VSSRbbfZwE8d+l6Vtf1xXS29/ClL8aLgfw8lzVWSiW27XdrZTxqqxTN9c+5Aw4lhruKnjvc6ef8KKOLefD9+K7NLQJbNEVXY6aSpp48grEMagwsJ367/27lalmbGKuNB8zyA3qmvCLT/kzsrw0EmwCBYrFGQ8GjQfqea5jsYZDezRo39TzUIWnFi47fZizZuWl0PquskIuDRMTk+jOGMH0kmZbaJHB3WHzv81qcP0gD4I3OaRWRzeqKtu07JqaEHqmwr+/nyJNhcIoX7I2TIxu1U1Ja6UgU2afefU1OjLDeLgglJn1Hkfu8XwDySSyT3eL4AkoGee4n2YyBx2JQW7i4UPfRR/VpP8AmMSSS/Zh+F2zv1az/mMXR7N5/wAxiSSnsw/CcmOHs6n/ADGJw9ns/wCNiSSnsQ/C+TE72ezn/IxQu9ms5/yMSSU9qC6ROTJcL7PJ2aSMKuDoXiPxR+JSSU9mH4Tmx46H4n8UfiU8dEsT+KPxKSSr2Mf4Tmx46L4njH4lUsz6FYyUbImbG3eG6ntKSStYYJ2kU22Aj7IJj/nHgl9T8v5zfBJJNtgcEcZ7H5R/mae7XkpcZ7JJZDUytB5BJJA0pdhR+PRUPsXk/PHgE36lZPzx4BdSV8UXbOfUpJ+ePALv1LS/njwC6kpxROTHD2My/nDwCe32Oyj/ADDtokkh4IJTkP8Aqhl/Ob4Jv1Py1r9M3lbRdSU4R/C3kl+kzfZRMBaVvgqMvsWmcauxFTzA+Q3JJK4xS6BlJy7Gj2JyfnjwC79Skn548AkkjsDihfUrJ+ePALv1Ky/njwCSSlk4oX1Ky/njwCdH7GZQQfpxYg0paySSlk4o9iy7DmOJjDq1oB7kkklCz//Z">
            <a:hlinkClick r:id="rId2"/>
          </p:cNvPr>
          <p:cNvSpPr>
            <a:spLocks noChangeAspect="1" noChangeArrowheads="1"/>
          </p:cNvSpPr>
          <p:nvPr/>
        </p:nvSpPr>
        <p:spPr bwMode="auto">
          <a:xfrm>
            <a:off x="2678113" y="-1790700"/>
            <a:ext cx="5600700" cy="3743325"/>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8436" name="AutoShape 4" descr="data:image/jpeg;base64,/9j/4AAQSkZJRgABAQAAAQABAAD/2wCEAAkGBxQTEhQUExQUFBUXGBcUFhQVFRUXFRUUFBQXFhQUFBQYHCggGBolHBQVITEhJSkrLi4uFx8zODMsNygtLisBCgoKDg0OGxAQGywkHyQsLCwsLCwsLCwsLCwsLCwsLCwsLCwsLCwsLCwsLCwsLCwsLCwsLCwsLCwsLCwsLCwsLP/AABEIALcBEwMBIgACEQEDEQH/xAAcAAABBQEBAQAAAAAAAAAAAAAFAAIDBAYBBwj/xABAEAABAwIDBAcECQQBBAMAAAABAAIDESEEBTESQVFhBiJxgZGx8Ac0cqETFzJCUlPB0eEUI0PxYnOCorIVFjP/xAAaAQACAwEBAAAAAAAAAAAAAAACAwABBAUG/8QAJREAAgICAgEFAAMBAAAAAAAAAAECEQMhEjFBBBMiMlFCcbEU/9oADAMBAAIRAxEAPwDtF0BOATw1QgwNTgxStYpGxqEAmdxGgIQNu0TzW0x0FY3LNuYAQeCy5FUjRB3E0WXRnYbXWiuthTssaHMBCIMgWiH1Qh9lJsClbh0QZApmYdEUD24ZStwyItw6mbh1CAxuGUONwYLUebhlSzKMjQJeV1EKHZicRBskhWsqw4LgrWOw5um5c2hBWCMtmuS0HYsEKaKX+lVzCGo0QjPs42axxfa0c/c3iG8XeS2rJFKzKoNukeY+0DPC7EbETjssGwaVALq1eDxuBu+6saSTqvQsV0fY41pdVY+jLQTUd4QLPEb/AM8jDOiPrtTXMoO79VtsbkTRpUa8/wBKoRjclNLd45biOKJZkypYZIzThRRacUXmyxzToSKVBHBVcVhCL0pVMUkxTi0UmH1dceaKR0VDxG5cdGf9qyqIwUTwGOayu02tt1BftpohjmneuxlU0mQ3nR/pC11I3VZYAb210pXd32WqY2y8hwsxY6vBen9H8UHwtINbeHJZci9uV+AlsuPsoXvXZ3KuSlS9R+F0PfKhs0pDmkaggjtBqFaeCoDHdKeRyeyj3vKZi6GNzjUloJPNJMyP3eL4B5JLrgHk7WqZrE5jFOyNQhGyNTsiUscStRxKEKc2F2mOHEFZBmGLpAzeTQr0NsSz4wwGKDudflRZs/aHYnphrLcCGMDQiMcCmgjFFaZEnxpIU+yuyBTsgVlkSnZEiKKrYFK2FWmxp4YoQriFNlwoKtkhIuFEEmmi1Zkc6w4bWyE4ULQ5/Ryz+1sNJ1OgHEmwXNl9nRuX1QTx+ZfRx7LftuGv4Rx7Vl9mqllkqb3/AFPFPiaqlkvQ7FiSVkIiT9hWmsCeWBCO0DZoq6qs/DDh6KJyMVd7FLopxTBMmCHC2vYd/cVRnylrq219dyPOamOarU2C8aMRisiIrQd24qn/APFa7q6b/FbmdoVN+HHDVNWZinhiYHHYLZsPkhbmUW2x+EvYV/hAsZDQkU3fNaceWzLlxVsDsfxWi6KZr9E4tdXZdccnAa34hAp8PQ27+SWHk2XAkVomZIqcWmITpnrGFcHtrv3/AMctE58CA9EcdtOcyutLHlUVHl4LTzMK4048JUxj2UHsVel1akamfRqou2Ce1ZH7vF8A8kksj93i+AeSS74s84ZGrMcaUUatxxqEORxqzGxca1TxhJllouhfR2WdzBtJWlacmyBZlHU1WPJPkxuM0GVmoCIliGZKeqEZsixz+NAtbIoXq61VQFZjcjx5PFkaJmtTw1JieAtkXaFlb6LrlMxsXVKt7N6rksdRRKcNMJMxmZupVAMZJYDhfvNh8q+K0+e4QgjgSspixV5HM/t5ALmy02dDHuispoyuiFP2EtI1kjHJ5dxUVF2qYgBOChcF1zlG+RRohDIoHG6lkeoAKoGgiCYVPz71Xe9WMQ4AIa99VaKohxF/Xigmbw9UnePIo29tihObO6pHd+ifi+yE50uLMy5ROT5z68lFu4ronKC/R7G7EzTW+7TQbq8bDwovYHxgivEV8V4XA+jgRuI9Be64VxMbSdSAfG65nrlTTGQ2ijLConR2KJSxKlNEbrJj0wj1fI/d4vgHkklkfu8XwDySXoBJi42K1GxRxBW42Kr0QjAXdpOeLphbdcnPkaYxInijqEJzpmyFocILIP0ib1UKVJMZDsi6NTkhaapWT6LPuRzWzDbKRjtlT7ImKaiZsJ4KZFUCPheVeaq0bVMyQaLZifHsGRIko5JE4FN5A0ZPp3mseHi23kC9GDe53ALy/BdJmuJqW3PE/qtR7VcGJsRE1zjssjLqA2Be837wz5LzrH5CKVjca8DoVjfBt2a8fNK4m/wmLa/QjuKt2XlmT5hJC8NcSOWo7lusBmgeOe8c0ucOJqx5OSC4FUnMUTMQu/1YP8oRgx7FWcFbe8digcELTLtFZwTHGgU0ooqMzrVQFlXFSVVROxDlAXIkiNnMVJQIBmctdfV/5RHHyeX+ln8XNWvrhVa8EfJh9TPwUH0/ntURFqp8jdfXamD167lsMI7Dsq5o4kDuJGi+hGwANb2BeKdCsu+nxkUdLVLndjWk+dB3r3maNcv10rkojYdA2QKpMLHsKsYqyGvm1WKD2XR6rkfu8XwDySSyP3eL4B5JL0YkxLZSCiWHlqEPYKq/DGuepST0NpE1Kp4iTa0XGTXWDNli5UxkYui5E2iF50yrSi8RqqePZYpj8USPZmMlfsSHmt5hZKhYB7gHrWZZP1QhnPhOwpoM1C48hD5MTdSMmqj99MXReifZNL7pmHNVK9m9Pjco2C+xwKstVBhupcyxghhfIfutqBxcbNHeSAnY5adlNeDx72k5nI/EyiIE0IjFNQGWdQH/AJbSxTsTKKn6GlBUh8r9p3ZQiptoFscYXEl1KnUmupNyeKC4vEu+9GQlQmvw3vG0qsyeIxlbljmGugL3DdQ9etddx3c1ruhkbpQ5xsWHZNtbV071RdK+Q0IqOdz/AAtp0ewIhhuAC47Tu0ga9gAR5JJxqiseNqV2V8zeWttr61G9Zk5u9pPje+9G88zAXA3LGY5xJqBzoOHNBjSYzI2kW5ulkoNDor2F6W6bQ7x5rMRtLj9mveETw2TsNKgtrvII7gdCexPagltGWLm3pmni6QxuOtlPiJQ4VBqDvCzM+Q0ux1+eviosJmT4jsSV2fLn2JMscWriOjklF1IKyyXURelJc1XNmvYldD7sE5jL+vooFK6p9fNHc2hsbb6ndalafNZ+fetuGuJzs98iMlcGvrgknNanmc9H9jOE/uYiYgUa1sQPNxDnfINXpGImWY9nOCMWAYaAGUulJ3kONGE/9oajUxXD9RlTys0RSSIpzWqGytF1eeFRkiN+9KjVls9TyP3eL4B5JJZH7vF8A8kl6MzGOhZdE4Wofh3IlCscEhrOYhllSidV1ERnFkNAo6qyZ/TxcrG45aNDAyyoZmNVewMlQmZlDUI8kE4JoCL+R57jndYdq0uVS9UIBmcdHHtRnJ9AsXqukxsgk8qSGRcoo6LLGTAC2DerkklkCilIKuiQ0W7F6hqNAtWdlkugvSzHExsj/E7aPYzQeJHgr+JmosvnOJ2pPhAHj1v1QwyOTodihc0QRYYEKB+Cb+HxTxiwBqqr8xc52xGKupfgBxdwWg6NDo8KytA0c+xRZxjtltAr7upHXUn0Ss3j2EmpKlFpKgXPEXm/aon4Hh6oiLDYqfKmbT713hFyoBwtAJuDjedmRgDvxAUPbzUWPwc8JJw7zsU6zC6rTc/ddupS1Vq8fk9akfyD2oJPhpWbtpvH90yOQRPEmjPtzl4NHDZO9v3T8PDs0Vr6VsoqlisEXm7Oadh8svvRtx7QtRn09k+FdRoB3eW66vsIoq7MLTn2pz3USJbHwTRSzsjY9dqyksnrzWnzQ9UeuxZqV2nK1Fr9P9TD6l/IhDtFdwmVSyCoFAbBziB39is4LA1G06vAADfalEVfM8WAaABvuaDssFc8vhExYFLcj2TCYdscUTG02WsaBs6UpanJRSRKl0ReX4KAu1Ac3uZI5o+QCMltFwMkH7jBkqlQKdEoMXGQ0Hq0NRr1hr91XpniqgzB/wDbbrx+6R98DmE7GlZGb/I/d4vgHkklkfu8XwDySXojOYbBvRvDvQPDBEoHrm4pcNDX0EJTZDHto4cFcrZV5mmoUyOxmMM4DRTYp1iocBH1QljdFU244wP5GOzdlyruUOsFVzV1yu5I5ZMyuCHsOkpNcpdiy4IqpKx6F0PYBUKWR1Amxtun4mKyZGDpkA+KkqsVnOKo+SvHnuAW12FgM7btSyC/2nd9z+yrDGmaMS2A8RmuzUA1JNhzK0HRYf2nl32i+p7NkbI8/FZXERNjJcRV1bcB6sp8vzl0Tuu0hrhrSwcNK34V+S6HD46DWb5UzbYqXq0QHGgkb1Wx3SEDRwpbv7OKof8A2Rlb17mu/ZCot+B7yRXbCrsvIbWquZIGnf1hrzQV/SJhbQV7CCD4J+T4gglx0rXsVSi62EpxfTN4IVRxWEFSU/D47aAvVPfICg7J0B58I1VnYcCvr5ohiHgc96E4iVBssixhFELe+mimxctVSBRxQuUgbnUpFOH6obl8W0+4sL/NWM5dV3MeApu+fzRHIIwWcy75Cn6j5rbfHGc9LnlLmHY6MtJoQ7l9nkCpJohtO7B4lWZyCWt4Xd3Il0Syj+rxAaf/AM67cp4RjRva427CTuSe3o3JqCtnoPQ3AbOCgr94OkA/4yPc9n/iR4q7ioKIpJIBYWAsANwGgVTEvBCmTBBo5kpNuzPYuJUsXCdgG5rbwLifJvgUYxKoYymxppvq3/lu1+98lz4RSmXZvsj93i+AeSSWR+7xfAPJJegEmBhcruGehkcisxSLkvTscG43J7iEOinUznVTPcUlouIZw+IFFHPLWqGRTqdj1nnmctErYHziNVshNyFbzV9RRVckIr3qquI7waN7rJ8EoTJm2sqV9yXJqINBF84BRKgIWUl2qrR4F9WhHhyJugQdjIqErzvGtrLJuO07joSV6ljo61XmGfj6PFvFPtAOHYRQkd4KtfZobjlsyeMic9zgNRYdm657/FdD34cUl2ZIqdbqXZUa0+8L9qNYJlZX6U8exTYrDhx1181qUvA/FCLezM5rkUcnWgd9G4WMZPVry4FAH5bI2u00mlqi45aXXo0+BY9v91pDwBSRupH/AC466lAMTgHR3bKD229eCbDI0qAy+nV31/hncI8s+1/qlP2RjBY0Aa+PjdRyl1bsa+l6tp8yqM0zLGpaTucCK17UdqXgQrh0zVZdmOydk6H7Nf8A180UdjajXx/lZHCHq01NqXvQXFDv/RE31FK8Br+qyzikzZiyOS2XZMXr5qlJPUqlNNU0SkfTRVxLeQklKhcUibKIut3c1aQmcgHmH2j4fytZlGFEcbajrUFTzWcwuH2pRtaVWknxTQDe2vYE7K7SSB9NHbkxktXakmps0bzuHNen9FMv/pIKGn0j6PkI406rAeDR8yTvWX6FZM6v9TKNlpBETD9o1N5CNwIFAOZWsnxawZczT4xJlyWq8BB+JVeXEqmzEpk01EXOTgIpMnkcqOYEfRjjtXsdA133tNTounEqtj5KsbZupFetWwcRpbebH9EjH9gGel5H7vF8A8kksj93i+AeSS9CJPLYZldjkQCOehRCKey5E07HBVs1wiDJbLLvxV1dZjbIYWmwkFo3XReJlllYMYtHhcSCApHGr2ApWwZmbKEqjlz6SIjmh1Q3DUDwr41GjQujXRXCieAoGYnqqqcWSs7SfZRYkIRnJmbQCzYdVGMvxmwAixTxxmuQOTSNE6Bp3Lzv2pZbsuw0zQACXQvNd7hWO3c662ceeMJpvQHp1i/pcK5jabW0xw3/AGXg7v4W+WXBJaaERm07MMTSg5AHspQbroXj8U6N2m00nTQjjTwRLDYcNYQPtaaUqfn8yqmOwZeD1gDUG4FBamt/VUuNWdBcqtdjMHmbHDqvB5O1pv1/RR4u+jBX5IM7KXF1aU32FtailOxTsw7m0AJHea9nj5JrS8MZDPLyhsmCB1aPAJ0WSx6ltTuG5WIoOJJ9eSsTnZZathemtONOVUtyfSYTmpbaIMHgBajABqN4BuBpv1KbiHUvSwB7VbhlLWfa7a3BPLxCE4yYuP7/AD7P9odtirrohwkYc4usKadu/wA12dwBpTtO4kqeJoDeXh896o4ia57US2wW6Q179FBiH219eqJkslL+uShiYXGugB8fVQmRj5ESleifDwbWu+57T6+ambhA97WE2Jpf5Dmp4WW7Vd6PYcvxApegLvmOCXKVWw2qgejS4ujQOAA8BRUHzV3qCXByHkmMwbxrVc9UhPfZPHMQVPK4kKGLDngrn0dk7E70UpAsuIUeNxP9tgqK7RNNq41H2ab7bxpzV2aJQ4rD9RtQNa12RUfbp1tqp3/d3crnjg3IBnq2R+7xfAPJJLI/d4vgHkkuyLPD2E1RSLRDGm6sxzLC5QXYzbLDorqVoULZVI1xSpuPaCRYiiRHB4ilkNjqp2RnisrkyRVFzFz1CoPluCliGHiqUjtE+O4jTQ4TEVF1YaQqOWxil0TZEFzZY5NlWRfSAJsmKNLK62MKQQhKlgkwJLkBGOcTofmnYiFxabHT1dHWQhTtiabEWUx4ZQkpfgCxo86kmDQG6HWnInz/AJ4KCTFtqASD59vyOiG9Ko5MNi3tNS1x6ppYtNCKej3XQ8YvrAlx3/M2r2fqu6oJq0ao5dGngIoLC1q99NVWlA3U504eCr/1zTetLGxtYX8ExmIJ+zvOvAegULTHKa8kpGzSlzy7teGirzyOaCa2LbaDrVtb/tp3706TTeSaGnG7vClD4IJmONLfNrtdoVFiN9L1/lXGLYE5pFjE4wUoDpYi9K9vrQKgyU11rrfQeuSGHE1qTvvbmbrrsTa3gCeOiasQl5bCeKxVN9zbcR6uqD8SQDv08v5VN8hPr5+uSkayvP8Akef7IlBIB5HIfE0uN+w8O35tV2JtFG2woNynisgkw4RLBdQfonZXmbsPOyRoB2T1mnRwNi0+tyg2t/h+6rMFfXr0UCin2Nn1R69l3SvCzUG19G4/dk6t+AdoTyqikjQvFWM7xwOh7VIzNMThqOhmeGA3icdtl/wtdWg5CiqGKHVGecHHZ67IAq0jwsNg/aATQSxjm5h15hp/dGcvz+LEEhjiHC+w4UdTiOI7Ezg4eBSaYVkkUOLm6jRTeaGp1G0SCO/5KIlLFj+0z/qHt+wa3pporimEz1bI/d4vgHkurmR+7xfAPJdWwUeGMAVhrkLE5TvpiuPQxMLslUwxAQMSFPD1ZdsOtxY4qZuPCANcp4yhdl7C0uMBVSWVQPeqss9k/GtBI0eXYwhEm4wrNZVNojLJFmlB2U0wkzElTsnKGtkViORL9tlUy+2UqxG8oe2RTsmV+yyDM7yWLFM2ZRcV2XDVpO8DQ6715V0j6Ly4Qi5fGSS1w/GdzhqLAX5eG9zzpnFBVrKSP4A2HaVgM16RSzEl7qjhu8Fu9LhyL+hc8sV/YLZOesDc0FzWxBqB2keFCp2zbLdkuHVqL3F6Vp/5c+seCpSUJJBIrc3Ota17f2VSeNzXO2ia6E1vrXw/ZanGnTLjPkjRT5sAG7NdoVrXS3VFOJFz381nsXjS+liAPMjf8/FRB9KbuN9a7im7Q7VSSRbbfZwE8d+l6Vtf1xXS29/ClL8aLgfw8lzVWSiW27XdrZTxqqxTN9c+5Aw4lhruKnjvc6ef8KKOLefD9+K7NLQJbNEVXY6aSpp48grEMagwsJ367/27lalmbGKuNB8zyA3qmvCLT/kzsrw0EmwCBYrFGQ8GjQfqea5jsYZDezRo39TzUIWnFi47fZizZuWl0PquskIuDRMTk+jOGMH0kmZbaJHB3WHzv81qcP0gD4I3OaRWRzeqKtu07JqaEHqmwr+/nyJNhcIoX7I2TIxu1U1Ja6UgU2afefU1OjLDeLgglJn1Hkfu8XwDySSyT3eL4AkoGee4n2YyBx2JQW7i4UPfRR/VpP8AmMSSS/Zh+F2zv1az/mMXR7N5/wAxiSSnsw/CcmOHs6n/ADGJw9ns/wCNiSSnsQ/C+TE72ezn/IxQu9ms5/yMSSU9qC6ROTJcL7PJ2aSMKuDoXiPxR+JSSU9mH4Tmx46H4n8UfiU8dEsT+KPxKSSr2Mf4Tmx46L4njH4lUsz6FYyUbImbG3eG6ntKSStYYJ2kU22Aj7IJj/nHgl9T8v5zfBJJNtgcEcZ7H5R/mae7XkpcZ7JJZDUytB5BJJA0pdhR+PRUPsXk/PHgE36lZPzx4BdSV8UXbOfUpJ+ePALv1LS/njwC6kpxROTHD2My/nDwCe32Oyj/ADDtokkh4IJTkP8Aqhl/Ob4Jv1Py1r9M3lbRdSU4R/C3kl+kzfZRMBaVvgqMvsWmcauxFTzA+Q3JJK4xS6BlJy7Gj2JyfnjwC79Skn548AkkjsDihfUrJ+ePALv1Ky/njwCSSlk4oX1Ky/njwCdH7GZQQfpxYg0paySSlk4o9iy7DmOJjDq1oB7kkklCz//Z">
            <a:hlinkClick r:id="rId2"/>
          </p:cNvPr>
          <p:cNvSpPr>
            <a:spLocks noChangeAspect="1" noChangeArrowheads="1"/>
          </p:cNvSpPr>
          <p:nvPr/>
        </p:nvSpPr>
        <p:spPr bwMode="auto">
          <a:xfrm>
            <a:off x="2678113" y="-1790700"/>
            <a:ext cx="5600700" cy="3743325"/>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8438" name="Picture 6" descr="http://www.magazin.org.il/images/23_3628/Kobi_Aflalo_DSC_7926-013.JPG"/>
          <p:cNvPicPr>
            <a:picLocks noChangeAspect="1" noChangeArrowheads="1"/>
          </p:cNvPicPr>
          <p:nvPr/>
        </p:nvPicPr>
        <p:blipFill>
          <a:blip r:embed="rId3" cstate="print"/>
          <a:srcRect/>
          <a:stretch>
            <a:fillRect/>
          </a:stretch>
        </p:blipFill>
        <p:spPr bwMode="auto">
          <a:xfrm>
            <a:off x="4499992" y="476672"/>
            <a:ext cx="4427984" cy="5688632"/>
          </a:xfrm>
          <a:prstGeom prst="rect">
            <a:avLst/>
          </a:prstGeom>
          <a:noFill/>
        </p:spPr>
      </p:pic>
      <p:pic>
        <p:nvPicPr>
          <p:cNvPr id="18440" name="Picture 8" descr="http://www.forbes.co.il/download/pictures/%D7%9C%D7%99%D7%90%D7%95%D7%A8%20%D7%A0%D7%A8%D7%A7%D7%99%D7%A1%20490.jpg"/>
          <p:cNvPicPr>
            <a:picLocks noChangeAspect="1" noChangeArrowheads="1"/>
          </p:cNvPicPr>
          <p:nvPr/>
        </p:nvPicPr>
        <p:blipFill>
          <a:blip r:embed="rId4" cstate="print"/>
          <a:srcRect/>
          <a:stretch>
            <a:fillRect/>
          </a:stretch>
        </p:blipFill>
        <p:spPr bwMode="auto">
          <a:xfrm>
            <a:off x="323528" y="476672"/>
            <a:ext cx="4152132" cy="5688632"/>
          </a:xfrm>
          <a:prstGeom prst="rect">
            <a:avLst/>
          </a:prstGeom>
          <a:noFill/>
        </p:spPr>
      </p:pic>
      <p:sp>
        <p:nvSpPr>
          <p:cNvPr id="8" name="הסבר מלבני מעוגל 7"/>
          <p:cNvSpPr/>
          <p:nvPr/>
        </p:nvSpPr>
        <p:spPr>
          <a:xfrm>
            <a:off x="3995936" y="332656"/>
            <a:ext cx="2232248" cy="1872208"/>
          </a:xfrm>
          <a:prstGeom prst="wedgeRoundRectCallout">
            <a:avLst>
              <a:gd name="adj1" fmla="val -103096"/>
              <a:gd name="adj2" fmla="val 47683"/>
              <a:gd name="adj3" fmla="val 16667"/>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solidFill>
                  <a:schemeClr val="tx1"/>
                </a:solidFill>
                <a:latin typeface="David" pitchFamily="34" charset="-79"/>
                <a:cs typeface="David" pitchFamily="34" charset="-79"/>
              </a:rPr>
              <a:t>יאללה, בחזרה לשירת דבורה</a:t>
            </a:r>
            <a:r>
              <a:rPr lang="he-IL" dirty="0" smtClean="0">
                <a:solidFill>
                  <a:schemeClr val="tx1"/>
                </a:solidFill>
              </a:rPr>
              <a:t>!</a:t>
            </a:r>
            <a:endParaRPr lang="he-IL"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2492896"/>
            <a:ext cx="8229600" cy="1143000"/>
          </a:xfrm>
        </p:spPr>
        <p:txBody>
          <a:bodyPr>
            <a:noAutofit/>
          </a:bodyPr>
          <a:lstStyle/>
          <a:p>
            <a:r>
              <a:rPr lang="he-IL" sz="8800" b="1" dirty="0" smtClean="0">
                <a:latin typeface="David" pitchFamily="34" charset="-79"/>
                <a:cs typeface="David" pitchFamily="34" charset="-79"/>
              </a:rPr>
              <a:t>פסוקים 1-2</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זימון קהל השומעים</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260648"/>
            <a:ext cx="8229600" cy="1143000"/>
          </a:xfrm>
        </p:spPr>
        <p:txBody>
          <a:bodyPr>
            <a:normAutofit/>
          </a:bodyPr>
          <a:lstStyle/>
          <a:p>
            <a:r>
              <a:rPr lang="he-IL" sz="5400" b="1" dirty="0" smtClean="0">
                <a:latin typeface="David" pitchFamily="34" charset="-79"/>
                <a:cs typeface="David" pitchFamily="34" charset="-79"/>
              </a:rPr>
              <a:t>פסוק 1</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1916832"/>
            <a:ext cx="8229600" cy="2088232"/>
          </a:xfrm>
        </p:spPr>
        <p:txBody>
          <a:bodyPr>
            <a:normAutofit fontScale="92500" lnSpcReduction="20000"/>
          </a:bodyPr>
          <a:lstStyle/>
          <a:p>
            <a:pPr algn="ctr">
              <a:lnSpc>
                <a:spcPct val="115000"/>
              </a:lnSpc>
              <a:spcAft>
                <a:spcPts val="1000"/>
              </a:spcAft>
              <a:buNone/>
            </a:pPr>
            <a:r>
              <a:rPr lang="he-IL" sz="4300" b="1" dirty="0">
                <a:solidFill>
                  <a:srgbClr val="00B0F0"/>
                </a:solidFill>
                <a:ea typeface="Calibri"/>
                <a:cs typeface="David"/>
              </a:rPr>
              <a:t>א</a:t>
            </a:r>
            <a:r>
              <a:rPr lang="he-IL" sz="4300" b="1" dirty="0">
                <a:solidFill>
                  <a:srgbClr val="000000"/>
                </a:solidFill>
                <a:ea typeface="Calibri"/>
                <a:cs typeface="David"/>
              </a:rPr>
              <a:t> וַתָּשַׁר </a:t>
            </a:r>
            <a:r>
              <a:rPr lang="he-IL" sz="4300" b="1" dirty="0" err="1">
                <a:solidFill>
                  <a:srgbClr val="000000"/>
                </a:solidFill>
                <a:ea typeface="Calibri"/>
                <a:cs typeface="David"/>
              </a:rPr>
              <a:t>דְּבו</a:t>
            </a:r>
            <a:r>
              <a:rPr lang="he-IL" sz="4300" b="1" dirty="0">
                <a:solidFill>
                  <a:srgbClr val="000000"/>
                </a:solidFill>
                <a:ea typeface="Calibri"/>
                <a:cs typeface="David"/>
              </a:rPr>
              <a:t>ֹרָה</a:t>
            </a:r>
            <a:r>
              <a:rPr lang="he-IL" sz="4300" b="1" dirty="0" err="1">
                <a:solidFill>
                  <a:srgbClr val="000000"/>
                </a:solidFill>
                <a:ea typeface="Calibri"/>
                <a:cs typeface="David"/>
              </a:rPr>
              <a:t>, </a:t>
            </a:r>
            <a:r>
              <a:rPr lang="he-IL" sz="4300" b="1" dirty="0">
                <a:solidFill>
                  <a:srgbClr val="000000"/>
                </a:solidFill>
                <a:ea typeface="Calibri"/>
                <a:cs typeface="David"/>
              </a:rPr>
              <a:t>וּבָרָק </a:t>
            </a:r>
            <a:r>
              <a:rPr lang="he-IL" sz="4300" b="1" dirty="0" err="1">
                <a:solidFill>
                  <a:srgbClr val="000000"/>
                </a:solidFill>
                <a:ea typeface="Calibri"/>
                <a:cs typeface="David"/>
              </a:rPr>
              <a:t>בּ</a:t>
            </a:r>
            <a:r>
              <a:rPr lang="he-IL" sz="4300" b="1" dirty="0">
                <a:solidFill>
                  <a:srgbClr val="000000"/>
                </a:solidFill>
                <a:ea typeface="Calibri"/>
                <a:cs typeface="David"/>
              </a:rPr>
              <a:t>ֶן-אֲבִינֹעַם,  </a:t>
            </a:r>
            <a:r>
              <a:rPr lang="he-IL" sz="4300" b="1" dirty="0" err="1">
                <a:solidFill>
                  <a:srgbClr val="000000"/>
                </a:solidFill>
                <a:ea typeface="Calibri"/>
                <a:cs typeface="David"/>
              </a:rPr>
              <a:t>בַּיּו</a:t>
            </a:r>
            <a:r>
              <a:rPr lang="he-IL" sz="4300" b="1" dirty="0">
                <a:solidFill>
                  <a:srgbClr val="000000"/>
                </a:solidFill>
                <a:ea typeface="Calibri"/>
                <a:cs typeface="David"/>
              </a:rPr>
              <a:t>ֹם הַהוּא,  </a:t>
            </a:r>
            <a:br>
              <a:rPr lang="he-IL" sz="4300" b="1" dirty="0">
                <a:solidFill>
                  <a:srgbClr val="000000"/>
                </a:solidFill>
                <a:ea typeface="Calibri"/>
                <a:cs typeface="David"/>
              </a:rPr>
            </a:br>
            <a:r>
              <a:rPr lang="he-IL" sz="4300" b="1" dirty="0" err="1">
                <a:solidFill>
                  <a:srgbClr val="000000"/>
                </a:solidFill>
                <a:ea typeface="Calibri"/>
                <a:cs typeface="David"/>
              </a:rPr>
              <a:t>לֵאמ</a:t>
            </a:r>
            <a:r>
              <a:rPr lang="he-IL" sz="4300" b="1" dirty="0">
                <a:solidFill>
                  <a:srgbClr val="000000"/>
                </a:solidFill>
                <a:ea typeface="Calibri"/>
                <a:cs typeface="David"/>
              </a:rPr>
              <a:t>ֹר</a:t>
            </a:r>
            <a:r>
              <a:rPr lang="he-IL" sz="4300" b="1" dirty="0" smtClean="0">
                <a:solidFill>
                  <a:srgbClr val="000000"/>
                </a:solidFill>
                <a:ea typeface="Calibri"/>
                <a:cs typeface="David"/>
              </a:rPr>
              <a:t>: </a:t>
            </a:r>
            <a:r>
              <a:rPr lang="he-IL" sz="3900" b="1" dirty="0" smtClean="0">
                <a:solidFill>
                  <a:srgbClr val="00B050"/>
                </a:solidFill>
                <a:ea typeface="Calibri"/>
                <a:cs typeface="David"/>
              </a:rPr>
              <a:t>(ביום הניצחון)</a:t>
            </a:r>
            <a:endParaRPr lang="en-US" sz="3900" b="1" dirty="0">
              <a:solidFill>
                <a:srgbClr val="00B050"/>
              </a:solidFill>
              <a:ea typeface="Calibri"/>
              <a:cs typeface="Arial"/>
            </a:endParaRPr>
          </a:p>
          <a:p>
            <a:endParaRPr lang="he-I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2</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lstStyle/>
          <a:p>
            <a:pPr algn="ctr">
              <a:buNone/>
            </a:pPr>
            <a:r>
              <a:rPr lang="he-IL" sz="3600" b="1" dirty="0" smtClean="0">
                <a:solidFill>
                  <a:srgbClr val="00B0F0"/>
                </a:solidFill>
                <a:ea typeface="Calibri"/>
                <a:cs typeface="David"/>
              </a:rPr>
              <a:t>ב </a:t>
            </a:r>
            <a:r>
              <a:rPr lang="he-IL" sz="3600" b="1" dirty="0" err="1" smtClean="0">
                <a:solidFill>
                  <a:srgbClr val="000000"/>
                </a:solidFill>
                <a:ea typeface="Calibri"/>
                <a:cs typeface="David"/>
              </a:rPr>
              <a:t>בִּפ</a:t>
            </a:r>
            <a:r>
              <a:rPr lang="he-IL" sz="3600" b="1" dirty="0" smtClean="0">
                <a:solidFill>
                  <a:srgbClr val="000000"/>
                </a:solidFill>
                <a:ea typeface="Calibri"/>
                <a:cs typeface="David"/>
              </a:rPr>
              <a:t>ְרֹעַ פְּרָעוֹת בְּיִשְׂרָאֵל </a:t>
            </a:r>
            <a:r>
              <a:rPr lang="he-IL" b="1" dirty="0" smtClean="0">
                <a:solidFill>
                  <a:srgbClr val="00B050"/>
                </a:solidFill>
                <a:ea typeface="Calibri"/>
                <a:cs typeface="David"/>
              </a:rPr>
              <a:t>(</a:t>
            </a:r>
            <a:r>
              <a:rPr lang="he-IL" b="1" dirty="0" err="1" smtClean="0">
                <a:solidFill>
                  <a:srgbClr val="00B050"/>
                </a:solidFill>
                <a:ea typeface="Calibri"/>
                <a:cs typeface="David"/>
              </a:rPr>
              <a:t>הפרעה</a:t>
            </a:r>
            <a:r>
              <a:rPr lang="he-IL" b="1" dirty="0" smtClean="0">
                <a:solidFill>
                  <a:srgbClr val="00B050"/>
                </a:solidFill>
                <a:ea typeface="Calibri"/>
                <a:cs typeface="David"/>
              </a:rPr>
              <a:t>, אי סדר),</a:t>
            </a:r>
            <a:r>
              <a:rPr lang="he-IL" sz="3600" b="1" dirty="0" smtClean="0">
                <a:solidFill>
                  <a:srgbClr val="000000"/>
                </a:solidFill>
                <a:ea typeface="Calibri"/>
                <a:cs typeface="David"/>
              </a:rPr>
              <a:t>  בְּהִתְנַדֵּב</a:t>
            </a:r>
            <a:r>
              <a:rPr lang="he-IL" sz="3600" b="1" dirty="0" err="1" smtClean="0">
                <a:solidFill>
                  <a:srgbClr val="000000"/>
                </a:solidFill>
                <a:ea typeface="Calibri"/>
                <a:cs typeface="David"/>
              </a:rPr>
              <a:t>  </a:t>
            </a:r>
            <a:br>
              <a:rPr lang="he-IL" sz="3600" b="1" dirty="0" err="1" smtClean="0">
                <a:solidFill>
                  <a:srgbClr val="000000"/>
                </a:solidFill>
                <a:ea typeface="Calibri"/>
                <a:cs typeface="David"/>
              </a:rPr>
            </a:br>
            <a:r>
              <a:rPr lang="he-IL" sz="3600" b="1" dirty="0" smtClean="0">
                <a:solidFill>
                  <a:srgbClr val="000000"/>
                </a:solidFill>
                <a:ea typeface="Calibri"/>
                <a:cs typeface="David"/>
              </a:rPr>
              <a:t>עָם, בָּרְכוּ, </a:t>
            </a:r>
            <a:r>
              <a:rPr lang="he-IL" sz="3600" b="1" dirty="0" err="1" smtClean="0">
                <a:solidFill>
                  <a:srgbClr val="000000"/>
                </a:solidFill>
                <a:ea typeface="Calibri"/>
                <a:cs typeface="David"/>
              </a:rPr>
              <a:t>יְהו</a:t>
            </a:r>
            <a:r>
              <a:rPr lang="he-IL" sz="3600" b="1" dirty="0" smtClean="0">
                <a:solidFill>
                  <a:srgbClr val="000000"/>
                </a:solidFill>
                <a:ea typeface="Calibri"/>
                <a:cs typeface="David"/>
              </a:rPr>
              <a:t>ָה: </a:t>
            </a:r>
            <a:r>
              <a:rPr lang="he-IL" b="1" dirty="0" smtClean="0">
                <a:solidFill>
                  <a:srgbClr val="00B050"/>
                </a:solidFill>
                <a:ea typeface="Calibri"/>
                <a:cs typeface="David"/>
              </a:rPr>
              <a:t>(כשהעם התנדב למלחמה)</a:t>
            </a:r>
            <a:endParaRPr lang="en-US" sz="3600" b="1" dirty="0" smtClean="0">
              <a:solidFill>
                <a:srgbClr val="00B050"/>
              </a:solidFill>
              <a:ea typeface="Calibri"/>
              <a:cs typeface="Arial"/>
            </a:endParaRPr>
          </a:p>
          <a:p>
            <a:pPr>
              <a:buNone/>
            </a:pPr>
            <a:endParaRPr lang="he-IL" dirty="0" smtClean="0"/>
          </a:p>
          <a:p>
            <a:pPr algn="ctr">
              <a:buNone/>
            </a:pPr>
            <a:r>
              <a:rPr lang="he-IL" b="1" dirty="0" smtClean="0">
                <a:solidFill>
                  <a:srgbClr val="FF0000"/>
                </a:solidFill>
                <a:latin typeface="David" pitchFamily="34" charset="-79"/>
                <a:cs typeface="David" pitchFamily="34" charset="-79"/>
              </a:rPr>
              <a:t>כשעלו אויבים נגד ישראל, העם התנדב לצאת למלחמה. </a:t>
            </a:r>
          </a:p>
          <a:p>
            <a:pPr algn="ctr">
              <a:buNone/>
            </a:pPr>
            <a:r>
              <a:rPr lang="he-IL" b="1" dirty="0" smtClean="0">
                <a:solidFill>
                  <a:srgbClr val="FF0000"/>
                </a:solidFill>
                <a:latin typeface="David" pitchFamily="34" charset="-79"/>
                <a:cs typeface="David" pitchFamily="34" charset="-79"/>
              </a:rPr>
              <a:t>בגלל כל המאורעות שהתרחשו, על העם לברך את ה'.</a:t>
            </a:r>
            <a:endParaRPr lang="he-IL"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1520" y="2492896"/>
            <a:ext cx="8229600" cy="1143000"/>
          </a:xfrm>
        </p:spPr>
        <p:txBody>
          <a:bodyPr>
            <a:normAutofit fontScale="90000"/>
          </a:bodyPr>
          <a:lstStyle/>
          <a:p>
            <a:r>
              <a:rPr lang="he-IL" sz="9800" b="1" dirty="0" smtClean="0">
                <a:latin typeface="David" pitchFamily="34" charset="-79"/>
                <a:cs typeface="David" pitchFamily="34" charset="-79"/>
              </a:rPr>
              <a:t>פסוק 3</a:t>
            </a:r>
            <a:br>
              <a:rPr lang="he-IL" sz="9800" b="1" dirty="0" smtClean="0">
                <a:latin typeface="David" pitchFamily="34" charset="-79"/>
                <a:cs typeface="David" pitchFamily="34" charset="-79"/>
              </a:rPr>
            </a:br>
            <a:r>
              <a:rPr lang="he-IL" sz="9800" b="1" dirty="0" smtClean="0">
                <a:latin typeface="David" pitchFamily="34" charset="-79"/>
                <a:cs typeface="David" pitchFamily="34" charset="-79"/>
              </a:rPr>
              <a:t>זימון שומעים שאינם מבני ישראל</a:t>
            </a:r>
            <a:r>
              <a:rPr lang="he-IL" dirty="0" smtClean="0"/>
              <a:t/>
            </a:r>
            <a:br>
              <a:rPr lang="he-IL" dirty="0" smtClean="0"/>
            </a:br>
            <a:endParaRPr lang="he-I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116632"/>
            <a:ext cx="8229600" cy="864096"/>
          </a:xfrm>
        </p:spPr>
        <p:txBody>
          <a:bodyPr>
            <a:noAutofit/>
          </a:bodyPr>
          <a:lstStyle/>
          <a:p>
            <a:r>
              <a:rPr lang="he-IL" sz="5400" b="1" dirty="0" smtClean="0">
                <a:latin typeface="David" pitchFamily="34" charset="-79"/>
                <a:cs typeface="David" pitchFamily="34" charset="-79"/>
              </a:rPr>
              <a:t>פסוק 3</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395536" y="1484784"/>
            <a:ext cx="8229600" cy="2404864"/>
          </a:xfrm>
        </p:spPr>
        <p:txBody>
          <a:bodyPr/>
          <a:lstStyle/>
          <a:p>
            <a:pPr algn="ctr">
              <a:lnSpc>
                <a:spcPct val="115000"/>
              </a:lnSpc>
              <a:spcAft>
                <a:spcPts val="1000"/>
              </a:spcAft>
              <a:buNone/>
            </a:pPr>
            <a:r>
              <a:rPr lang="he-IL" sz="3600" b="1" dirty="0">
                <a:solidFill>
                  <a:srgbClr val="00B0F0"/>
                </a:solidFill>
                <a:ea typeface="Calibri"/>
                <a:cs typeface="David"/>
              </a:rPr>
              <a:t>ג </a:t>
            </a:r>
            <a:r>
              <a:rPr lang="he-IL" sz="3600" b="1" u="sng" dirty="0">
                <a:solidFill>
                  <a:srgbClr val="000000"/>
                </a:solidFill>
                <a:uFill>
                  <a:solidFill>
                    <a:srgbClr val="FF0000"/>
                  </a:solidFill>
                </a:uFill>
                <a:ea typeface="Calibri"/>
                <a:cs typeface="David"/>
              </a:rPr>
              <a:t>שִׁמְעוּ </a:t>
            </a:r>
            <a:r>
              <a:rPr lang="he-IL" sz="3600" b="1" dirty="0" smtClean="0">
                <a:solidFill>
                  <a:srgbClr val="000000"/>
                </a:solidFill>
                <a:uFill>
                  <a:solidFill>
                    <a:srgbClr val="FF0000"/>
                  </a:solidFill>
                </a:uFill>
                <a:ea typeface="Calibri"/>
                <a:cs typeface="David"/>
              </a:rPr>
              <a:t> </a:t>
            </a:r>
            <a:r>
              <a:rPr lang="he-IL" sz="3600" b="1" u="sng" dirty="0" smtClean="0">
                <a:solidFill>
                  <a:srgbClr val="000000"/>
                </a:solidFill>
                <a:uFill>
                  <a:solidFill>
                    <a:srgbClr val="7030A0"/>
                  </a:solidFill>
                </a:uFill>
                <a:ea typeface="Calibri"/>
                <a:cs typeface="David"/>
              </a:rPr>
              <a:t>מְלָכִים</a:t>
            </a:r>
            <a:r>
              <a:rPr lang="he-IL" sz="3600" b="1" dirty="0">
                <a:solidFill>
                  <a:srgbClr val="000000"/>
                </a:solidFill>
                <a:ea typeface="Calibri"/>
                <a:cs typeface="David"/>
              </a:rPr>
              <a:t>, </a:t>
            </a:r>
            <a:r>
              <a:rPr lang="he-IL" sz="3600" b="1" u="sng" dirty="0">
                <a:solidFill>
                  <a:srgbClr val="000000"/>
                </a:solidFill>
                <a:uFill>
                  <a:solidFill>
                    <a:srgbClr val="FF0000"/>
                  </a:solidFill>
                </a:uFill>
                <a:ea typeface="Calibri"/>
                <a:cs typeface="David"/>
              </a:rPr>
              <a:t>הַאֲזִינ</a:t>
            </a:r>
            <a:r>
              <a:rPr lang="he-IL" sz="3600" b="1" u="sng" dirty="0" err="1">
                <a:solidFill>
                  <a:srgbClr val="000000"/>
                </a:solidFill>
                <a:uFill>
                  <a:solidFill>
                    <a:srgbClr val="FF0000"/>
                  </a:solidFill>
                </a:uFill>
                <a:ea typeface="Calibri"/>
                <a:cs typeface="David"/>
              </a:rPr>
              <a:t>וּ</a:t>
            </a:r>
            <a:r>
              <a:rPr lang="he-IL" sz="3600" b="1" dirty="0" err="1">
                <a:solidFill>
                  <a:srgbClr val="000000"/>
                </a:solidFill>
                <a:ea typeface="Calibri"/>
                <a:cs typeface="David"/>
              </a:rPr>
              <a:t>  </a:t>
            </a:r>
            <a:r>
              <a:rPr lang="he-IL" sz="3600" b="1" u="sng" dirty="0" err="1">
                <a:solidFill>
                  <a:srgbClr val="000000"/>
                </a:solidFill>
                <a:uFill>
                  <a:solidFill>
                    <a:srgbClr val="7030A0"/>
                  </a:solidFill>
                </a:uFill>
                <a:ea typeface="Calibri"/>
                <a:cs typeface="David"/>
              </a:rPr>
              <a:t>רֹזְנ</a:t>
            </a:r>
            <a:r>
              <a:rPr lang="he-IL" sz="3600" b="1" u="sng" dirty="0">
                <a:solidFill>
                  <a:srgbClr val="000000"/>
                </a:solidFill>
                <a:uFill>
                  <a:solidFill>
                    <a:srgbClr val="7030A0"/>
                  </a:solidFill>
                </a:uFill>
                <a:ea typeface="Calibri"/>
                <a:cs typeface="David"/>
              </a:rPr>
              <a:t>ִים</a:t>
            </a:r>
            <a:r>
              <a:rPr lang="he-IL" sz="3600" b="1" dirty="0">
                <a:solidFill>
                  <a:srgbClr val="000000"/>
                </a:solidFill>
                <a:ea typeface="Calibri"/>
                <a:cs typeface="David"/>
              </a:rPr>
              <a:t>: </a:t>
            </a:r>
            <a:endParaRPr lang="en-US" sz="3600" b="1" dirty="0">
              <a:ea typeface="Calibri"/>
              <a:cs typeface="Arial"/>
            </a:endParaRPr>
          </a:p>
          <a:p>
            <a:pPr algn="ctr">
              <a:lnSpc>
                <a:spcPct val="115000"/>
              </a:lnSpc>
              <a:spcAft>
                <a:spcPts val="1000"/>
              </a:spcAft>
              <a:buNone/>
            </a:pPr>
            <a:r>
              <a:rPr lang="he-IL" sz="3600" b="1" dirty="0">
                <a:solidFill>
                  <a:srgbClr val="000000"/>
                </a:solidFill>
                <a:ea typeface="Calibri"/>
                <a:cs typeface="David"/>
              </a:rPr>
              <a:t> אָנֹכִי, לַיהוָ</a:t>
            </a:r>
            <a:r>
              <a:rPr lang="he-IL" sz="3600" b="1" dirty="0" err="1">
                <a:solidFill>
                  <a:srgbClr val="000000"/>
                </a:solidFill>
                <a:ea typeface="Calibri"/>
                <a:cs typeface="David"/>
              </a:rPr>
              <a:t>ה </a:t>
            </a:r>
            <a:r>
              <a:rPr lang="he-IL" sz="3600" b="1" dirty="0">
                <a:solidFill>
                  <a:srgbClr val="000000"/>
                </a:solidFill>
                <a:ea typeface="Calibri"/>
                <a:cs typeface="David"/>
              </a:rPr>
              <a:t>אָנֹכִי </a:t>
            </a:r>
            <a:r>
              <a:rPr lang="he-IL" sz="3600" b="1" u="sng" dirty="0">
                <a:uFill>
                  <a:solidFill>
                    <a:schemeClr val="accent6">
                      <a:lumMod val="75000"/>
                    </a:schemeClr>
                  </a:solidFill>
                </a:uFill>
                <a:ea typeface="Calibri"/>
                <a:cs typeface="David"/>
              </a:rPr>
              <a:t>אָשִׁירָה</a:t>
            </a:r>
            <a:r>
              <a:rPr lang="he-IL" sz="3600" b="1" dirty="0">
                <a:solidFill>
                  <a:srgbClr val="000000"/>
                </a:solidFill>
                <a:ea typeface="Calibri"/>
                <a:cs typeface="David"/>
              </a:rPr>
              <a:t>, </a:t>
            </a:r>
            <a:r>
              <a:rPr lang="he-IL" sz="3600" b="1" u="sng" dirty="0" err="1">
                <a:solidFill>
                  <a:srgbClr val="000000"/>
                </a:solidFill>
                <a:uFill>
                  <a:solidFill>
                    <a:schemeClr val="accent6">
                      <a:lumMod val="75000"/>
                    </a:schemeClr>
                  </a:solidFill>
                </a:uFill>
                <a:ea typeface="Calibri"/>
                <a:cs typeface="David"/>
              </a:rPr>
              <a:t>אֲזַ</a:t>
            </a:r>
            <a:r>
              <a:rPr lang="he-IL" sz="3600" b="1" u="sng" dirty="0">
                <a:solidFill>
                  <a:srgbClr val="000000"/>
                </a:solidFill>
                <a:uFill>
                  <a:solidFill>
                    <a:schemeClr val="accent6">
                      <a:lumMod val="75000"/>
                    </a:schemeClr>
                  </a:solidFill>
                </a:uFill>
                <a:ea typeface="Calibri"/>
                <a:cs typeface="David"/>
              </a:rPr>
              <a:t>מֵּר</a:t>
            </a:r>
            <a:r>
              <a:rPr lang="he-IL" sz="3600" b="1" dirty="0">
                <a:solidFill>
                  <a:srgbClr val="000000"/>
                </a:solidFill>
                <a:ea typeface="Calibri"/>
                <a:cs typeface="David"/>
              </a:rPr>
              <a:t>, לַיהוָה </a:t>
            </a:r>
            <a:r>
              <a:rPr lang="he-IL" sz="3600" b="1" dirty="0" err="1">
                <a:solidFill>
                  <a:srgbClr val="000000"/>
                </a:solidFill>
                <a:ea typeface="Calibri"/>
                <a:cs typeface="David"/>
              </a:rPr>
              <a:t>אֱלֹ</a:t>
            </a:r>
            <a:r>
              <a:rPr lang="he-IL" sz="3600" b="1" dirty="0">
                <a:solidFill>
                  <a:srgbClr val="000000"/>
                </a:solidFill>
                <a:ea typeface="Calibri"/>
                <a:cs typeface="David"/>
              </a:rPr>
              <a:t>הֵי יִשְׂרָאֵל.</a:t>
            </a:r>
            <a:r>
              <a:rPr lang="he-IL" dirty="0">
                <a:solidFill>
                  <a:srgbClr val="000000"/>
                </a:solidFill>
                <a:ea typeface="Calibri"/>
                <a:cs typeface="David"/>
              </a:rPr>
              <a:t> </a:t>
            </a:r>
            <a:endParaRPr lang="en-US" dirty="0">
              <a:ea typeface="Calibri"/>
              <a:cs typeface="Arial"/>
            </a:endParaRPr>
          </a:p>
          <a:p>
            <a:pPr>
              <a:buNone/>
            </a:pPr>
            <a:endParaRPr lang="he-IL" dirty="0"/>
          </a:p>
        </p:txBody>
      </p:sp>
      <p:pic>
        <p:nvPicPr>
          <p:cNvPr id="4" name="Picture 2" descr="http://jobkatif.org.il/wp-content/uploads/2012/03/%D7%A9%D7%95%D7%AA-%D7%A1%D7%9E%D7%99%D7%99%D7%9C%D7%99.png"/>
          <p:cNvPicPr>
            <a:picLocks noChangeAspect="1" noChangeArrowheads="1"/>
          </p:cNvPicPr>
          <p:nvPr/>
        </p:nvPicPr>
        <p:blipFill>
          <a:blip r:embed="rId3" cstate="print"/>
          <a:srcRect/>
          <a:stretch>
            <a:fillRect/>
          </a:stretch>
        </p:blipFill>
        <p:spPr bwMode="auto">
          <a:xfrm>
            <a:off x="0" y="4360540"/>
            <a:ext cx="2222740" cy="2497460"/>
          </a:xfrm>
          <a:prstGeom prst="rect">
            <a:avLst/>
          </a:prstGeom>
          <a:noFill/>
        </p:spPr>
      </p:pic>
      <p:sp>
        <p:nvSpPr>
          <p:cNvPr id="5" name="הסבר אליפטי 4"/>
          <p:cNvSpPr/>
          <p:nvPr/>
        </p:nvSpPr>
        <p:spPr>
          <a:xfrm>
            <a:off x="2987824" y="3861048"/>
            <a:ext cx="6012160" cy="2763688"/>
          </a:xfrm>
          <a:prstGeom prst="wedgeEllipseCallout">
            <a:avLst>
              <a:gd name="adj1" fmla="val -70259"/>
              <a:gd name="adj2" fmla="val 18430"/>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3200" b="1" u="sng" dirty="0" smtClean="0">
                <a:solidFill>
                  <a:srgbClr val="FF0000"/>
                </a:solidFill>
                <a:latin typeface="David" pitchFamily="34" charset="-79"/>
                <a:cs typeface="David" pitchFamily="34" charset="-79"/>
              </a:rPr>
              <a:t>תקבולת נרדפת</a:t>
            </a:r>
          </a:p>
          <a:p>
            <a:pPr algn="ctr"/>
            <a:r>
              <a:rPr lang="he-IL" sz="2800" b="1" dirty="0" smtClean="0">
                <a:solidFill>
                  <a:srgbClr val="FF0000"/>
                </a:solidFill>
                <a:latin typeface="David" pitchFamily="34" charset="-79"/>
                <a:cs typeface="David" pitchFamily="34" charset="-79"/>
              </a:rPr>
              <a:t>צלע ב' חוזרת על הרעיון של צלע א' במילים נרדפות. כלומר, הן מביעות אותו הרעיון פעמיים. </a:t>
            </a:r>
          </a:p>
          <a:p>
            <a:pPr algn="ctr"/>
            <a:endParaRPr lang="he-IL" sz="3200"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2276872"/>
            <a:ext cx="8229600" cy="1143000"/>
          </a:xfrm>
        </p:spPr>
        <p:txBody>
          <a:bodyPr>
            <a:noAutofit/>
          </a:bodyPr>
          <a:lstStyle/>
          <a:p>
            <a:r>
              <a:rPr lang="he-IL" sz="8800" b="1" dirty="0" smtClean="0">
                <a:latin typeface="David" pitchFamily="34" charset="-79"/>
                <a:cs typeface="David" pitchFamily="34" charset="-79"/>
              </a:rPr>
              <a:t>פסוקים 4-5</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סקירת מעשי ה' הגדולים בטבע ובעבר</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0"/>
            <a:ext cx="8229600" cy="836712"/>
          </a:xfrm>
        </p:spPr>
        <p:txBody>
          <a:bodyPr>
            <a:normAutofit fontScale="90000"/>
          </a:bodyPr>
          <a:lstStyle/>
          <a:p>
            <a:r>
              <a:rPr lang="he-IL" sz="5400" b="1" dirty="0" smtClean="0">
                <a:latin typeface="David" pitchFamily="34" charset="-79"/>
                <a:cs typeface="David" pitchFamily="34" charset="-79"/>
              </a:rPr>
              <a:t>פסוקים 4-5</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539552" y="980728"/>
            <a:ext cx="8229600" cy="5645224"/>
          </a:xfrm>
        </p:spPr>
        <p:txBody>
          <a:bodyPr>
            <a:normAutofit fontScale="85000" lnSpcReduction="20000"/>
          </a:bodyPr>
          <a:lstStyle/>
          <a:p>
            <a:pPr algn="ctr">
              <a:buNone/>
            </a:pPr>
            <a:r>
              <a:rPr lang="he-IL" sz="4100" b="1" dirty="0">
                <a:solidFill>
                  <a:srgbClr val="00B0F0"/>
                </a:solidFill>
                <a:latin typeface="David" pitchFamily="34" charset="-79"/>
                <a:cs typeface="David" pitchFamily="34" charset="-79"/>
              </a:rPr>
              <a:t>ד</a:t>
            </a:r>
            <a:r>
              <a:rPr lang="he-IL" sz="4100" b="1" dirty="0">
                <a:latin typeface="David" pitchFamily="34" charset="-79"/>
                <a:cs typeface="David" pitchFamily="34" charset="-79"/>
              </a:rPr>
              <a:t> יְהוָה</a:t>
            </a:r>
            <a:r>
              <a:rPr lang="he-IL" sz="4100" b="1" dirty="0" err="1">
                <a:latin typeface="David" pitchFamily="34" charset="-79"/>
                <a:cs typeface="David" pitchFamily="34" charset="-79"/>
              </a:rPr>
              <a:t>, </a:t>
            </a:r>
            <a:r>
              <a:rPr lang="he-IL" sz="4100" b="1" dirty="0">
                <a:latin typeface="David" pitchFamily="34" charset="-79"/>
                <a:cs typeface="David" pitchFamily="34" charset="-79"/>
              </a:rPr>
              <a:t>בְּצֵאתְךָ  </a:t>
            </a:r>
            <a:r>
              <a:rPr lang="he-IL" sz="4100" b="1" u="sng" dirty="0" err="1">
                <a:uFill>
                  <a:solidFill>
                    <a:srgbClr val="7030A0"/>
                  </a:solidFill>
                </a:uFill>
                <a:latin typeface="David" pitchFamily="34" charset="-79"/>
                <a:cs typeface="David" pitchFamily="34" charset="-79"/>
              </a:rPr>
              <a:t>מִשּׂ</a:t>
            </a:r>
            <a:r>
              <a:rPr lang="he-IL" sz="4100" b="1" u="sng" dirty="0">
                <a:uFill>
                  <a:solidFill>
                    <a:srgbClr val="7030A0"/>
                  </a:solidFill>
                </a:uFill>
                <a:latin typeface="David" pitchFamily="34" charset="-79"/>
                <a:cs typeface="David" pitchFamily="34" charset="-79"/>
              </a:rPr>
              <a:t>ֵעִי</a:t>
            </a:r>
            <a:r>
              <a:rPr lang="he-IL" sz="4100" b="1" u="sng" dirty="0" err="1">
                <a:uFill>
                  <a:solidFill>
                    <a:srgbClr val="7030A0"/>
                  </a:solidFill>
                </a:uFill>
                <a:latin typeface="David" pitchFamily="34" charset="-79"/>
                <a:cs typeface="David" pitchFamily="34" charset="-79"/>
              </a:rPr>
              <a:t>ר</a:t>
            </a:r>
            <a:r>
              <a:rPr lang="he-IL" sz="4100" b="1" dirty="0" err="1">
                <a:latin typeface="David" pitchFamily="34" charset="-79"/>
                <a:cs typeface="David" pitchFamily="34" charset="-79"/>
              </a:rPr>
              <a:t> </a:t>
            </a:r>
            <a:r>
              <a:rPr lang="he-IL" sz="4100" b="1" dirty="0">
                <a:latin typeface="David" pitchFamily="34" charset="-79"/>
                <a:cs typeface="David" pitchFamily="34" charset="-79"/>
              </a:rPr>
              <a:t>בְּצַעְדְּךָ מִשְּׂדֵה </a:t>
            </a:r>
            <a:r>
              <a:rPr lang="he-IL" sz="4100" b="1" u="sng" dirty="0" err="1">
                <a:uFill>
                  <a:solidFill>
                    <a:srgbClr val="7030A0"/>
                  </a:solidFill>
                </a:uFill>
                <a:latin typeface="David" pitchFamily="34" charset="-79"/>
                <a:cs typeface="David" pitchFamily="34" charset="-79"/>
              </a:rPr>
              <a:t>אֱדו</a:t>
            </a:r>
            <a:r>
              <a:rPr lang="he-IL" sz="4100" b="1" u="sng" dirty="0">
                <a:uFill>
                  <a:solidFill>
                    <a:srgbClr val="7030A0"/>
                  </a:solidFill>
                </a:uFill>
                <a:latin typeface="David" pitchFamily="34" charset="-79"/>
                <a:cs typeface="David" pitchFamily="34" charset="-79"/>
              </a:rPr>
              <a:t>ֹם</a:t>
            </a:r>
            <a:r>
              <a:rPr lang="he-IL" sz="4100" b="1" dirty="0">
                <a:latin typeface="David" pitchFamily="34" charset="-79"/>
                <a:cs typeface="David" pitchFamily="34" charset="-79"/>
              </a:rPr>
              <a:t>, </a:t>
            </a:r>
            <a:endParaRPr lang="he-IL" sz="4100" b="1" dirty="0" smtClean="0">
              <a:latin typeface="David" pitchFamily="34" charset="-79"/>
              <a:cs typeface="David" pitchFamily="34" charset="-79"/>
            </a:endParaRPr>
          </a:p>
          <a:p>
            <a:pPr algn="ctr">
              <a:lnSpc>
                <a:spcPct val="115000"/>
              </a:lnSpc>
              <a:spcAft>
                <a:spcPts val="1000"/>
              </a:spcAft>
              <a:buNone/>
            </a:pPr>
            <a:r>
              <a:rPr lang="he-IL" sz="4100" b="1" dirty="0">
                <a:solidFill>
                  <a:srgbClr val="000000"/>
                </a:solidFill>
                <a:ea typeface="Calibri"/>
                <a:cs typeface="David"/>
              </a:rPr>
              <a:t>אֶרֶץ  רָעָשָׁה, גַּם-שָׁמַיִם </a:t>
            </a:r>
            <a:r>
              <a:rPr lang="he-IL" sz="4100" b="1" dirty="0" err="1">
                <a:solidFill>
                  <a:srgbClr val="000000"/>
                </a:solidFill>
                <a:ea typeface="Calibri"/>
                <a:cs typeface="David"/>
              </a:rPr>
              <a:t>נָטָ</a:t>
            </a:r>
            <a:r>
              <a:rPr lang="he-IL" sz="4100" b="1" dirty="0">
                <a:solidFill>
                  <a:srgbClr val="000000"/>
                </a:solidFill>
                <a:ea typeface="Calibri"/>
                <a:cs typeface="David"/>
              </a:rPr>
              <a:t>פוּ;  גַּם-עָבִים, </a:t>
            </a:r>
            <a:r>
              <a:rPr lang="he-IL" sz="4100" b="1" dirty="0" err="1">
                <a:solidFill>
                  <a:srgbClr val="000000"/>
                </a:solidFill>
                <a:ea typeface="Calibri"/>
                <a:cs typeface="David"/>
              </a:rPr>
              <a:t>נָטְ</a:t>
            </a:r>
            <a:r>
              <a:rPr lang="he-IL" sz="4100" b="1" dirty="0">
                <a:solidFill>
                  <a:srgbClr val="000000"/>
                </a:solidFill>
                <a:ea typeface="Calibri"/>
                <a:cs typeface="David"/>
              </a:rPr>
              <a:t>פוּ  מָיִם.</a:t>
            </a:r>
            <a:endParaRPr lang="en-US" sz="4100" b="1" dirty="0">
              <a:ea typeface="Calibri"/>
              <a:cs typeface="Arial"/>
            </a:endParaRPr>
          </a:p>
          <a:p>
            <a:pPr algn="ctr">
              <a:lnSpc>
                <a:spcPct val="115000"/>
              </a:lnSpc>
              <a:spcAft>
                <a:spcPts val="1000"/>
              </a:spcAft>
              <a:buNone/>
            </a:pPr>
            <a:r>
              <a:rPr lang="he-IL" sz="4100" b="1" dirty="0">
                <a:solidFill>
                  <a:srgbClr val="000000"/>
                </a:solidFill>
                <a:ea typeface="Calibri"/>
                <a:cs typeface="David"/>
              </a:rPr>
              <a:t> </a:t>
            </a:r>
            <a:r>
              <a:rPr lang="he-IL" sz="4100" b="1" dirty="0">
                <a:solidFill>
                  <a:srgbClr val="00B0F0"/>
                </a:solidFill>
                <a:ea typeface="Calibri"/>
                <a:cs typeface="David"/>
              </a:rPr>
              <a:t>ה</a:t>
            </a:r>
            <a:r>
              <a:rPr lang="he-IL" sz="4100" b="1" dirty="0">
                <a:solidFill>
                  <a:srgbClr val="000000"/>
                </a:solidFill>
                <a:ea typeface="Calibri"/>
                <a:cs typeface="David"/>
              </a:rPr>
              <a:t> הָרִי</a:t>
            </a:r>
            <a:r>
              <a:rPr lang="he-IL" sz="4100" b="1" dirty="0" err="1">
                <a:solidFill>
                  <a:srgbClr val="000000"/>
                </a:solidFill>
                <a:ea typeface="Calibri"/>
                <a:cs typeface="David"/>
              </a:rPr>
              <a:t>ם </a:t>
            </a:r>
            <a:r>
              <a:rPr lang="he-IL" sz="4100" b="1" dirty="0">
                <a:solidFill>
                  <a:srgbClr val="000000"/>
                </a:solidFill>
                <a:ea typeface="Calibri"/>
                <a:cs typeface="David"/>
              </a:rPr>
              <a:t>נָזְלו</a:t>
            </a:r>
            <a:r>
              <a:rPr lang="he-IL" sz="4100" b="1" dirty="0" err="1">
                <a:solidFill>
                  <a:srgbClr val="000000"/>
                </a:solidFill>
                <a:ea typeface="Calibri"/>
                <a:cs typeface="David"/>
              </a:rPr>
              <a:t>ּ, </a:t>
            </a:r>
            <a:r>
              <a:rPr lang="he-IL" sz="4100" b="1" dirty="0">
                <a:solidFill>
                  <a:srgbClr val="000000"/>
                </a:solidFill>
                <a:ea typeface="Calibri"/>
                <a:cs typeface="David"/>
              </a:rPr>
              <a:t>מִפְּנֵי </a:t>
            </a:r>
            <a:r>
              <a:rPr lang="he-IL" sz="4100" b="1" dirty="0" err="1">
                <a:solidFill>
                  <a:srgbClr val="000000"/>
                </a:solidFill>
                <a:ea typeface="Calibri"/>
                <a:cs typeface="David"/>
              </a:rPr>
              <a:t>יְהו</a:t>
            </a:r>
            <a:r>
              <a:rPr lang="he-IL" sz="4100" b="1" dirty="0">
                <a:solidFill>
                  <a:srgbClr val="000000"/>
                </a:solidFill>
                <a:ea typeface="Calibri"/>
                <a:cs typeface="David"/>
              </a:rPr>
              <a:t>ָה:  זֶה  סִינַי-מִפְּנֵי, יְהוָה </a:t>
            </a:r>
            <a:r>
              <a:rPr lang="he-IL" sz="4100" b="1" dirty="0" err="1">
                <a:solidFill>
                  <a:srgbClr val="000000"/>
                </a:solidFill>
                <a:ea typeface="Calibri"/>
                <a:cs typeface="David"/>
              </a:rPr>
              <a:t>אֱלֹ</a:t>
            </a:r>
            <a:r>
              <a:rPr lang="he-IL" sz="4100" b="1" dirty="0">
                <a:solidFill>
                  <a:srgbClr val="000000"/>
                </a:solidFill>
                <a:ea typeface="Calibri"/>
                <a:cs typeface="David"/>
              </a:rPr>
              <a:t>הֵי יִשְׂרָאֵל. </a:t>
            </a:r>
            <a:endParaRPr lang="he-IL" sz="4100" b="1" dirty="0" smtClean="0">
              <a:solidFill>
                <a:srgbClr val="000000"/>
              </a:solidFill>
              <a:ea typeface="Calibri"/>
              <a:cs typeface="David"/>
            </a:endParaRPr>
          </a:p>
          <a:p>
            <a:pPr algn="ctr">
              <a:lnSpc>
                <a:spcPct val="115000"/>
              </a:lnSpc>
              <a:spcAft>
                <a:spcPts val="1000"/>
              </a:spcAft>
              <a:buNone/>
            </a:pPr>
            <a:endParaRPr lang="he-IL" sz="3900" b="1" dirty="0" smtClean="0">
              <a:solidFill>
                <a:srgbClr val="000000"/>
              </a:solidFill>
              <a:ea typeface="Calibri"/>
              <a:cs typeface="David"/>
            </a:endParaRPr>
          </a:p>
          <a:p>
            <a:pPr algn="ctr">
              <a:lnSpc>
                <a:spcPct val="115000"/>
              </a:lnSpc>
              <a:spcAft>
                <a:spcPts val="1000"/>
              </a:spcAft>
              <a:buNone/>
            </a:pPr>
            <a:r>
              <a:rPr lang="he-IL" sz="3500" b="1" dirty="0" smtClean="0">
                <a:solidFill>
                  <a:srgbClr val="FF0000"/>
                </a:solidFill>
                <a:ea typeface="Calibri"/>
                <a:cs typeface="David"/>
              </a:rPr>
              <a:t>ה' בצאתך להוביל את </a:t>
            </a:r>
            <a:r>
              <a:rPr lang="he-IL" sz="3500" b="1" dirty="0" smtClean="0">
                <a:solidFill>
                  <a:srgbClr val="FF0000"/>
                </a:solidFill>
                <a:ea typeface="Calibri"/>
                <a:cs typeface="David"/>
              </a:rPr>
              <a:t>העם משעיר</a:t>
            </a:r>
            <a:r>
              <a:rPr lang="he-IL" sz="3500" b="1" dirty="0" smtClean="0">
                <a:solidFill>
                  <a:srgbClr val="FF0000"/>
                </a:solidFill>
                <a:ea typeface="Calibri"/>
                <a:cs typeface="David"/>
              </a:rPr>
              <a:t>, היא </a:t>
            </a:r>
            <a:r>
              <a:rPr lang="he-IL" sz="3500" b="1" dirty="0" smtClean="0">
                <a:solidFill>
                  <a:srgbClr val="FF0000"/>
                </a:solidFill>
                <a:ea typeface="Calibri"/>
                <a:cs typeface="David"/>
              </a:rPr>
              <a:t>אדום,</a:t>
            </a:r>
            <a:endParaRPr lang="he-IL" sz="3500" b="1" dirty="0" smtClean="0">
              <a:solidFill>
                <a:srgbClr val="FF0000"/>
              </a:solidFill>
              <a:ea typeface="Calibri"/>
              <a:cs typeface="David"/>
            </a:endParaRPr>
          </a:p>
          <a:p>
            <a:pPr algn="ctr">
              <a:lnSpc>
                <a:spcPct val="115000"/>
              </a:lnSpc>
              <a:spcAft>
                <a:spcPts val="1000"/>
              </a:spcAft>
              <a:buNone/>
            </a:pPr>
            <a:r>
              <a:rPr lang="he-IL" sz="3500" b="1" dirty="0" smtClean="0">
                <a:solidFill>
                  <a:srgbClr val="FF0000"/>
                </a:solidFill>
                <a:ea typeface="Calibri"/>
                <a:cs typeface="David"/>
              </a:rPr>
              <a:t>הארץ רעדה, מן העננים ירדו גשמים, </a:t>
            </a:r>
            <a:r>
              <a:rPr lang="he-IL" sz="3500" b="1" dirty="0" smtClean="0">
                <a:solidFill>
                  <a:srgbClr val="FF0000"/>
                </a:solidFill>
                <a:ea typeface="Calibri"/>
                <a:cs typeface="David"/>
              </a:rPr>
              <a:t>ההרים </a:t>
            </a:r>
            <a:r>
              <a:rPr lang="he-IL" sz="3500" b="1" dirty="0" smtClean="0">
                <a:solidFill>
                  <a:srgbClr val="FF0000"/>
                </a:solidFill>
                <a:ea typeface="Calibri"/>
                <a:cs typeface="David"/>
              </a:rPr>
              <a:t>נמסו וסיני זע ונא מפני אלוהי ישראל.</a:t>
            </a:r>
          </a:p>
          <a:p>
            <a:pPr algn="ctr">
              <a:lnSpc>
                <a:spcPct val="115000"/>
              </a:lnSpc>
              <a:spcAft>
                <a:spcPts val="1000"/>
              </a:spcAft>
              <a:buNone/>
            </a:pPr>
            <a:endParaRPr lang="en-US" sz="1800" dirty="0">
              <a:ea typeface="Calibri"/>
              <a:cs typeface="Arial"/>
            </a:endParaRPr>
          </a:p>
          <a:p>
            <a:pPr algn="ctr">
              <a:buNone/>
            </a:pPr>
            <a:endParaRPr lang="en-US" dirty="0"/>
          </a:p>
          <a:p>
            <a:pPr>
              <a:buNone/>
            </a:pPr>
            <a:endParaRPr lang="he-IL"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1988840"/>
            <a:ext cx="8229600" cy="1143000"/>
          </a:xfrm>
        </p:spPr>
        <p:txBody>
          <a:bodyPr>
            <a:noAutofit/>
          </a:bodyPr>
          <a:lstStyle/>
          <a:p>
            <a:r>
              <a:rPr lang="he-IL" sz="8800" b="1" dirty="0" smtClean="0">
                <a:latin typeface="David" pitchFamily="34" charset="-79"/>
                <a:cs typeface="David" pitchFamily="34" charset="-79"/>
              </a:rPr>
              <a:t>פסוקים 6-8</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סבל ישראל לפני ימי דבורה וסיבותיו</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6</a:t>
            </a:r>
            <a:endParaRPr lang="he-IL" sz="5400" dirty="0"/>
          </a:p>
        </p:txBody>
      </p:sp>
      <p:sp>
        <p:nvSpPr>
          <p:cNvPr id="3" name="מציין מיקום תוכן 2"/>
          <p:cNvSpPr>
            <a:spLocks noGrp="1"/>
          </p:cNvSpPr>
          <p:nvPr>
            <p:ph idx="1"/>
          </p:nvPr>
        </p:nvSpPr>
        <p:spPr>
          <a:xfrm>
            <a:off x="467544" y="1340768"/>
            <a:ext cx="8229600" cy="4525963"/>
          </a:xfrm>
        </p:spPr>
        <p:txBody>
          <a:bodyPr>
            <a:normAutofit lnSpcReduction="10000"/>
          </a:bodyPr>
          <a:lstStyle/>
          <a:p>
            <a:pPr algn="ctr">
              <a:lnSpc>
                <a:spcPct val="115000"/>
              </a:lnSpc>
              <a:spcAft>
                <a:spcPts val="1000"/>
              </a:spcAft>
              <a:buNone/>
            </a:pPr>
            <a:r>
              <a:rPr lang="en-US" sz="3600" b="1" dirty="0" smtClean="0">
                <a:solidFill>
                  <a:srgbClr val="00B0F0"/>
                </a:solidFill>
                <a:latin typeface="David" pitchFamily="34" charset="-79"/>
                <a:ea typeface="Calibri"/>
                <a:cs typeface="David" pitchFamily="34" charset="-79"/>
              </a:rPr>
              <a:t> </a:t>
            </a:r>
            <a:r>
              <a:rPr lang="he-IL" sz="3600" b="1" dirty="0">
                <a:solidFill>
                  <a:srgbClr val="00B0F0"/>
                </a:solidFill>
                <a:latin typeface="David" pitchFamily="34" charset="-79"/>
                <a:ea typeface="Calibri"/>
                <a:cs typeface="David" pitchFamily="34" charset="-79"/>
              </a:rPr>
              <a:t>ו </a:t>
            </a:r>
            <a:r>
              <a:rPr lang="he-IL" sz="3600" b="1" dirty="0">
                <a:solidFill>
                  <a:srgbClr val="000000"/>
                </a:solidFill>
                <a:latin typeface="David" pitchFamily="34" charset="-79"/>
                <a:ea typeface="Calibri"/>
                <a:cs typeface="David" pitchFamily="34" charset="-79"/>
              </a:rPr>
              <a:t>בִּימֵי שַׁמְגַּר בֶּן</a:t>
            </a:r>
            <a:r>
              <a:rPr lang="he-IL" sz="3600" b="1" dirty="0" err="1">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עֲנָת, בִּימֵי </a:t>
            </a:r>
            <a:r>
              <a:rPr lang="he-IL" sz="3600" b="1" dirty="0" err="1">
                <a:solidFill>
                  <a:srgbClr val="000000"/>
                </a:solidFill>
                <a:latin typeface="David" pitchFamily="34" charset="-79"/>
                <a:ea typeface="Calibri"/>
                <a:cs typeface="David" pitchFamily="34" charset="-79"/>
              </a:rPr>
              <a:t>יָע</a:t>
            </a:r>
            <a:r>
              <a:rPr lang="he-IL" sz="3600" b="1" dirty="0">
                <a:solidFill>
                  <a:srgbClr val="000000"/>
                </a:solidFill>
                <a:latin typeface="David" pitchFamily="34" charset="-79"/>
                <a:ea typeface="Calibri"/>
                <a:cs typeface="David" pitchFamily="34" charset="-79"/>
              </a:rPr>
              <a:t>ֵל,</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חָדְלוּ, </a:t>
            </a:r>
            <a:r>
              <a:rPr lang="he-IL" sz="3600" b="1" dirty="0" err="1" smtClean="0">
                <a:solidFill>
                  <a:srgbClr val="000000"/>
                </a:solidFill>
                <a:latin typeface="David" pitchFamily="34" charset="-79"/>
                <a:ea typeface="Calibri"/>
                <a:cs typeface="David" pitchFamily="34" charset="-79"/>
              </a:rPr>
              <a:t>אֳרָחוֹ</a:t>
            </a:r>
            <a:r>
              <a:rPr lang="he-IL" sz="3600" b="1" dirty="0" smtClean="0">
                <a:solidFill>
                  <a:srgbClr val="000000"/>
                </a:solidFill>
                <a:latin typeface="David" pitchFamily="34" charset="-79"/>
                <a:ea typeface="Calibri"/>
                <a:cs typeface="David" pitchFamily="34" charset="-79"/>
              </a:rPr>
              <a:t>ת </a:t>
            </a:r>
            <a:r>
              <a:rPr lang="he-IL" b="1" dirty="0" smtClean="0">
                <a:solidFill>
                  <a:srgbClr val="00B050"/>
                </a:solidFill>
                <a:latin typeface="David" pitchFamily="34" charset="-79"/>
                <a:ea typeface="Calibri"/>
                <a:cs typeface="David" pitchFamily="34" charset="-79"/>
              </a:rPr>
              <a:t>(דרכים)</a:t>
            </a:r>
            <a:r>
              <a:rPr lang="he-IL" sz="3600" b="1" dirty="0" smtClean="0">
                <a:solidFill>
                  <a:srgbClr val="000000"/>
                </a:solidFill>
                <a:latin typeface="David" pitchFamily="34" charset="-79"/>
                <a:ea typeface="Calibri"/>
                <a:cs typeface="David" pitchFamily="34" charset="-79"/>
              </a:rPr>
              <a:t>;</a:t>
            </a:r>
            <a:r>
              <a:rPr lang="he-IL" sz="3600" b="1" dirty="0">
                <a:solidFill>
                  <a:srgbClr val="000000"/>
                </a:solidFill>
                <a:latin typeface="David" pitchFamily="34" charset="-79"/>
                <a:ea typeface="Calibri"/>
                <a:cs typeface="David" pitchFamily="34" charset="-79"/>
              </a:rPr>
              <a:t>  וְהֹלְכֵי </a:t>
            </a:r>
            <a:r>
              <a:rPr lang="he-IL" sz="3600" b="1" dirty="0" smtClean="0">
                <a:solidFill>
                  <a:srgbClr val="000000"/>
                </a:solidFill>
                <a:latin typeface="David" pitchFamily="34" charset="-79"/>
                <a:ea typeface="Calibri"/>
                <a:cs typeface="David" pitchFamily="34" charset="-79"/>
              </a:rPr>
              <a:t>נְתִיבוֹת-יֵל</a:t>
            </a:r>
            <a:r>
              <a:rPr lang="he-IL" sz="3600" b="1" dirty="0" err="1" smtClean="0">
                <a:solidFill>
                  <a:srgbClr val="000000"/>
                </a:solidFill>
                <a:latin typeface="David" pitchFamily="34" charset="-79"/>
                <a:ea typeface="Calibri"/>
                <a:cs typeface="David" pitchFamily="34" charset="-79"/>
              </a:rPr>
              <a:t>ְכוּ</a:t>
            </a:r>
            <a:r>
              <a:rPr lang="he-IL" sz="3600" b="1" dirty="0" err="1">
                <a:solidFill>
                  <a:srgbClr val="000000"/>
                </a:solidFill>
                <a:latin typeface="David" pitchFamily="34" charset="-79"/>
                <a:ea typeface="Calibri"/>
                <a:cs typeface="David" pitchFamily="34" charset="-79"/>
              </a:rPr>
              <a:t>,</a:t>
            </a:r>
            <a:r>
              <a:rPr lang="he-IL" sz="3600" b="1" dirty="0">
                <a:solidFill>
                  <a:srgbClr val="000000"/>
                </a:solidFill>
                <a:latin typeface="David" pitchFamily="34" charset="-79"/>
                <a:ea typeface="Calibri"/>
                <a:cs typeface="David" pitchFamily="34" charset="-79"/>
              </a:rPr>
              <a:t> </a:t>
            </a:r>
            <a:r>
              <a:rPr lang="he-IL" sz="3600" b="1" dirty="0" err="1">
                <a:solidFill>
                  <a:srgbClr val="000000"/>
                </a:solidFill>
                <a:latin typeface="David" pitchFamily="34" charset="-79"/>
                <a:ea typeface="Calibri"/>
                <a:cs typeface="David" pitchFamily="34" charset="-79"/>
              </a:rPr>
              <a:t>אֳרָחוֹ</a:t>
            </a:r>
            <a:r>
              <a:rPr lang="he-IL" sz="3600" b="1" dirty="0">
                <a:solidFill>
                  <a:srgbClr val="000000"/>
                </a:solidFill>
                <a:latin typeface="David" pitchFamily="34" charset="-79"/>
                <a:ea typeface="Calibri"/>
                <a:cs typeface="David" pitchFamily="34" charset="-79"/>
              </a:rPr>
              <a:t>ת עֲקַלְקַלּוֹת</a:t>
            </a:r>
            <a:r>
              <a:rPr lang="he-IL" sz="3600" b="1" dirty="0" smtClean="0">
                <a:solidFill>
                  <a:srgbClr val="000000"/>
                </a:solidFill>
                <a:latin typeface="David" pitchFamily="34" charset="-79"/>
                <a:ea typeface="Calibri"/>
                <a:cs typeface="David" pitchFamily="34" charset="-79"/>
              </a:rPr>
              <a:t>.</a:t>
            </a:r>
          </a:p>
          <a:p>
            <a:pPr algn="ctr">
              <a:lnSpc>
                <a:spcPct val="115000"/>
              </a:lnSpc>
              <a:spcAft>
                <a:spcPts val="1000"/>
              </a:spcAft>
              <a:buNone/>
            </a:pPr>
            <a:endParaRPr lang="he-IL" sz="3600" b="1" dirty="0" smtClean="0">
              <a:solidFill>
                <a:srgbClr val="FF000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ea typeface="Calibri"/>
                <a:cs typeface="David" pitchFamily="34" charset="-79"/>
              </a:rPr>
              <a:t>שיירות פחדו ללכת בדרכים, ונאלצו ללכת בדרכים עקלקלות מפני האויב.</a:t>
            </a:r>
            <a:endParaRPr lang="en-US" b="1" dirty="0">
              <a:solidFill>
                <a:srgbClr val="FF0000"/>
              </a:solidFill>
              <a:latin typeface="David" pitchFamily="34" charset="-79"/>
              <a:ea typeface="Calibri"/>
              <a:cs typeface="David" pitchFamily="34" charset="-79"/>
            </a:endParaRPr>
          </a:p>
          <a:p>
            <a:pPr>
              <a:buNone/>
            </a:pPr>
            <a:endParaRPr lang="he-IL"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7</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lstStyle/>
          <a:p>
            <a:pPr algn="ctr">
              <a:lnSpc>
                <a:spcPct val="115000"/>
              </a:lnSpc>
              <a:spcAft>
                <a:spcPts val="1000"/>
              </a:spcAft>
              <a:buNone/>
            </a:pPr>
            <a:r>
              <a:rPr lang="he-IL" sz="3600" b="1" dirty="0">
                <a:solidFill>
                  <a:srgbClr val="00B0F0"/>
                </a:solidFill>
                <a:latin typeface="David" pitchFamily="34" charset="-79"/>
                <a:ea typeface="Calibri"/>
                <a:cs typeface="David" pitchFamily="34" charset="-79"/>
              </a:rPr>
              <a:t>  ז </a:t>
            </a:r>
            <a:r>
              <a:rPr lang="he-IL" sz="3600" b="1" dirty="0">
                <a:solidFill>
                  <a:srgbClr val="000000"/>
                </a:solidFill>
                <a:latin typeface="David" pitchFamily="34" charset="-79"/>
                <a:ea typeface="Calibri"/>
                <a:cs typeface="David" pitchFamily="34" charset="-79"/>
              </a:rPr>
              <a:t>חָדְלוּ </a:t>
            </a:r>
            <a:r>
              <a:rPr lang="he-IL" sz="3600" b="1" dirty="0" err="1">
                <a:solidFill>
                  <a:srgbClr val="000000"/>
                </a:solidFill>
                <a:latin typeface="David" pitchFamily="34" charset="-79"/>
                <a:ea typeface="Calibri"/>
                <a:cs typeface="David" pitchFamily="34" charset="-79"/>
              </a:rPr>
              <a:t>פְרָזוֹ</a:t>
            </a:r>
            <a:r>
              <a:rPr lang="he-IL" sz="3600" b="1" dirty="0">
                <a:solidFill>
                  <a:srgbClr val="000000"/>
                </a:solidFill>
                <a:latin typeface="David" pitchFamily="34" charset="-79"/>
                <a:ea typeface="Calibri"/>
                <a:cs typeface="David" pitchFamily="34" charset="-79"/>
              </a:rPr>
              <a:t>ן בְּיִשְׂרָאֵל  </a:t>
            </a:r>
            <a:r>
              <a:rPr lang="he-IL" sz="3600" b="1" dirty="0" err="1">
                <a:solidFill>
                  <a:srgbClr val="000000"/>
                </a:solidFill>
                <a:latin typeface="David" pitchFamily="34" charset="-79"/>
                <a:ea typeface="Calibri"/>
                <a:cs typeface="David" pitchFamily="34" charset="-79"/>
              </a:rPr>
              <a:t>חָדֵ</a:t>
            </a:r>
            <a:r>
              <a:rPr lang="he-IL" sz="3600" b="1" dirty="0">
                <a:solidFill>
                  <a:srgbClr val="000000"/>
                </a:solidFill>
                <a:latin typeface="David" pitchFamily="34" charset="-79"/>
                <a:ea typeface="Calibri"/>
                <a:cs typeface="David" pitchFamily="34" charset="-79"/>
              </a:rPr>
              <a:t>לּוּ</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עַד שַׁקַּמְתִּי </a:t>
            </a:r>
            <a:r>
              <a:rPr lang="he-IL" sz="3600" b="1" dirty="0" err="1">
                <a:solidFill>
                  <a:srgbClr val="000000"/>
                </a:solidFill>
                <a:latin typeface="David" pitchFamily="34" charset="-79"/>
                <a:ea typeface="Calibri"/>
                <a:cs typeface="David" pitchFamily="34" charset="-79"/>
              </a:rPr>
              <a:t>דְּבו</a:t>
            </a:r>
            <a:r>
              <a:rPr lang="he-IL" sz="3600" b="1" dirty="0">
                <a:solidFill>
                  <a:srgbClr val="000000"/>
                </a:solidFill>
                <a:latin typeface="David" pitchFamily="34" charset="-79"/>
                <a:ea typeface="Calibri"/>
                <a:cs typeface="David" pitchFamily="34" charset="-79"/>
              </a:rPr>
              <a:t>ֹרָה, שַׁקַּמְתִּי אֵם בְּיִשְׂרָאֵל</a:t>
            </a:r>
            <a:r>
              <a:rPr lang="he-IL" sz="3600" b="1" dirty="0" smtClean="0">
                <a:solidFill>
                  <a:srgbClr val="000000"/>
                </a:solidFill>
                <a:latin typeface="David" pitchFamily="34" charset="-79"/>
                <a:ea typeface="Calibri"/>
                <a:cs typeface="David" pitchFamily="34" charset="-79"/>
              </a:rPr>
              <a:t>.</a:t>
            </a:r>
          </a:p>
          <a:p>
            <a:pPr algn="ctr">
              <a:lnSpc>
                <a:spcPct val="115000"/>
              </a:lnSpc>
              <a:spcAft>
                <a:spcPts val="1000"/>
              </a:spcAft>
              <a:buNone/>
            </a:pPr>
            <a:endParaRPr lang="he-IL" b="1" dirty="0" smtClean="0">
              <a:solidFill>
                <a:srgbClr val="00B05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ea typeface="Calibri"/>
                <a:cs typeface="David" pitchFamily="34" charset="-79"/>
              </a:rPr>
              <a:t>היישובים הפרוזים (שלא היו מוקפים חומה)</a:t>
            </a:r>
            <a:r>
              <a:rPr lang="en-US" b="1" dirty="0" smtClean="0">
                <a:solidFill>
                  <a:srgbClr val="FF0000"/>
                </a:solidFill>
                <a:latin typeface="David" pitchFamily="34" charset="-79"/>
                <a:ea typeface="Calibri"/>
                <a:cs typeface="David" pitchFamily="34" charset="-79"/>
              </a:rPr>
              <a:t> </a:t>
            </a:r>
            <a:r>
              <a:rPr lang="he-IL" b="1" dirty="0">
                <a:solidFill>
                  <a:srgbClr val="FF0000"/>
                </a:solidFill>
                <a:latin typeface="David" pitchFamily="34" charset="-79"/>
                <a:ea typeface="Calibri"/>
                <a:cs typeface="David" pitchFamily="34" charset="-79"/>
              </a:rPr>
              <a:t> </a:t>
            </a:r>
            <a:r>
              <a:rPr lang="he-IL" b="1" dirty="0" smtClean="0">
                <a:solidFill>
                  <a:srgbClr val="FF0000"/>
                </a:solidFill>
                <a:latin typeface="David" pitchFamily="34" charset="-79"/>
                <a:ea typeface="Calibri"/>
                <a:cs typeface="David" pitchFamily="34" charset="-79"/>
              </a:rPr>
              <a:t>פסקו להתקיים. עד שקמתי אני- דבורה הנביאה כמו אם בישראל שדואגת לבניה.</a:t>
            </a:r>
            <a:endParaRPr lang="en-US" b="1" dirty="0">
              <a:solidFill>
                <a:srgbClr val="FF0000"/>
              </a:solidFill>
              <a:latin typeface="David" pitchFamily="34" charset="-79"/>
              <a:ea typeface="Calibri"/>
              <a:cs typeface="David" pitchFamily="34" charset="-79"/>
            </a:endParaRPr>
          </a:p>
          <a:p>
            <a:endParaRPr lang="he-I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0"/>
            <a:ext cx="8229600" cy="980728"/>
          </a:xfrm>
        </p:spPr>
        <p:txBody>
          <a:bodyPr>
            <a:normAutofit/>
          </a:bodyPr>
          <a:lstStyle/>
          <a:p>
            <a:r>
              <a:rPr lang="he-IL" sz="5400" b="1" dirty="0" smtClean="0">
                <a:latin typeface="David" pitchFamily="34" charset="-79"/>
                <a:cs typeface="David" pitchFamily="34" charset="-79"/>
              </a:rPr>
              <a:t>פסוק 8</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1124744"/>
            <a:ext cx="8229600" cy="5102027"/>
          </a:xfrm>
        </p:spPr>
        <p:txBody>
          <a:bodyPr>
            <a:normAutofit/>
          </a:bodyPr>
          <a:lstStyle/>
          <a:p>
            <a:pPr algn="ctr">
              <a:lnSpc>
                <a:spcPct val="115000"/>
              </a:lnSpc>
              <a:spcAft>
                <a:spcPts val="1000"/>
              </a:spcAft>
              <a:buNone/>
            </a:pPr>
            <a:r>
              <a:rPr lang="he-IL" sz="3600" b="1" dirty="0">
                <a:solidFill>
                  <a:srgbClr val="00B0F0"/>
                </a:solidFill>
                <a:latin typeface="David" pitchFamily="34" charset="-79"/>
                <a:ea typeface="Calibri"/>
                <a:cs typeface="David" pitchFamily="34" charset="-79"/>
              </a:rPr>
              <a:t>ח</a:t>
            </a:r>
            <a:r>
              <a:rPr lang="he-IL" sz="3600" b="1" dirty="0">
                <a:solidFill>
                  <a:srgbClr val="000000"/>
                </a:solidFill>
                <a:latin typeface="David" pitchFamily="34" charset="-79"/>
                <a:ea typeface="Calibri"/>
                <a:cs typeface="David" pitchFamily="34" charset="-79"/>
              </a:rPr>
              <a:t> יִבְחַר  </a:t>
            </a:r>
            <a:r>
              <a:rPr lang="he-IL" sz="3600" b="1" dirty="0" err="1">
                <a:solidFill>
                  <a:srgbClr val="000000"/>
                </a:solidFill>
                <a:latin typeface="David" pitchFamily="34" charset="-79"/>
                <a:ea typeface="Calibri"/>
                <a:cs typeface="David" pitchFamily="34" charset="-79"/>
              </a:rPr>
              <a:t>אֱלֹה</a:t>
            </a:r>
            <a:r>
              <a:rPr lang="he-IL" sz="3600" b="1" dirty="0">
                <a:solidFill>
                  <a:srgbClr val="000000"/>
                </a:solidFill>
                <a:latin typeface="David" pitchFamily="34" charset="-79"/>
                <a:ea typeface="Calibri"/>
                <a:cs typeface="David" pitchFamily="34" charset="-79"/>
              </a:rPr>
              <a:t>ִים חֲדָשִׁים, אָז לָחֶ</a:t>
            </a:r>
            <a:r>
              <a:rPr lang="he-IL" sz="3600" b="1" dirty="0" err="1">
                <a:solidFill>
                  <a:srgbClr val="000000"/>
                </a:solidFill>
                <a:latin typeface="David" pitchFamily="34" charset="-79"/>
                <a:ea typeface="Calibri"/>
                <a:cs typeface="David" pitchFamily="34" charset="-79"/>
              </a:rPr>
              <a:t>ם </a:t>
            </a:r>
            <a:r>
              <a:rPr lang="he-IL" sz="3600" b="1" dirty="0">
                <a:solidFill>
                  <a:srgbClr val="000000"/>
                </a:solidFill>
                <a:latin typeface="David" pitchFamily="34" charset="-79"/>
                <a:ea typeface="Calibri"/>
                <a:cs typeface="David" pitchFamily="34" charset="-79"/>
              </a:rPr>
              <a:t>שְׁעָרִים;</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מָגֵן </a:t>
            </a:r>
            <a:r>
              <a:rPr lang="he-IL" sz="3600" b="1" dirty="0" err="1">
                <a:solidFill>
                  <a:srgbClr val="000000"/>
                </a:solidFill>
                <a:latin typeface="David" pitchFamily="34" charset="-79"/>
                <a:ea typeface="Calibri"/>
                <a:cs typeface="David" pitchFamily="34" charset="-79"/>
              </a:rPr>
              <a:t>אִ</a:t>
            </a:r>
            <a:r>
              <a:rPr lang="he-IL" sz="3600" b="1" dirty="0">
                <a:solidFill>
                  <a:srgbClr val="000000"/>
                </a:solidFill>
                <a:latin typeface="David" pitchFamily="34" charset="-79"/>
                <a:ea typeface="Calibri"/>
                <a:cs typeface="David" pitchFamily="34" charset="-79"/>
              </a:rPr>
              <a:t>ם-יֵרָאֶ</a:t>
            </a:r>
            <a:r>
              <a:rPr lang="he-IL" sz="3600" b="1" dirty="0" err="1">
                <a:solidFill>
                  <a:srgbClr val="000000"/>
                </a:solidFill>
                <a:latin typeface="David" pitchFamily="34" charset="-79"/>
                <a:ea typeface="Calibri"/>
                <a:cs typeface="David" pitchFamily="34" charset="-79"/>
              </a:rPr>
              <a:t>ה  </a:t>
            </a:r>
            <a:r>
              <a:rPr lang="he-IL" sz="3600" b="1" dirty="0" err="1" smtClean="0">
                <a:solidFill>
                  <a:srgbClr val="000000"/>
                </a:solidFill>
                <a:latin typeface="David" pitchFamily="34" charset="-79"/>
                <a:ea typeface="Calibri"/>
                <a:cs typeface="David" pitchFamily="34" charset="-79"/>
              </a:rPr>
              <a:t>וָרֹ</a:t>
            </a:r>
            <a:r>
              <a:rPr lang="he-IL" sz="3600" b="1" dirty="0" smtClean="0">
                <a:solidFill>
                  <a:srgbClr val="000000"/>
                </a:solidFill>
                <a:latin typeface="David" pitchFamily="34" charset="-79"/>
                <a:ea typeface="Calibri"/>
                <a:cs typeface="David" pitchFamily="34" charset="-79"/>
              </a:rPr>
              <a:t>מַח</a:t>
            </a:r>
            <a:r>
              <a:rPr lang="he-IL" b="1" dirty="0" smtClean="0">
                <a:solidFill>
                  <a:srgbClr val="00B050"/>
                </a:solidFill>
                <a:latin typeface="David" pitchFamily="34" charset="-79"/>
                <a:ea typeface="Calibri"/>
                <a:cs typeface="David" pitchFamily="34" charset="-79"/>
              </a:rPr>
              <a:t> (מוט עץ שבקצהו חוד מתכת)</a:t>
            </a:r>
            <a:r>
              <a:rPr lang="he-IL" sz="3600" b="1" dirty="0" smtClean="0">
                <a:solidFill>
                  <a:srgbClr val="000000"/>
                </a:solidFill>
                <a:latin typeface="David" pitchFamily="34" charset="-79"/>
                <a:ea typeface="Calibri"/>
                <a:cs typeface="David" pitchFamily="34" charset="-79"/>
              </a:rPr>
              <a:t>,</a:t>
            </a:r>
            <a:r>
              <a:rPr lang="he-IL" sz="3600" b="1" dirty="0">
                <a:solidFill>
                  <a:srgbClr val="000000"/>
                </a:solidFill>
                <a:latin typeface="David" pitchFamily="34" charset="-79"/>
                <a:ea typeface="Calibri"/>
                <a:cs typeface="David" pitchFamily="34" charset="-79"/>
              </a:rPr>
              <a:t>  בְּאַרְבָּעִים אֶלֶף בְּיִשְׂרָאֵל</a:t>
            </a:r>
            <a:r>
              <a:rPr lang="he-IL" sz="3600" b="1" dirty="0" smtClean="0">
                <a:solidFill>
                  <a:srgbClr val="000000"/>
                </a:solidFill>
                <a:latin typeface="David" pitchFamily="34" charset="-79"/>
                <a:ea typeface="Calibri"/>
                <a:cs typeface="David" pitchFamily="34" charset="-79"/>
              </a:rPr>
              <a:t>.</a:t>
            </a:r>
          </a:p>
          <a:p>
            <a:pPr algn="ctr">
              <a:lnSpc>
                <a:spcPct val="115000"/>
              </a:lnSpc>
              <a:spcAft>
                <a:spcPts val="1000"/>
              </a:spcAft>
              <a:buNone/>
            </a:pPr>
            <a:endParaRPr lang="he-IL" sz="3600" b="1" dirty="0" smtClean="0">
              <a:solidFill>
                <a:srgbClr val="00000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cs typeface="David" pitchFamily="34" charset="-79"/>
              </a:rPr>
              <a:t>עם ישראל בחר אלוהים חדשים, אז המלחמה הגיעה עד שערי הערים, ולבני ישראל לא היו כלי נשק להגנה.</a:t>
            </a:r>
            <a:endParaRPr lang="he-IL"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2708920"/>
            <a:ext cx="8229600" cy="1143000"/>
          </a:xfrm>
        </p:spPr>
        <p:txBody>
          <a:bodyPr>
            <a:noAutofit/>
          </a:bodyPr>
          <a:lstStyle/>
          <a:p>
            <a:r>
              <a:rPr lang="he-IL" sz="8800" b="1" dirty="0" smtClean="0">
                <a:latin typeface="David" pitchFamily="34" charset="-79"/>
                <a:cs typeface="David" pitchFamily="34" charset="-79"/>
              </a:rPr>
              <a:t>פסוק 9</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הכרת תודה לניצחון הלוחמים</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9</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lstStyle/>
          <a:p>
            <a:pPr algn="ctr">
              <a:lnSpc>
                <a:spcPct val="115000"/>
              </a:lnSpc>
              <a:spcAft>
                <a:spcPts val="1000"/>
              </a:spcAft>
              <a:buNone/>
            </a:pPr>
            <a:r>
              <a:rPr lang="he-IL" sz="3600" b="1" dirty="0">
                <a:solidFill>
                  <a:srgbClr val="00B0F0"/>
                </a:solidFill>
                <a:ea typeface="Calibri"/>
                <a:cs typeface="David"/>
              </a:rPr>
              <a:t>ט</a:t>
            </a:r>
            <a:r>
              <a:rPr lang="he-IL" sz="3600" b="1" dirty="0">
                <a:solidFill>
                  <a:srgbClr val="000000"/>
                </a:solidFill>
                <a:ea typeface="Calibri"/>
                <a:cs typeface="David"/>
              </a:rPr>
              <a:t> לִבִּי  לְחוֹקְ</a:t>
            </a:r>
            <a:r>
              <a:rPr lang="he-IL" sz="3600" b="1" dirty="0" err="1">
                <a:solidFill>
                  <a:srgbClr val="000000"/>
                </a:solidFill>
                <a:ea typeface="Calibri"/>
                <a:cs typeface="David"/>
              </a:rPr>
              <a:t>קֵי </a:t>
            </a:r>
            <a:r>
              <a:rPr lang="he-IL" sz="3600" b="1" dirty="0">
                <a:solidFill>
                  <a:srgbClr val="000000"/>
                </a:solidFill>
                <a:ea typeface="Calibri"/>
                <a:cs typeface="David"/>
              </a:rPr>
              <a:t>יִשְׂרָאֵל</a:t>
            </a:r>
            <a:r>
              <a:rPr lang="he-IL" sz="3600" b="1" dirty="0" smtClean="0">
                <a:solidFill>
                  <a:srgbClr val="000000"/>
                </a:solidFill>
                <a:ea typeface="Calibri"/>
                <a:cs typeface="David"/>
              </a:rPr>
              <a:t>, </a:t>
            </a:r>
            <a:r>
              <a:rPr lang="he-IL" sz="3600" b="1" dirty="0">
                <a:solidFill>
                  <a:srgbClr val="000000"/>
                </a:solidFill>
                <a:ea typeface="Calibri"/>
                <a:cs typeface="David"/>
              </a:rPr>
              <a:t>הַמִּתְנַדְּבִים </a:t>
            </a:r>
            <a:r>
              <a:rPr lang="he-IL" sz="3600" b="1" dirty="0" err="1">
                <a:solidFill>
                  <a:srgbClr val="000000"/>
                </a:solidFill>
                <a:ea typeface="Calibri"/>
                <a:cs typeface="David"/>
              </a:rPr>
              <a:t>בָּ</a:t>
            </a:r>
            <a:r>
              <a:rPr lang="he-IL" sz="3600" b="1" dirty="0">
                <a:solidFill>
                  <a:srgbClr val="000000"/>
                </a:solidFill>
                <a:ea typeface="Calibri"/>
                <a:cs typeface="David"/>
              </a:rPr>
              <a:t>עָם; </a:t>
            </a:r>
            <a:endParaRPr lang="en-US" sz="3600" b="1" dirty="0">
              <a:ea typeface="Calibri"/>
              <a:cs typeface="Arial"/>
            </a:endParaRPr>
          </a:p>
          <a:p>
            <a:pPr algn="ctr">
              <a:lnSpc>
                <a:spcPct val="115000"/>
              </a:lnSpc>
              <a:spcAft>
                <a:spcPts val="1000"/>
              </a:spcAft>
              <a:buNone/>
            </a:pPr>
            <a:r>
              <a:rPr lang="he-IL" sz="3600" b="1" dirty="0">
                <a:solidFill>
                  <a:srgbClr val="000000"/>
                </a:solidFill>
                <a:ea typeface="Calibri"/>
                <a:cs typeface="David"/>
              </a:rPr>
              <a:t>בָּרְכוּ,  </a:t>
            </a:r>
            <a:r>
              <a:rPr lang="he-IL" sz="3600" b="1" dirty="0" err="1">
                <a:solidFill>
                  <a:srgbClr val="000000"/>
                </a:solidFill>
                <a:ea typeface="Calibri"/>
                <a:cs typeface="David"/>
              </a:rPr>
              <a:t>יְהו</a:t>
            </a:r>
            <a:r>
              <a:rPr lang="he-IL" sz="3600" b="1" dirty="0">
                <a:solidFill>
                  <a:srgbClr val="000000"/>
                </a:solidFill>
                <a:ea typeface="Calibri"/>
                <a:cs typeface="David"/>
              </a:rPr>
              <a:t>ָה.  </a:t>
            </a:r>
            <a:endParaRPr lang="he-IL" sz="3600" b="1" dirty="0" smtClean="0">
              <a:solidFill>
                <a:srgbClr val="000000"/>
              </a:solidFill>
              <a:ea typeface="Calibri"/>
              <a:cs typeface="David"/>
            </a:endParaRPr>
          </a:p>
          <a:p>
            <a:pPr algn="ctr">
              <a:lnSpc>
                <a:spcPct val="115000"/>
              </a:lnSpc>
              <a:spcAft>
                <a:spcPts val="1000"/>
              </a:spcAft>
              <a:buNone/>
            </a:pPr>
            <a:endParaRPr lang="he-IL" dirty="0" smtClean="0">
              <a:solidFill>
                <a:srgbClr val="000000"/>
              </a:solidFill>
              <a:ea typeface="Calibri"/>
              <a:cs typeface="David"/>
            </a:endParaRPr>
          </a:p>
          <a:p>
            <a:pPr algn="ctr">
              <a:lnSpc>
                <a:spcPct val="115000"/>
              </a:lnSpc>
              <a:spcAft>
                <a:spcPts val="1000"/>
              </a:spcAft>
              <a:buNone/>
            </a:pPr>
            <a:r>
              <a:rPr lang="he-IL" b="1" dirty="0" smtClean="0">
                <a:solidFill>
                  <a:srgbClr val="FF0000"/>
                </a:solidFill>
                <a:ea typeface="Calibri"/>
                <a:cs typeface="David"/>
              </a:rPr>
              <a:t>דברי ברכה למנהיגי ישראל ולמתנדבים שיצאו למלחמה</a:t>
            </a:r>
            <a:endParaRPr lang="en-US" b="1" dirty="0">
              <a:solidFill>
                <a:srgbClr val="FF0000"/>
              </a:solidFill>
              <a:ea typeface="Calibri"/>
              <a:cs typeface="Aria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1844824"/>
            <a:ext cx="8229600" cy="1143000"/>
          </a:xfrm>
        </p:spPr>
        <p:txBody>
          <a:bodyPr>
            <a:noAutofit/>
          </a:bodyPr>
          <a:lstStyle/>
          <a:p>
            <a:r>
              <a:rPr lang="he-IL" sz="8800" b="1" dirty="0" smtClean="0"/>
              <a:t>פסוקים 10-12</a:t>
            </a:r>
            <a:br>
              <a:rPr lang="he-IL" sz="8800" b="1" dirty="0" smtClean="0"/>
            </a:br>
            <a:r>
              <a:rPr lang="he-IL" sz="8800" b="1" dirty="0" smtClean="0"/>
              <a:t>קריאה להלל את ה' על </a:t>
            </a:r>
            <a:r>
              <a:rPr lang="he-IL" sz="8800" b="1" dirty="0" smtClean="0"/>
              <a:t>מעשיו</a:t>
            </a:r>
            <a:endParaRPr lang="he-IL" sz="88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10</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normAutofit lnSpcReduction="10000"/>
          </a:bodyPr>
          <a:lstStyle/>
          <a:p>
            <a:pPr algn="ctr">
              <a:lnSpc>
                <a:spcPct val="115000"/>
              </a:lnSpc>
              <a:spcAft>
                <a:spcPts val="1000"/>
              </a:spcAft>
              <a:buNone/>
            </a:pPr>
            <a:r>
              <a:rPr lang="he-IL" sz="3600" b="1" dirty="0" smtClean="0">
                <a:solidFill>
                  <a:srgbClr val="00B0F0"/>
                </a:solidFill>
                <a:ea typeface="Calibri"/>
                <a:cs typeface="David"/>
              </a:rPr>
              <a:t>י </a:t>
            </a:r>
            <a:r>
              <a:rPr lang="he-IL" sz="3600" b="1" dirty="0">
                <a:solidFill>
                  <a:srgbClr val="000000"/>
                </a:solidFill>
                <a:ea typeface="Calibri"/>
                <a:cs typeface="David"/>
              </a:rPr>
              <a:t>רֹכְב</a:t>
            </a:r>
            <a:r>
              <a:rPr lang="he-IL" sz="3600" b="1" dirty="0" err="1">
                <a:solidFill>
                  <a:srgbClr val="000000"/>
                </a:solidFill>
                <a:ea typeface="Calibri"/>
                <a:cs typeface="David"/>
              </a:rPr>
              <a:t>ֵי אֲתֹנוֹ</a:t>
            </a:r>
            <a:r>
              <a:rPr lang="he-IL" sz="3600" b="1" dirty="0">
                <a:solidFill>
                  <a:srgbClr val="000000"/>
                </a:solidFill>
                <a:ea typeface="Calibri"/>
                <a:cs typeface="David"/>
              </a:rPr>
              <a:t>ת </a:t>
            </a:r>
            <a:r>
              <a:rPr lang="he-IL" sz="3600" b="1" dirty="0" err="1" smtClean="0">
                <a:solidFill>
                  <a:srgbClr val="000000"/>
                </a:solidFill>
                <a:ea typeface="Calibri"/>
                <a:cs typeface="David"/>
              </a:rPr>
              <a:t>צְחֹרוֹ</a:t>
            </a:r>
            <a:r>
              <a:rPr lang="he-IL" sz="3600" b="1" dirty="0" smtClean="0">
                <a:solidFill>
                  <a:srgbClr val="000000"/>
                </a:solidFill>
                <a:ea typeface="Calibri"/>
                <a:cs typeface="David"/>
              </a:rPr>
              <a:t>ת </a:t>
            </a:r>
            <a:r>
              <a:rPr lang="he-IL" b="1" dirty="0" smtClean="0">
                <a:solidFill>
                  <a:srgbClr val="00B050"/>
                </a:solidFill>
                <a:ea typeface="Calibri"/>
                <a:cs typeface="David"/>
              </a:rPr>
              <a:t>(סמל לעושר)</a:t>
            </a:r>
            <a:r>
              <a:rPr lang="he-IL" b="1" dirty="0">
                <a:solidFill>
                  <a:srgbClr val="00B050"/>
                </a:solidFill>
                <a:ea typeface="Calibri"/>
                <a:cs typeface="David"/>
              </a:rPr>
              <a:t> </a:t>
            </a:r>
            <a:r>
              <a:rPr lang="he-IL" sz="3600" b="1" dirty="0">
                <a:solidFill>
                  <a:srgbClr val="000000"/>
                </a:solidFill>
                <a:ea typeface="Calibri"/>
                <a:cs typeface="David"/>
              </a:rPr>
              <a:t> יֹשְׁבֵי  </a:t>
            </a:r>
            <a:r>
              <a:rPr lang="he-IL" sz="3600" b="1" dirty="0" smtClean="0">
                <a:solidFill>
                  <a:srgbClr val="000000"/>
                </a:solidFill>
                <a:ea typeface="Calibri"/>
                <a:cs typeface="David"/>
              </a:rPr>
              <a:t>עַל-מִדִּין </a:t>
            </a:r>
            <a:r>
              <a:rPr lang="he-IL" b="1" dirty="0" smtClean="0">
                <a:solidFill>
                  <a:srgbClr val="00B050"/>
                </a:solidFill>
                <a:ea typeface="Calibri"/>
                <a:cs typeface="David"/>
              </a:rPr>
              <a:t>(שטיחים יקרים)</a:t>
            </a:r>
            <a:r>
              <a:rPr lang="he-IL" sz="3600" b="1" dirty="0">
                <a:solidFill>
                  <a:srgbClr val="000000"/>
                </a:solidFill>
                <a:ea typeface="Calibri"/>
                <a:cs typeface="David"/>
              </a:rPr>
              <a:t>,</a:t>
            </a:r>
            <a:endParaRPr lang="en-US" sz="3600" b="1" dirty="0">
              <a:solidFill>
                <a:srgbClr val="000000"/>
              </a:solidFill>
              <a:ea typeface="Calibri"/>
              <a:cs typeface="David"/>
            </a:endParaRPr>
          </a:p>
          <a:p>
            <a:pPr algn="ctr">
              <a:lnSpc>
                <a:spcPct val="115000"/>
              </a:lnSpc>
              <a:spcAft>
                <a:spcPts val="1000"/>
              </a:spcAft>
              <a:buNone/>
            </a:pPr>
            <a:r>
              <a:rPr lang="he-IL" sz="3600" b="1" dirty="0">
                <a:solidFill>
                  <a:srgbClr val="000000"/>
                </a:solidFill>
                <a:ea typeface="Calibri"/>
                <a:cs typeface="David"/>
              </a:rPr>
              <a:t> וְהֹלְכֵי </a:t>
            </a:r>
            <a:r>
              <a:rPr lang="he-IL" sz="3600" b="1" dirty="0" smtClean="0">
                <a:solidFill>
                  <a:srgbClr val="000000"/>
                </a:solidFill>
                <a:ea typeface="Calibri"/>
                <a:cs typeface="David"/>
              </a:rPr>
              <a:t>עַל-דֶּרֶךְ </a:t>
            </a:r>
            <a:r>
              <a:rPr lang="he-IL" b="1" dirty="0" smtClean="0">
                <a:solidFill>
                  <a:srgbClr val="00B050"/>
                </a:solidFill>
                <a:ea typeface="Calibri"/>
                <a:cs typeface="David"/>
              </a:rPr>
              <a:t>(ההולכים ברגל)</a:t>
            </a:r>
            <a:r>
              <a:rPr lang="he-IL" b="1" dirty="0" smtClean="0">
                <a:ea typeface="Calibri"/>
                <a:cs typeface="David"/>
              </a:rPr>
              <a:t>-</a:t>
            </a:r>
            <a:r>
              <a:rPr lang="he-IL" sz="3600" b="1" dirty="0" smtClean="0">
                <a:solidFill>
                  <a:srgbClr val="000000"/>
                </a:solidFill>
                <a:ea typeface="Calibri"/>
                <a:cs typeface="David"/>
              </a:rPr>
              <a:t>שִׂיחוּ.</a:t>
            </a:r>
          </a:p>
          <a:p>
            <a:pPr algn="ctr">
              <a:lnSpc>
                <a:spcPct val="115000"/>
              </a:lnSpc>
              <a:spcAft>
                <a:spcPts val="1000"/>
              </a:spcAft>
              <a:buNone/>
            </a:pPr>
            <a:endParaRPr lang="he-IL" sz="3600" b="1" dirty="0">
              <a:solidFill>
                <a:srgbClr val="FF0000"/>
              </a:solidFill>
              <a:ea typeface="Calibri"/>
              <a:cs typeface="David"/>
            </a:endParaRPr>
          </a:p>
          <a:p>
            <a:pPr algn="ctr">
              <a:lnSpc>
                <a:spcPct val="115000"/>
              </a:lnSpc>
              <a:spcAft>
                <a:spcPts val="1000"/>
              </a:spcAft>
              <a:buNone/>
            </a:pPr>
            <a:r>
              <a:rPr lang="he-IL" b="1" dirty="0" smtClean="0">
                <a:solidFill>
                  <a:srgbClr val="FF0000"/>
                </a:solidFill>
                <a:ea typeface="Calibri"/>
                <a:cs typeface="David"/>
              </a:rPr>
              <a:t>קריאה לכל המעמדות- העשירים והעניים שיפיצו את סיפור ניצחון המלחמה.</a:t>
            </a:r>
            <a:endParaRPr lang="en-US" b="1" dirty="0">
              <a:solidFill>
                <a:srgbClr val="FF0000"/>
              </a:solidFill>
              <a:ea typeface="Calibri"/>
              <a:cs typeface="Arial"/>
            </a:endParaRPr>
          </a:p>
          <a:p>
            <a:endParaRPr lang="he-I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850106"/>
          </a:xfrm>
        </p:spPr>
        <p:txBody>
          <a:bodyPr>
            <a:noAutofit/>
          </a:bodyPr>
          <a:lstStyle/>
          <a:p>
            <a:r>
              <a:rPr lang="he-IL" sz="5400" b="1" dirty="0" smtClean="0">
                <a:latin typeface="David" pitchFamily="34" charset="-79"/>
                <a:cs typeface="David" pitchFamily="34" charset="-79"/>
              </a:rPr>
              <a:t>פסוק 11</a:t>
            </a:r>
            <a:endParaRPr lang="he-IL" sz="5400" dirty="0"/>
          </a:p>
        </p:txBody>
      </p:sp>
      <p:sp>
        <p:nvSpPr>
          <p:cNvPr id="3" name="מציין מיקום תוכן 2"/>
          <p:cNvSpPr>
            <a:spLocks noGrp="1"/>
          </p:cNvSpPr>
          <p:nvPr>
            <p:ph idx="1"/>
          </p:nvPr>
        </p:nvSpPr>
        <p:spPr>
          <a:xfrm>
            <a:off x="457200" y="1196752"/>
            <a:ext cx="8229600" cy="5400600"/>
          </a:xfrm>
        </p:spPr>
        <p:txBody>
          <a:bodyPr>
            <a:normAutofit/>
          </a:bodyPr>
          <a:lstStyle/>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a:t>
            </a:r>
            <a:r>
              <a:rPr lang="he-IL" sz="3600" b="1" dirty="0">
                <a:solidFill>
                  <a:srgbClr val="00B0F0"/>
                </a:solidFill>
                <a:latin typeface="David" pitchFamily="34" charset="-79"/>
                <a:ea typeface="Calibri"/>
                <a:cs typeface="David" pitchFamily="34" charset="-79"/>
              </a:rPr>
              <a:t>יא</a:t>
            </a:r>
            <a:r>
              <a:rPr lang="he-IL" sz="3600" b="1" dirty="0">
                <a:solidFill>
                  <a:srgbClr val="000000"/>
                </a:solidFill>
                <a:latin typeface="David" pitchFamily="34" charset="-79"/>
                <a:ea typeface="Calibri"/>
                <a:cs typeface="David" pitchFamily="34" charset="-79"/>
              </a:rPr>
              <a:t> מִקּו</a:t>
            </a:r>
            <a:r>
              <a:rPr lang="he-IL" sz="3600" b="1" dirty="0" err="1">
                <a:solidFill>
                  <a:srgbClr val="000000"/>
                </a:solidFill>
                <a:latin typeface="David" pitchFamily="34" charset="-79"/>
                <a:ea typeface="Calibri"/>
                <a:cs typeface="David" pitchFamily="34" charset="-79"/>
              </a:rPr>
              <a:t>ֹל </a:t>
            </a:r>
            <a:r>
              <a:rPr lang="he-IL" sz="3600" b="1" dirty="0" smtClean="0">
                <a:solidFill>
                  <a:srgbClr val="000000"/>
                </a:solidFill>
                <a:latin typeface="David" pitchFamily="34" charset="-79"/>
                <a:ea typeface="Calibri"/>
                <a:cs typeface="David" pitchFamily="34" charset="-79"/>
              </a:rPr>
              <a:t>מְחַצְצִים </a:t>
            </a:r>
            <a:r>
              <a:rPr lang="he-IL" b="1" dirty="0" smtClean="0">
                <a:solidFill>
                  <a:srgbClr val="00B050"/>
                </a:solidFill>
                <a:latin typeface="David" pitchFamily="34" charset="-79"/>
                <a:ea typeface="Calibri"/>
                <a:cs typeface="David" pitchFamily="34" charset="-79"/>
              </a:rPr>
              <a:t>(רועי צאן)</a:t>
            </a:r>
            <a:r>
              <a:rPr lang="he-IL" sz="3600" b="1" dirty="0" smtClean="0">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בֵּין  </a:t>
            </a:r>
            <a:r>
              <a:rPr lang="he-IL" sz="3600" b="1" dirty="0" smtClean="0">
                <a:solidFill>
                  <a:srgbClr val="000000"/>
                </a:solidFill>
                <a:latin typeface="David" pitchFamily="34" charset="-79"/>
                <a:ea typeface="Calibri"/>
                <a:cs typeface="David" pitchFamily="34" charset="-79"/>
              </a:rPr>
              <a:t>מַשְׁאַבִּים </a:t>
            </a:r>
            <a:r>
              <a:rPr lang="he-IL" b="1" dirty="0" smtClean="0">
                <a:solidFill>
                  <a:srgbClr val="00B050"/>
                </a:solidFill>
                <a:latin typeface="David" pitchFamily="34" charset="-79"/>
                <a:ea typeface="Calibri"/>
                <a:cs typeface="David" pitchFamily="34" charset="-79"/>
              </a:rPr>
              <a:t>(</a:t>
            </a:r>
            <a:r>
              <a:rPr lang="he-IL" b="1" dirty="0" err="1" smtClean="0">
                <a:solidFill>
                  <a:srgbClr val="00B050"/>
                </a:solidFill>
                <a:latin typeface="David" pitchFamily="34" charset="-79"/>
                <a:ea typeface="Calibri"/>
                <a:cs typeface="David" pitchFamily="34" charset="-79"/>
              </a:rPr>
              <a:t>מקום</a:t>
            </a:r>
            <a:r>
              <a:rPr lang="he-IL" b="1" dirty="0" smtClean="0">
                <a:solidFill>
                  <a:srgbClr val="00B050"/>
                </a:solidFill>
                <a:latin typeface="David" pitchFamily="34" charset="-79"/>
                <a:ea typeface="Calibri"/>
                <a:cs typeface="David" pitchFamily="34" charset="-79"/>
              </a:rPr>
              <a:t> בו משקים את הצאן)</a:t>
            </a:r>
            <a:r>
              <a:rPr lang="he-IL" sz="3600" b="1" dirty="0" smtClean="0">
                <a:solidFill>
                  <a:srgbClr val="000000"/>
                </a:solidFill>
                <a:latin typeface="David" pitchFamily="34" charset="-79"/>
                <a:ea typeface="Calibri"/>
                <a:cs typeface="David" pitchFamily="34" charset="-79"/>
              </a:rPr>
              <a:t>,</a:t>
            </a:r>
            <a:r>
              <a:rPr lang="he-IL" sz="3600" b="1" dirty="0">
                <a:solidFill>
                  <a:srgbClr val="000000"/>
                </a:solidFill>
                <a:latin typeface="David" pitchFamily="34" charset="-79"/>
                <a:ea typeface="Calibri"/>
                <a:cs typeface="David" pitchFamily="34" charset="-79"/>
              </a:rPr>
              <a:t> </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שָׁ</a:t>
            </a:r>
            <a:r>
              <a:rPr lang="he-IL" sz="3600" b="1" dirty="0" err="1">
                <a:solidFill>
                  <a:srgbClr val="000000"/>
                </a:solidFill>
                <a:latin typeface="David" pitchFamily="34" charset="-79"/>
                <a:ea typeface="Calibri"/>
                <a:cs typeface="David" pitchFamily="34" charset="-79"/>
              </a:rPr>
              <a:t>ם </a:t>
            </a:r>
            <a:r>
              <a:rPr lang="he-IL" sz="3600" b="1" dirty="0">
                <a:solidFill>
                  <a:srgbClr val="000000"/>
                </a:solidFill>
                <a:latin typeface="David" pitchFamily="34" charset="-79"/>
                <a:ea typeface="Calibri"/>
                <a:cs typeface="David" pitchFamily="34" charset="-79"/>
              </a:rPr>
              <a:t>יְתַנּ</a:t>
            </a:r>
            <a:r>
              <a:rPr lang="he-IL" sz="3600" b="1" dirty="0" err="1">
                <a:solidFill>
                  <a:srgbClr val="000000"/>
                </a:solidFill>
                <a:latin typeface="David" pitchFamily="34" charset="-79"/>
                <a:ea typeface="Calibri"/>
                <a:cs typeface="David" pitchFamily="34" charset="-79"/>
              </a:rPr>
              <a:t>וּ </a:t>
            </a:r>
            <a:r>
              <a:rPr lang="he-IL" b="1" dirty="0" smtClean="0">
                <a:solidFill>
                  <a:srgbClr val="00B050"/>
                </a:solidFill>
                <a:latin typeface="David" pitchFamily="34" charset="-79"/>
                <a:ea typeface="Calibri"/>
                <a:cs typeface="David" pitchFamily="34" charset="-79"/>
              </a:rPr>
              <a:t>(יספרו) </a:t>
            </a:r>
            <a:r>
              <a:rPr lang="he-IL" sz="3600" b="1" dirty="0" smtClean="0">
                <a:solidFill>
                  <a:srgbClr val="000000"/>
                </a:solidFill>
                <a:latin typeface="David" pitchFamily="34" charset="-79"/>
                <a:ea typeface="Calibri"/>
                <a:cs typeface="David" pitchFamily="34" charset="-79"/>
              </a:rPr>
              <a:t>צִדְקו</a:t>
            </a:r>
            <a:r>
              <a:rPr lang="he-IL" sz="3600" b="1" dirty="0" err="1" smtClean="0">
                <a:solidFill>
                  <a:srgbClr val="000000"/>
                </a:solidFill>
                <a:latin typeface="David" pitchFamily="34" charset="-79"/>
                <a:ea typeface="Calibri"/>
                <a:cs typeface="David" pitchFamily="34" charset="-79"/>
              </a:rPr>
              <a:t>ֹת </a:t>
            </a:r>
            <a:r>
              <a:rPr lang="he-IL" sz="3600" b="1" dirty="0">
                <a:solidFill>
                  <a:srgbClr val="000000"/>
                </a:solidFill>
                <a:latin typeface="David" pitchFamily="34" charset="-79"/>
                <a:ea typeface="Calibri"/>
                <a:cs typeface="David" pitchFamily="34" charset="-79"/>
              </a:rPr>
              <a:t>יְהוָה,  צִדְקֹת  </a:t>
            </a:r>
            <a:r>
              <a:rPr lang="he-IL" sz="3600" b="1" dirty="0" err="1">
                <a:solidFill>
                  <a:srgbClr val="000000"/>
                </a:solidFill>
                <a:latin typeface="David" pitchFamily="34" charset="-79"/>
                <a:ea typeface="Calibri"/>
                <a:cs typeface="David" pitchFamily="34" charset="-79"/>
              </a:rPr>
              <a:t>פִּרְז</a:t>
            </a:r>
            <a:r>
              <a:rPr lang="he-IL" sz="3600" b="1" dirty="0">
                <a:solidFill>
                  <a:srgbClr val="000000"/>
                </a:solidFill>
                <a:latin typeface="David" pitchFamily="34" charset="-79"/>
                <a:ea typeface="Calibri"/>
                <a:cs typeface="David" pitchFamily="34" charset="-79"/>
              </a:rPr>
              <a:t>וֹנוֹ בְּיִשְׂרָאֵל; </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אָז יָרְד</a:t>
            </a:r>
            <a:r>
              <a:rPr lang="he-IL" sz="3600" b="1" dirty="0" err="1">
                <a:solidFill>
                  <a:srgbClr val="000000"/>
                </a:solidFill>
                <a:latin typeface="David" pitchFamily="34" charset="-79"/>
                <a:ea typeface="Calibri"/>
                <a:cs typeface="David" pitchFamily="34" charset="-79"/>
              </a:rPr>
              <a:t>וּ </a:t>
            </a:r>
            <a:r>
              <a:rPr lang="he-IL" sz="3600" b="1" dirty="0" smtClean="0">
                <a:solidFill>
                  <a:srgbClr val="000000"/>
                </a:solidFill>
                <a:latin typeface="David" pitchFamily="34" charset="-79"/>
                <a:ea typeface="Calibri"/>
                <a:cs typeface="David" pitchFamily="34" charset="-79"/>
              </a:rPr>
              <a:t>לַשְּׁעָרִים </a:t>
            </a:r>
            <a:r>
              <a:rPr lang="he-IL" sz="3500" b="1" dirty="0" smtClean="0">
                <a:solidFill>
                  <a:srgbClr val="00B050"/>
                </a:solidFill>
                <a:latin typeface="David" pitchFamily="34" charset="-79"/>
                <a:ea typeface="Calibri"/>
                <a:cs typeface="David" pitchFamily="34" charset="-79"/>
              </a:rPr>
              <a:t>(</a:t>
            </a:r>
            <a:r>
              <a:rPr lang="he-IL" sz="3500" b="1" dirty="0" err="1" smtClean="0">
                <a:solidFill>
                  <a:srgbClr val="00B050"/>
                </a:solidFill>
                <a:latin typeface="David" pitchFamily="34" charset="-79"/>
                <a:ea typeface="Calibri"/>
                <a:cs typeface="David" pitchFamily="34" charset="-79"/>
              </a:rPr>
              <a:t>שערי</a:t>
            </a:r>
            <a:r>
              <a:rPr lang="he-IL" sz="3500" b="1" dirty="0" smtClean="0">
                <a:solidFill>
                  <a:srgbClr val="00B050"/>
                </a:solidFill>
                <a:latin typeface="David" pitchFamily="34" charset="-79"/>
                <a:ea typeface="Calibri"/>
                <a:cs typeface="David" pitchFamily="34" charset="-79"/>
              </a:rPr>
              <a:t> העיר)</a:t>
            </a:r>
            <a:r>
              <a:rPr lang="he-IL" sz="3600" b="1" dirty="0" smtClean="0">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עַם- יְהוָה. </a:t>
            </a:r>
            <a:endParaRPr lang="he-IL" sz="3600" b="1" dirty="0" smtClean="0">
              <a:solidFill>
                <a:srgbClr val="00000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ea typeface="Calibri"/>
                <a:cs typeface="David" pitchFamily="34" charset="-79"/>
              </a:rPr>
              <a:t>רועי הצאן יספרו את מעשי הגבורה של ה' והעם ירגיש ביטחון לשוב לערים ללא חומה. </a:t>
            </a:r>
            <a:endParaRPr lang="en-US" b="1" dirty="0">
              <a:solidFill>
                <a:srgbClr val="FF0000"/>
              </a:solidFill>
              <a:latin typeface="David" pitchFamily="34" charset="-79"/>
              <a:ea typeface="Calibri"/>
              <a:cs typeface="David" pitchFamily="34" charset="-79"/>
            </a:endParaRPr>
          </a:p>
          <a:p>
            <a:endParaRPr lang="he-IL"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rmAutofit/>
          </a:bodyPr>
          <a:lstStyle/>
          <a:p>
            <a:r>
              <a:rPr lang="he-IL" sz="5400" b="1" dirty="0" smtClean="0">
                <a:latin typeface="David" pitchFamily="34" charset="-79"/>
                <a:cs typeface="David" pitchFamily="34" charset="-79"/>
              </a:rPr>
              <a:t>פסוק 12</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57200" y="1124744"/>
            <a:ext cx="8229600" cy="5472608"/>
          </a:xfrm>
        </p:spPr>
        <p:txBody>
          <a:bodyPr>
            <a:normAutofit/>
          </a:bodyPr>
          <a:lstStyle/>
          <a:p>
            <a:pPr algn="ctr">
              <a:lnSpc>
                <a:spcPct val="115000"/>
              </a:lnSpc>
              <a:spcAft>
                <a:spcPts val="1000"/>
              </a:spcAft>
              <a:buNone/>
            </a:pPr>
            <a:r>
              <a:rPr lang="en-US" sz="3700" b="1" dirty="0" smtClean="0">
                <a:solidFill>
                  <a:srgbClr val="000000"/>
                </a:solidFill>
                <a:latin typeface="David" pitchFamily="34" charset="-79"/>
                <a:ea typeface="Calibri"/>
                <a:cs typeface="David" pitchFamily="34" charset="-79"/>
              </a:rPr>
              <a:t> </a:t>
            </a:r>
            <a:r>
              <a:rPr lang="he-IL" sz="3700" b="1" dirty="0" err="1">
                <a:solidFill>
                  <a:srgbClr val="00B0F0"/>
                </a:solidFill>
                <a:latin typeface="David" pitchFamily="34" charset="-79"/>
                <a:ea typeface="Calibri"/>
                <a:cs typeface="David" pitchFamily="34" charset="-79"/>
              </a:rPr>
              <a:t>יב</a:t>
            </a:r>
            <a:r>
              <a:rPr lang="he-IL" sz="3700" b="1" dirty="0">
                <a:solidFill>
                  <a:srgbClr val="000000"/>
                </a:solidFill>
                <a:latin typeface="David" pitchFamily="34" charset="-79"/>
                <a:ea typeface="Calibri"/>
                <a:cs typeface="David" pitchFamily="34" charset="-79"/>
              </a:rPr>
              <a:t> </a:t>
            </a:r>
            <a:r>
              <a:rPr lang="he-IL" sz="3700" b="1" u="sng" dirty="0">
                <a:solidFill>
                  <a:srgbClr val="000000"/>
                </a:solidFill>
                <a:uFill>
                  <a:solidFill>
                    <a:srgbClr val="7030A0"/>
                  </a:solidFill>
                </a:uFill>
                <a:latin typeface="David" pitchFamily="34" charset="-79"/>
                <a:ea typeface="Calibri"/>
                <a:cs typeface="David" pitchFamily="34" charset="-79"/>
              </a:rPr>
              <a:t>עוּרִ</a:t>
            </a:r>
            <a:r>
              <a:rPr lang="he-IL" sz="3700" b="1" u="sng" dirty="0" err="1">
                <a:solidFill>
                  <a:srgbClr val="000000"/>
                </a:solidFill>
                <a:uFill>
                  <a:solidFill>
                    <a:srgbClr val="7030A0"/>
                  </a:solidFill>
                </a:uFill>
                <a:latin typeface="David" pitchFamily="34" charset="-79"/>
                <a:ea typeface="Calibri"/>
                <a:cs typeface="David" pitchFamily="34" charset="-79"/>
              </a:rPr>
              <a:t>י </a:t>
            </a:r>
            <a:r>
              <a:rPr lang="he-IL" sz="3700" b="1" u="sng" dirty="0">
                <a:solidFill>
                  <a:srgbClr val="000000"/>
                </a:solidFill>
                <a:uFill>
                  <a:solidFill>
                    <a:srgbClr val="7030A0"/>
                  </a:solidFill>
                </a:uFill>
                <a:latin typeface="David" pitchFamily="34" charset="-79"/>
                <a:ea typeface="Calibri"/>
                <a:cs typeface="David" pitchFamily="34" charset="-79"/>
              </a:rPr>
              <a:t>עוּרִי </a:t>
            </a:r>
            <a:r>
              <a:rPr lang="he-IL" sz="3700" b="1" dirty="0">
                <a:solidFill>
                  <a:srgbClr val="000000"/>
                </a:solidFill>
                <a:latin typeface="David" pitchFamily="34" charset="-79"/>
                <a:ea typeface="Calibri"/>
                <a:cs typeface="David" pitchFamily="34" charset="-79"/>
              </a:rPr>
              <a:t>דְּבוֹרָה,  </a:t>
            </a:r>
            <a:r>
              <a:rPr lang="he-IL" sz="3700" b="1" dirty="0" err="1">
                <a:solidFill>
                  <a:srgbClr val="000000"/>
                </a:solidFill>
                <a:latin typeface="David" pitchFamily="34" charset="-79"/>
                <a:ea typeface="Calibri"/>
                <a:cs typeface="David" pitchFamily="34" charset="-79"/>
              </a:rPr>
              <a:t>עוּר</a:t>
            </a:r>
            <a:r>
              <a:rPr lang="he-IL" sz="3700" b="1" dirty="0">
                <a:solidFill>
                  <a:srgbClr val="000000"/>
                </a:solidFill>
                <a:latin typeface="David" pitchFamily="34" charset="-79"/>
                <a:ea typeface="Calibri"/>
                <a:cs typeface="David" pitchFamily="34" charset="-79"/>
              </a:rPr>
              <a:t>ִי עוּרִי דַּבְּרִי-שִׁיר; </a:t>
            </a:r>
            <a:endParaRPr lang="en-US" sz="3700" b="1" dirty="0">
              <a:latin typeface="David" pitchFamily="34" charset="-79"/>
              <a:ea typeface="Calibri"/>
              <a:cs typeface="David" pitchFamily="34" charset="-79"/>
            </a:endParaRPr>
          </a:p>
          <a:p>
            <a:pPr algn="ctr">
              <a:lnSpc>
                <a:spcPct val="115000"/>
              </a:lnSpc>
              <a:spcAft>
                <a:spcPts val="1000"/>
              </a:spcAft>
              <a:buNone/>
            </a:pPr>
            <a:r>
              <a:rPr lang="he-IL" sz="3700" b="1" dirty="0">
                <a:solidFill>
                  <a:srgbClr val="000000"/>
                </a:solidFill>
                <a:latin typeface="David" pitchFamily="34" charset="-79"/>
                <a:ea typeface="Calibri"/>
                <a:cs typeface="David" pitchFamily="34" charset="-79"/>
              </a:rPr>
              <a:t> </a:t>
            </a:r>
            <a:r>
              <a:rPr lang="he-IL" sz="3700" b="1" u="sng" dirty="0">
                <a:solidFill>
                  <a:srgbClr val="000000"/>
                </a:solidFill>
                <a:uFill>
                  <a:solidFill>
                    <a:srgbClr val="7030A0"/>
                  </a:solidFill>
                </a:uFill>
                <a:latin typeface="David" pitchFamily="34" charset="-79"/>
                <a:ea typeface="Calibri"/>
                <a:cs typeface="David" pitchFamily="34" charset="-79"/>
              </a:rPr>
              <a:t>קוּם </a:t>
            </a:r>
            <a:r>
              <a:rPr lang="he-IL" sz="3700" b="1" dirty="0">
                <a:solidFill>
                  <a:srgbClr val="000000"/>
                </a:solidFill>
                <a:latin typeface="David" pitchFamily="34" charset="-79"/>
                <a:ea typeface="Calibri"/>
                <a:cs typeface="David" pitchFamily="34" charset="-79"/>
              </a:rPr>
              <a:t>בָּרָק וּשְׁבֵה </a:t>
            </a:r>
            <a:r>
              <a:rPr lang="he-IL" sz="3700" b="1" dirty="0" err="1">
                <a:solidFill>
                  <a:srgbClr val="000000"/>
                </a:solidFill>
                <a:latin typeface="David" pitchFamily="34" charset="-79"/>
                <a:ea typeface="Calibri"/>
                <a:cs typeface="David" pitchFamily="34" charset="-79"/>
              </a:rPr>
              <a:t>שֶׁבְי</a:t>
            </a:r>
            <a:r>
              <a:rPr lang="he-IL" sz="3700" b="1" dirty="0">
                <a:solidFill>
                  <a:srgbClr val="000000"/>
                </a:solidFill>
                <a:latin typeface="David" pitchFamily="34" charset="-79"/>
                <a:ea typeface="Calibri"/>
                <a:cs typeface="David" pitchFamily="34" charset="-79"/>
              </a:rPr>
              <a:t>ְךָ, </a:t>
            </a:r>
            <a:r>
              <a:rPr lang="he-IL" sz="3700" b="1" dirty="0" err="1">
                <a:solidFill>
                  <a:srgbClr val="000000"/>
                </a:solidFill>
                <a:latin typeface="David" pitchFamily="34" charset="-79"/>
                <a:ea typeface="Calibri"/>
                <a:cs typeface="David" pitchFamily="34" charset="-79"/>
              </a:rPr>
              <a:t>בּ</a:t>
            </a:r>
            <a:r>
              <a:rPr lang="he-IL" sz="3700" b="1" dirty="0">
                <a:solidFill>
                  <a:srgbClr val="000000"/>
                </a:solidFill>
                <a:latin typeface="David" pitchFamily="34" charset="-79"/>
                <a:ea typeface="Calibri"/>
                <a:cs typeface="David" pitchFamily="34" charset="-79"/>
              </a:rPr>
              <a:t>ֶן-  אֲבִינֹעַם. </a:t>
            </a:r>
            <a:endParaRPr lang="en-US" sz="3700" b="1" dirty="0">
              <a:latin typeface="David" pitchFamily="34" charset="-79"/>
              <a:ea typeface="Calibri"/>
              <a:cs typeface="David" pitchFamily="34" charset="-79"/>
            </a:endParaRPr>
          </a:p>
          <a:p>
            <a:pPr algn="ctr">
              <a:lnSpc>
                <a:spcPct val="115000"/>
              </a:lnSpc>
              <a:spcAft>
                <a:spcPts val="1000"/>
              </a:spcAft>
              <a:buNone/>
            </a:pPr>
            <a:endParaRPr lang="he-IL" b="1" dirty="0">
              <a:solidFill>
                <a:srgbClr val="000000"/>
              </a:solidFill>
              <a:latin typeface="David" pitchFamily="34" charset="-79"/>
              <a:ea typeface="Calibri"/>
              <a:cs typeface="David" pitchFamily="34" charset="-79"/>
            </a:endParaRPr>
          </a:p>
          <a:p>
            <a:pPr algn="ctr">
              <a:lnSpc>
                <a:spcPct val="115000"/>
              </a:lnSpc>
              <a:spcAft>
                <a:spcPts val="1000"/>
              </a:spcAft>
              <a:buNone/>
            </a:pPr>
            <a:r>
              <a:rPr lang="he-IL" sz="3500" b="1" dirty="0" smtClean="0">
                <a:solidFill>
                  <a:srgbClr val="FF0000"/>
                </a:solidFill>
                <a:latin typeface="David" pitchFamily="34" charset="-79"/>
                <a:ea typeface="Calibri"/>
                <a:cs typeface="David" pitchFamily="34" charset="-79"/>
              </a:rPr>
              <a:t>העם פונה לדבורה ולברק.</a:t>
            </a:r>
          </a:p>
          <a:p>
            <a:endParaRPr lang="he-IL"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1988840"/>
            <a:ext cx="8229600" cy="1143000"/>
          </a:xfrm>
        </p:spPr>
        <p:txBody>
          <a:bodyPr>
            <a:noAutofit/>
          </a:bodyPr>
          <a:lstStyle/>
          <a:p>
            <a:r>
              <a:rPr lang="he-IL" sz="8800" b="1" dirty="0" smtClean="0">
                <a:latin typeface="David" pitchFamily="34" charset="-79"/>
                <a:cs typeface="David" pitchFamily="34" charset="-79"/>
              </a:rPr>
              <a:t>פסוקים 13-15</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תיאור הקרב: השבטים הלוחמים</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פסוק 13</a:t>
            </a:r>
            <a:endParaRPr lang="he-IL" dirty="0"/>
          </a:p>
        </p:txBody>
      </p:sp>
      <p:sp>
        <p:nvSpPr>
          <p:cNvPr id="3" name="מציין מיקום תוכן 2"/>
          <p:cNvSpPr>
            <a:spLocks noGrp="1"/>
          </p:cNvSpPr>
          <p:nvPr>
            <p:ph idx="1"/>
          </p:nvPr>
        </p:nvSpPr>
        <p:spPr/>
        <p:txBody>
          <a:bodyPr/>
          <a:lstStyle/>
          <a:p>
            <a:pPr algn="ctr">
              <a:lnSpc>
                <a:spcPct val="115000"/>
              </a:lnSpc>
              <a:spcAft>
                <a:spcPts val="1000"/>
              </a:spcAft>
              <a:buNone/>
            </a:pPr>
            <a:r>
              <a:rPr lang="he-IL" b="1" dirty="0" smtClean="0">
                <a:solidFill>
                  <a:srgbClr val="00B0F0"/>
                </a:solidFill>
                <a:latin typeface="David" pitchFamily="34" charset="-79"/>
                <a:ea typeface="Calibri"/>
                <a:cs typeface="David" pitchFamily="34" charset="-79"/>
              </a:rPr>
              <a:t> </a:t>
            </a:r>
            <a:r>
              <a:rPr lang="he-IL" b="1" dirty="0" err="1" smtClean="0">
                <a:solidFill>
                  <a:srgbClr val="00B0F0"/>
                </a:solidFill>
                <a:latin typeface="David" pitchFamily="34" charset="-79"/>
                <a:ea typeface="Calibri"/>
                <a:cs typeface="David" pitchFamily="34" charset="-79"/>
              </a:rPr>
              <a:t>יג</a:t>
            </a:r>
            <a:r>
              <a:rPr lang="he-IL" b="1" dirty="0" smtClean="0">
                <a:solidFill>
                  <a:srgbClr val="00B0F0"/>
                </a:solidFill>
                <a:latin typeface="David" pitchFamily="34" charset="-79"/>
                <a:ea typeface="Calibri"/>
                <a:cs typeface="David" pitchFamily="34" charset="-79"/>
              </a:rPr>
              <a:t> </a:t>
            </a:r>
            <a:r>
              <a:rPr lang="he-IL" b="1" dirty="0" smtClean="0">
                <a:solidFill>
                  <a:srgbClr val="000000"/>
                </a:solidFill>
                <a:latin typeface="David" pitchFamily="34" charset="-79"/>
                <a:ea typeface="Calibri"/>
                <a:cs typeface="David" pitchFamily="34" charset="-79"/>
              </a:rPr>
              <a:t>אָז יְרַד שָׂרִיד, לְאַדִּירִים </a:t>
            </a:r>
            <a:r>
              <a:rPr lang="he-IL" b="1" dirty="0" err="1" smtClean="0">
                <a:solidFill>
                  <a:srgbClr val="000000"/>
                </a:solidFill>
                <a:latin typeface="David" pitchFamily="34" charset="-79"/>
                <a:ea typeface="Calibri"/>
                <a:cs typeface="David" pitchFamily="34" charset="-79"/>
              </a:rPr>
              <a:t>עָ</a:t>
            </a:r>
            <a:r>
              <a:rPr lang="he-IL" b="1" dirty="0" smtClean="0">
                <a:solidFill>
                  <a:srgbClr val="000000"/>
                </a:solidFill>
                <a:latin typeface="David" pitchFamily="34" charset="-79"/>
                <a:ea typeface="Calibri"/>
                <a:cs typeface="David" pitchFamily="34" charset="-79"/>
              </a:rPr>
              <a:t>ם;  יְהוָה,</a:t>
            </a:r>
            <a:r>
              <a:rPr lang="he-IL" b="1" dirty="0" err="1" smtClean="0">
                <a:solidFill>
                  <a:srgbClr val="000000"/>
                </a:solidFill>
                <a:latin typeface="David" pitchFamily="34" charset="-79"/>
                <a:ea typeface="Calibri"/>
                <a:cs typeface="David" pitchFamily="34" charset="-79"/>
              </a:rPr>
              <a:t>  </a:t>
            </a:r>
            <a:r>
              <a:rPr lang="he-IL" b="1" dirty="0" smtClean="0">
                <a:solidFill>
                  <a:srgbClr val="000000"/>
                </a:solidFill>
                <a:latin typeface="David" pitchFamily="34" charset="-79"/>
                <a:ea typeface="Calibri"/>
                <a:cs typeface="David" pitchFamily="34" charset="-79"/>
              </a:rPr>
              <a:t>יְרַד-לִי </a:t>
            </a:r>
            <a:r>
              <a:rPr lang="he-IL" b="1" dirty="0" err="1" smtClean="0">
                <a:solidFill>
                  <a:srgbClr val="000000"/>
                </a:solidFill>
                <a:latin typeface="David" pitchFamily="34" charset="-79"/>
                <a:ea typeface="Calibri"/>
                <a:cs typeface="David" pitchFamily="34" charset="-79"/>
              </a:rPr>
              <a:t>בַּגִּבּוֹר</a:t>
            </a:r>
            <a:r>
              <a:rPr lang="he-IL" b="1" dirty="0" smtClean="0">
                <a:solidFill>
                  <a:srgbClr val="000000"/>
                </a:solidFill>
                <a:latin typeface="David" pitchFamily="34" charset="-79"/>
                <a:ea typeface="Calibri"/>
                <a:cs typeface="David" pitchFamily="34" charset="-79"/>
              </a:rPr>
              <a:t>ִים.</a:t>
            </a:r>
          </a:p>
          <a:p>
            <a:pPr algn="ctr">
              <a:lnSpc>
                <a:spcPct val="115000"/>
              </a:lnSpc>
              <a:spcAft>
                <a:spcPts val="1000"/>
              </a:spcAft>
              <a:buNone/>
            </a:pPr>
            <a:endParaRPr lang="he-IL" b="1" dirty="0">
              <a:solidFill>
                <a:srgbClr val="00000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ea typeface="Calibri"/>
                <a:cs typeface="David" pitchFamily="34" charset="-79"/>
              </a:rPr>
              <a:t>אז, בשעת </a:t>
            </a:r>
            <a:r>
              <a:rPr lang="he-IL" b="1" dirty="0" smtClean="0">
                <a:solidFill>
                  <a:srgbClr val="FF0000"/>
                </a:solidFill>
                <a:latin typeface="David" pitchFamily="34" charset="-79"/>
                <a:ea typeface="Calibri"/>
                <a:cs typeface="David" pitchFamily="34" charset="-79"/>
              </a:rPr>
              <a:t>המלחמה, </a:t>
            </a:r>
            <a:r>
              <a:rPr lang="he-IL" b="1" dirty="0" smtClean="0">
                <a:solidFill>
                  <a:srgbClr val="FF0000"/>
                </a:solidFill>
                <a:latin typeface="David" pitchFamily="34" charset="-79"/>
                <a:ea typeface="Calibri"/>
                <a:cs typeface="David" pitchFamily="34" charset="-79"/>
              </a:rPr>
              <a:t>ה' נתן את </a:t>
            </a:r>
            <a:r>
              <a:rPr lang="he-IL" b="1" dirty="0" smtClean="0">
                <a:solidFill>
                  <a:srgbClr val="FF0000"/>
                </a:solidFill>
                <a:latin typeface="David" pitchFamily="34" charset="-79"/>
                <a:ea typeface="Calibri"/>
                <a:cs typeface="David" pitchFamily="34" charset="-79"/>
              </a:rPr>
              <a:t>הניצחון </a:t>
            </a:r>
            <a:r>
              <a:rPr lang="he-IL" b="1" dirty="0" smtClean="0">
                <a:solidFill>
                  <a:srgbClr val="FF0000"/>
                </a:solidFill>
                <a:latin typeface="David" pitchFamily="34" charset="-79"/>
                <a:ea typeface="Calibri"/>
                <a:cs typeface="David" pitchFamily="34" charset="-79"/>
              </a:rPr>
              <a:t>לשריד (בני ישראל המעטים) על האויב </a:t>
            </a:r>
            <a:r>
              <a:rPr lang="he-IL" b="1" dirty="0" smtClean="0">
                <a:solidFill>
                  <a:srgbClr val="FF0000"/>
                </a:solidFill>
                <a:latin typeface="David" pitchFamily="34" charset="-79"/>
                <a:ea typeface="Calibri"/>
                <a:cs typeface="David" pitchFamily="34" charset="-79"/>
              </a:rPr>
              <a:t>האדיר.</a:t>
            </a:r>
            <a:endParaRPr lang="en-US" b="1" dirty="0" smtClean="0">
              <a:solidFill>
                <a:srgbClr val="FF0000"/>
              </a:solidFill>
              <a:latin typeface="David" pitchFamily="34" charset="-79"/>
              <a:ea typeface="Calibri"/>
              <a:cs typeface="David" pitchFamily="34" charset="-79"/>
            </a:endParaRPr>
          </a:p>
          <a:p>
            <a:pPr algn="ctr">
              <a:lnSpc>
                <a:spcPct val="115000"/>
              </a:lnSpc>
              <a:spcAft>
                <a:spcPts val="1000"/>
              </a:spcAft>
              <a:buNone/>
            </a:pPr>
            <a:endParaRPr lang="he-IL" b="1" dirty="0" smtClean="0">
              <a:solidFill>
                <a:srgbClr val="000000"/>
              </a:solidFill>
              <a:latin typeface="David" pitchFamily="34" charset="-79"/>
              <a:ea typeface="Calibri"/>
              <a:cs typeface="David" pitchFamily="34" charset="-79"/>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706090"/>
          </a:xfrm>
        </p:spPr>
        <p:txBody>
          <a:bodyPr>
            <a:noAutofit/>
          </a:bodyPr>
          <a:lstStyle/>
          <a:p>
            <a:r>
              <a:rPr lang="he-IL" sz="5400" b="1" dirty="0" smtClean="0">
                <a:latin typeface="David" pitchFamily="34" charset="-79"/>
                <a:cs typeface="David" pitchFamily="34" charset="-79"/>
              </a:rPr>
              <a:t>פסוק 14</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57200" y="1052736"/>
            <a:ext cx="8229600" cy="5616624"/>
          </a:xfrm>
        </p:spPr>
        <p:txBody>
          <a:bodyPr>
            <a:normAutofit lnSpcReduction="10000"/>
          </a:bodyPr>
          <a:lstStyle/>
          <a:p>
            <a:pPr algn="ctr">
              <a:lnSpc>
                <a:spcPct val="115000"/>
              </a:lnSpc>
              <a:spcAft>
                <a:spcPts val="1000"/>
              </a:spcAft>
              <a:buNone/>
            </a:pPr>
            <a:r>
              <a:rPr lang="he-IL" sz="3600" b="1" dirty="0">
                <a:solidFill>
                  <a:srgbClr val="00B0F0"/>
                </a:solidFill>
                <a:latin typeface="David" pitchFamily="34" charset="-79"/>
                <a:ea typeface="Calibri"/>
                <a:cs typeface="David" pitchFamily="34" charset="-79"/>
              </a:rPr>
              <a:t>  יד </a:t>
            </a:r>
            <a:r>
              <a:rPr lang="he-IL" sz="3600" b="1" dirty="0">
                <a:solidFill>
                  <a:srgbClr val="000000"/>
                </a:solidFill>
                <a:latin typeface="David" pitchFamily="34" charset="-79"/>
                <a:ea typeface="Calibri"/>
                <a:cs typeface="David" pitchFamily="34" charset="-79"/>
              </a:rPr>
              <a:t>מִנִּי אֶפְרַיִם, </a:t>
            </a:r>
            <a:r>
              <a:rPr lang="he-IL" sz="3600" b="1" dirty="0" err="1">
                <a:solidFill>
                  <a:srgbClr val="000000"/>
                </a:solidFill>
                <a:latin typeface="David" pitchFamily="34" charset="-79"/>
                <a:ea typeface="Calibri"/>
                <a:cs typeface="David" pitchFamily="34" charset="-79"/>
              </a:rPr>
              <a:t>שָׁר</a:t>
            </a:r>
            <a:r>
              <a:rPr lang="he-IL" sz="3600" b="1" dirty="0">
                <a:solidFill>
                  <a:srgbClr val="000000"/>
                </a:solidFill>
                <a:latin typeface="David" pitchFamily="34" charset="-79"/>
                <a:ea typeface="Calibri"/>
                <a:cs typeface="David" pitchFamily="34" charset="-79"/>
              </a:rPr>
              <a:t>ְשָׁ</a:t>
            </a:r>
            <a:r>
              <a:rPr lang="he-IL" sz="3600" b="1" dirty="0" err="1">
                <a:solidFill>
                  <a:srgbClr val="000000"/>
                </a:solidFill>
                <a:latin typeface="David" pitchFamily="34" charset="-79"/>
                <a:ea typeface="Calibri"/>
                <a:cs typeface="David" pitchFamily="34" charset="-79"/>
              </a:rPr>
              <a:t>ם  </a:t>
            </a:r>
            <a:r>
              <a:rPr lang="he-IL" sz="3600" b="1" dirty="0">
                <a:solidFill>
                  <a:srgbClr val="000000"/>
                </a:solidFill>
                <a:latin typeface="David" pitchFamily="34" charset="-79"/>
                <a:ea typeface="Calibri"/>
                <a:cs typeface="David" pitchFamily="34" charset="-79"/>
              </a:rPr>
              <a:t>בַּעֲמָלֵק,  </a:t>
            </a:r>
            <a:r>
              <a:rPr lang="he-IL" sz="3600" b="1" dirty="0" err="1">
                <a:solidFill>
                  <a:srgbClr val="000000"/>
                </a:solidFill>
                <a:latin typeface="David" pitchFamily="34" charset="-79"/>
                <a:ea typeface="Calibri"/>
                <a:cs typeface="David" pitchFamily="34" charset="-79"/>
              </a:rPr>
              <a:t>אַחֲרֶי</a:t>
            </a:r>
            <a:r>
              <a:rPr lang="he-IL" sz="3600" b="1" dirty="0">
                <a:solidFill>
                  <a:srgbClr val="000000"/>
                </a:solidFill>
                <a:latin typeface="David" pitchFamily="34" charset="-79"/>
                <a:ea typeface="Calibri"/>
                <a:cs typeface="David" pitchFamily="34" charset="-79"/>
              </a:rPr>
              <a:t>ךָ בִנְיָמִ</a:t>
            </a:r>
            <a:r>
              <a:rPr lang="he-IL" sz="3600" b="1" dirty="0" err="1">
                <a:solidFill>
                  <a:srgbClr val="000000"/>
                </a:solidFill>
                <a:latin typeface="David" pitchFamily="34" charset="-79"/>
                <a:ea typeface="Calibri"/>
                <a:cs typeface="David" pitchFamily="34" charset="-79"/>
              </a:rPr>
              <a:t>ין, </a:t>
            </a:r>
            <a:r>
              <a:rPr lang="he-IL" sz="3600" b="1" dirty="0">
                <a:solidFill>
                  <a:srgbClr val="000000"/>
                </a:solidFill>
                <a:latin typeface="David" pitchFamily="34" charset="-79"/>
                <a:ea typeface="Calibri"/>
                <a:cs typeface="David" pitchFamily="34" charset="-79"/>
              </a:rPr>
              <a:t>בַּעֲמָמֶיךָ;</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מִנִּי מָכִיר</a:t>
            </a:r>
            <a:r>
              <a:rPr lang="he-IL" sz="3600" b="1" dirty="0" err="1">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יָרְדוּ </a:t>
            </a:r>
            <a:r>
              <a:rPr lang="he-IL" sz="3600" b="1" dirty="0" err="1">
                <a:solidFill>
                  <a:srgbClr val="000000"/>
                </a:solidFill>
                <a:latin typeface="David" pitchFamily="34" charset="-79"/>
                <a:ea typeface="Calibri"/>
                <a:cs typeface="David" pitchFamily="34" charset="-79"/>
              </a:rPr>
              <a:t>מְחֹקְקִי</a:t>
            </a:r>
            <a:r>
              <a:rPr lang="he-IL" sz="3600" b="1" dirty="0">
                <a:solidFill>
                  <a:srgbClr val="000000"/>
                </a:solidFill>
                <a:latin typeface="David" pitchFamily="34" charset="-79"/>
                <a:ea typeface="Calibri"/>
                <a:cs typeface="David" pitchFamily="34" charset="-79"/>
              </a:rPr>
              <a:t>ם,  </a:t>
            </a:r>
            <a:r>
              <a:rPr lang="he-IL" sz="3600" b="1" dirty="0" err="1">
                <a:solidFill>
                  <a:srgbClr val="000000"/>
                </a:solidFill>
                <a:latin typeface="David" pitchFamily="34" charset="-79"/>
                <a:ea typeface="Calibri"/>
                <a:cs typeface="David" pitchFamily="34" charset="-79"/>
              </a:rPr>
              <a:t>וּמִזְּ</a:t>
            </a:r>
            <a:r>
              <a:rPr lang="he-IL" sz="3600" b="1" dirty="0">
                <a:solidFill>
                  <a:srgbClr val="000000"/>
                </a:solidFill>
                <a:latin typeface="David" pitchFamily="34" charset="-79"/>
                <a:ea typeface="Calibri"/>
                <a:cs typeface="David" pitchFamily="34" charset="-79"/>
              </a:rPr>
              <a:t>בוּלֻן, מֹשְׁכִים </a:t>
            </a:r>
            <a:r>
              <a:rPr lang="he-IL" sz="3600" b="1" dirty="0" err="1">
                <a:solidFill>
                  <a:srgbClr val="000000"/>
                </a:solidFill>
                <a:latin typeface="David" pitchFamily="34" charset="-79"/>
                <a:ea typeface="Calibri"/>
                <a:cs typeface="David" pitchFamily="34" charset="-79"/>
              </a:rPr>
              <a:t>בְּשֵׁבֶ</a:t>
            </a:r>
            <a:r>
              <a:rPr lang="he-IL" sz="3600" b="1" dirty="0">
                <a:solidFill>
                  <a:srgbClr val="000000"/>
                </a:solidFill>
                <a:latin typeface="David" pitchFamily="34" charset="-79"/>
                <a:ea typeface="Calibri"/>
                <a:cs typeface="David" pitchFamily="34" charset="-79"/>
              </a:rPr>
              <a:t>ט  סֹפֵר</a:t>
            </a:r>
            <a:r>
              <a:rPr lang="he-IL" sz="3600" b="1" dirty="0" smtClean="0">
                <a:solidFill>
                  <a:srgbClr val="000000"/>
                </a:solidFill>
                <a:latin typeface="David" pitchFamily="34" charset="-79"/>
                <a:ea typeface="Calibri"/>
                <a:cs typeface="David" pitchFamily="34" charset="-79"/>
              </a:rPr>
              <a:t>.</a:t>
            </a:r>
          </a:p>
          <a:p>
            <a:pPr algn="ctr">
              <a:lnSpc>
                <a:spcPct val="115000"/>
              </a:lnSpc>
              <a:spcAft>
                <a:spcPts val="1000"/>
              </a:spcAft>
              <a:buNone/>
            </a:pPr>
            <a:r>
              <a:rPr lang="he-IL" b="1" dirty="0" smtClean="0">
                <a:solidFill>
                  <a:srgbClr val="00B050"/>
                </a:solidFill>
                <a:latin typeface="David" pitchFamily="34" charset="-79"/>
                <a:ea typeface="Calibri"/>
                <a:cs typeface="David" pitchFamily="34" charset="-79"/>
              </a:rPr>
              <a:t>שבט אפרים באו להילחם ממקום מושבם בעמלק ואחריהם בא שבט בנימין בהמוניו.</a:t>
            </a:r>
          </a:p>
          <a:p>
            <a:pPr algn="ctr">
              <a:lnSpc>
                <a:spcPct val="115000"/>
              </a:lnSpc>
              <a:spcAft>
                <a:spcPts val="1000"/>
              </a:spcAft>
              <a:buNone/>
            </a:pPr>
            <a:r>
              <a:rPr lang="he-IL" b="1" dirty="0" smtClean="0">
                <a:solidFill>
                  <a:srgbClr val="00B050"/>
                </a:solidFill>
                <a:latin typeface="David" pitchFamily="34" charset="-79"/>
                <a:ea typeface="Calibri"/>
                <a:cs typeface="David" pitchFamily="34" charset="-79"/>
              </a:rPr>
              <a:t>משבט משנה השתתפו המנהיגים ומזבולון </a:t>
            </a:r>
            <a:r>
              <a:rPr lang="he-IL" b="1" dirty="0" smtClean="0">
                <a:solidFill>
                  <a:srgbClr val="00B050"/>
                </a:solidFill>
                <a:latin typeface="David" pitchFamily="34" charset="-79"/>
                <a:ea typeface="Calibri"/>
                <a:cs typeface="David" pitchFamily="34" charset="-79"/>
              </a:rPr>
              <a:t>סופרים (פקידים) </a:t>
            </a:r>
            <a:r>
              <a:rPr lang="he-IL" b="1" dirty="0" smtClean="0">
                <a:solidFill>
                  <a:srgbClr val="00B050"/>
                </a:solidFill>
                <a:latin typeface="David" pitchFamily="34" charset="-79"/>
                <a:ea typeface="Calibri"/>
                <a:cs typeface="David" pitchFamily="34" charset="-79"/>
              </a:rPr>
              <a:t>סייעו.</a:t>
            </a:r>
            <a:endParaRPr lang="en-US" b="1" dirty="0">
              <a:solidFill>
                <a:srgbClr val="00B050"/>
              </a:solidFill>
              <a:latin typeface="David" pitchFamily="34" charset="-79"/>
              <a:ea typeface="Calibri"/>
              <a:cs typeface="David" pitchFamily="34" charset="-79"/>
            </a:endParaRPr>
          </a:p>
          <a:p>
            <a:endParaRPr lang="he-IL"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15</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lstStyle/>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a:t>
            </a:r>
            <a:r>
              <a:rPr lang="he-IL" sz="3600" b="1" dirty="0" err="1">
                <a:solidFill>
                  <a:srgbClr val="00B0F0"/>
                </a:solidFill>
                <a:latin typeface="David" pitchFamily="34" charset="-79"/>
                <a:ea typeface="Calibri"/>
                <a:cs typeface="David" pitchFamily="34" charset="-79"/>
              </a:rPr>
              <a:t>טו</a:t>
            </a:r>
            <a:r>
              <a:rPr lang="he-IL" sz="3600" b="1" dirty="0">
                <a:solidFill>
                  <a:srgbClr val="000000"/>
                </a:solidFill>
                <a:latin typeface="David" pitchFamily="34" charset="-79"/>
                <a:ea typeface="Calibri"/>
                <a:cs typeface="David" pitchFamily="34" charset="-79"/>
              </a:rPr>
              <a:t> וְשָׂ</a:t>
            </a:r>
            <a:r>
              <a:rPr lang="he-IL" sz="3600" b="1" dirty="0" err="1">
                <a:solidFill>
                  <a:srgbClr val="000000"/>
                </a:solidFill>
                <a:latin typeface="David" pitchFamily="34" charset="-79"/>
                <a:ea typeface="Calibri"/>
                <a:cs typeface="David" pitchFamily="34" charset="-79"/>
              </a:rPr>
              <a:t>רַי </a:t>
            </a:r>
            <a:r>
              <a:rPr lang="he-IL" sz="3600" b="1" dirty="0">
                <a:solidFill>
                  <a:srgbClr val="000000"/>
                </a:solidFill>
                <a:latin typeface="David" pitchFamily="34" charset="-79"/>
                <a:ea typeface="Calibri"/>
                <a:cs typeface="David" pitchFamily="34" charset="-79"/>
              </a:rPr>
              <a:t>בְּיִשָּׂשכָר, עִם-דְּבֹרָ</a:t>
            </a:r>
            <a:r>
              <a:rPr lang="he-IL" sz="3600" b="1" dirty="0" err="1">
                <a:solidFill>
                  <a:srgbClr val="000000"/>
                </a:solidFill>
                <a:latin typeface="David" pitchFamily="34" charset="-79"/>
                <a:ea typeface="Calibri"/>
                <a:cs typeface="David" pitchFamily="34" charset="-79"/>
              </a:rPr>
              <a:t>ה,   </a:t>
            </a:r>
            <a:r>
              <a:rPr lang="he-IL" sz="3600" b="1" dirty="0">
                <a:solidFill>
                  <a:srgbClr val="000000"/>
                </a:solidFill>
                <a:latin typeface="David" pitchFamily="34" charset="-79"/>
                <a:ea typeface="Calibri"/>
                <a:cs typeface="David" pitchFamily="34" charset="-79"/>
              </a:rPr>
              <a:t>וְיִשָּׂשכָר כֵּן בָּרָק, </a:t>
            </a:r>
            <a:endParaRPr lang="en-US" sz="3600" b="1" dirty="0">
              <a:latin typeface="David" pitchFamily="34" charset="-79"/>
              <a:ea typeface="Calibri"/>
              <a:cs typeface="David" pitchFamily="34" charset="-79"/>
            </a:endParaRPr>
          </a:p>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בָּעֵמֶק </a:t>
            </a:r>
            <a:r>
              <a:rPr lang="he-IL" sz="3600" b="1" dirty="0" err="1">
                <a:solidFill>
                  <a:srgbClr val="000000"/>
                </a:solidFill>
                <a:latin typeface="David" pitchFamily="34" charset="-79"/>
                <a:ea typeface="Calibri"/>
                <a:cs typeface="David" pitchFamily="34" charset="-79"/>
              </a:rPr>
              <a:t>שֻׁ</a:t>
            </a:r>
            <a:r>
              <a:rPr lang="he-IL" sz="3600" b="1" dirty="0">
                <a:solidFill>
                  <a:srgbClr val="000000"/>
                </a:solidFill>
                <a:latin typeface="David" pitchFamily="34" charset="-79"/>
                <a:ea typeface="Calibri"/>
                <a:cs typeface="David" pitchFamily="34" charset="-79"/>
              </a:rPr>
              <a:t>לַּח בְּרַגְלָיו;</a:t>
            </a:r>
            <a:endParaRPr lang="en-US" sz="3600" b="1" dirty="0">
              <a:latin typeface="David" pitchFamily="34" charset="-79"/>
              <a:ea typeface="Calibri"/>
              <a:cs typeface="David" pitchFamily="34" charset="-79"/>
            </a:endParaRPr>
          </a:p>
          <a:p>
            <a:pPr algn="ctr">
              <a:lnSpc>
                <a:spcPct val="115000"/>
              </a:lnSpc>
              <a:spcAft>
                <a:spcPts val="1000"/>
              </a:spcAft>
              <a:buNone/>
            </a:pPr>
            <a:endParaRPr lang="he-IL" b="1" dirty="0">
              <a:solidFill>
                <a:srgbClr val="FF0000"/>
              </a:solidFill>
              <a:latin typeface="David" pitchFamily="34" charset="-79"/>
              <a:ea typeface="Calibri"/>
              <a:cs typeface="David" pitchFamily="34" charset="-79"/>
            </a:endParaRPr>
          </a:p>
          <a:p>
            <a:pPr algn="ctr">
              <a:lnSpc>
                <a:spcPct val="115000"/>
              </a:lnSpc>
              <a:spcAft>
                <a:spcPts val="1000"/>
              </a:spcAft>
              <a:buNone/>
            </a:pPr>
            <a:r>
              <a:rPr lang="he-IL" b="1" dirty="0" smtClean="0">
                <a:solidFill>
                  <a:srgbClr val="FF0000"/>
                </a:solidFill>
                <a:latin typeface="David" pitchFamily="34" charset="-79"/>
                <a:ea typeface="Calibri"/>
                <a:cs typeface="David" pitchFamily="34" charset="-79"/>
              </a:rPr>
              <a:t>מנהיגי יששכר הגיעו גם הם ולחמו עם דבורה וברק בקרב.</a:t>
            </a:r>
            <a:endParaRPr lang="en-US" b="1" dirty="0">
              <a:solidFill>
                <a:srgbClr val="FF0000"/>
              </a:solidFill>
              <a:latin typeface="David" pitchFamily="34" charset="-79"/>
              <a:ea typeface="Calibri"/>
              <a:cs typeface="David" pitchFamily="34" charset="-79"/>
            </a:endParaRPr>
          </a:p>
          <a:p>
            <a:endParaRPr lang="he-I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2132856"/>
            <a:ext cx="8229600" cy="1143000"/>
          </a:xfrm>
        </p:spPr>
        <p:txBody>
          <a:bodyPr>
            <a:noAutofit/>
          </a:bodyPr>
          <a:lstStyle/>
          <a:p>
            <a:r>
              <a:rPr lang="he-IL" sz="8800" b="1" dirty="0" smtClean="0">
                <a:latin typeface="David" pitchFamily="34" charset="-79"/>
                <a:cs typeface="David" pitchFamily="34" charset="-79"/>
              </a:rPr>
              <a:t>פסוקים 15- 17</a:t>
            </a:r>
            <a:br>
              <a:rPr lang="he-IL" sz="8800" b="1" dirty="0" smtClean="0">
                <a:latin typeface="David" pitchFamily="34" charset="-79"/>
                <a:cs typeface="David" pitchFamily="34" charset="-79"/>
              </a:rPr>
            </a:br>
            <a:r>
              <a:rPr lang="he-IL" sz="8800" b="1" dirty="0" smtClean="0">
                <a:latin typeface="David" pitchFamily="34" charset="-79"/>
                <a:cs typeface="David" pitchFamily="34" charset="-79"/>
              </a:rPr>
              <a:t>השבטים שלא לחמו</a:t>
            </a:r>
            <a:endParaRPr lang="he-IL" sz="88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15- המשך</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1772816"/>
            <a:ext cx="8229600" cy="4525963"/>
          </a:xfrm>
        </p:spPr>
        <p:txBody>
          <a:bodyPr/>
          <a:lstStyle/>
          <a:p>
            <a:pPr lvl="0" algn="ctr">
              <a:lnSpc>
                <a:spcPct val="115000"/>
              </a:lnSpc>
              <a:spcAft>
                <a:spcPts val="1000"/>
              </a:spcAft>
              <a:buNone/>
            </a:pPr>
            <a:r>
              <a:rPr lang="he-IL" sz="3600" b="1" dirty="0">
                <a:solidFill>
                  <a:srgbClr val="000000"/>
                </a:solidFill>
                <a:ea typeface="Calibri"/>
                <a:cs typeface="David"/>
              </a:rPr>
              <a:t>  </a:t>
            </a:r>
            <a:r>
              <a:rPr lang="he-IL" sz="3600" b="1" dirty="0" err="1">
                <a:solidFill>
                  <a:srgbClr val="000000"/>
                </a:solidFill>
                <a:ea typeface="Calibri"/>
                <a:cs typeface="David"/>
              </a:rPr>
              <a:t>בִּפְלַגּוֹ</a:t>
            </a:r>
            <a:r>
              <a:rPr lang="he-IL" sz="3600" b="1" dirty="0">
                <a:solidFill>
                  <a:srgbClr val="000000"/>
                </a:solidFill>
                <a:ea typeface="Calibri"/>
                <a:cs typeface="David"/>
              </a:rPr>
              <a:t>ת רְאוּבֵן, גְּדֹלִים </a:t>
            </a:r>
            <a:r>
              <a:rPr lang="he-IL" sz="3600" b="1" dirty="0" err="1" smtClean="0">
                <a:solidFill>
                  <a:srgbClr val="000000"/>
                </a:solidFill>
                <a:ea typeface="Calibri"/>
                <a:cs typeface="David"/>
              </a:rPr>
              <a:t>חִקְ</a:t>
            </a:r>
            <a:r>
              <a:rPr lang="he-IL" sz="3600" b="1" dirty="0" smtClean="0">
                <a:solidFill>
                  <a:srgbClr val="000000"/>
                </a:solidFill>
                <a:ea typeface="Calibri"/>
                <a:cs typeface="David"/>
              </a:rPr>
              <a:t>קֵי-לֵב</a:t>
            </a:r>
            <a:r>
              <a:rPr lang="he-IL" sz="3600" b="1" dirty="0">
                <a:solidFill>
                  <a:srgbClr val="000000"/>
                </a:solidFill>
                <a:ea typeface="Calibri"/>
                <a:cs typeface="David"/>
              </a:rPr>
              <a:t>.</a:t>
            </a:r>
          </a:p>
          <a:p>
            <a:endParaRPr lang="he-IL" dirty="0" smtClean="0"/>
          </a:p>
          <a:p>
            <a:endParaRPr lang="he-IL" b="1" dirty="0">
              <a:solidFill>
                <a:srgbClr val="FF0000"/>
              </a:solidFill>
              <a:latin typeface="David" pitchFamily="34" charset="-79"/>
              <a:cs typeface="David" pitchFamily="34" charset="-79"/>
            </a:endParaRPr>
          </a:p>
          <a:p>
            <a:pPr>
              <a:buNone/>
            </a:pPr>
            <a:r>
              <a:rPr lang="he-IL" b="1" dirty="0" smtClean="0">
                <a:solidFill>
                  <a:srgbClr val="FF0000"/>
                </a:solidFill>
                <a:latin typeface="David" pitchFamily="34" charset="-79"/>
                <a:cs typeface="David" pitchFamily="34" charset="-79"/>
              </a:rPr>
              <a:t>משפחות שבט ראובן עסקו בדיונים אם להצטרף למלחמה </a:t>
            </a:r>
            <a:r>
              <a:rPr lang="he-IL" b="1" dirty="0" smtClean="0">
                <a:solidFill>
                  <a:srgbClr val="FF0000"/>
                </a:solidFill>
                <a:latin typeface="David" pitchFamily="34" charset="-79"/>
                <a:cs typeface="David" pitchFamily="34" charset="-79"/>
              </a:rPr>
              <a:t>או </a:t>
            </a:r>
            <a:r>
              <a:rPr lang="he-IL" b="1" dirty="0" smtClean="0">
                <a:solidFill>
                  <a:srgbClr val="FF0000"/>
                </a:solidFill>
                <a:latin typeface="David" pitchFamily="34" charset="-79"/>
                <a:cs typeface="David" pitchFamily="34" charset="-79"/>
              </a:rPr>
              <a:t>לא.</a:t>
            </a:r>
            <a:endParaRPr lang="he-IL"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16</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57200" y="1340768"/>
            <a:ext cx="8229600" cy="4785395"/>
          </a:xfrm>
        </p:spPr>
        <p:txBody>
          <a:bodyPr/>
          <a:lstStyle/>
          <a:p>
            <a:pPr algn="ctr">
              <a:lnSpc>
                <a:spcPct val="115000"/>
              </a:lnSpc>
              <a:spcAft>
                <a:spcPts val="1000"/>
              </a:spcAft>
              <a:buNone/>
            </a:pPr>
            <a:r>
              <a:rPr lang="he-IL" sz="3600" b="1" dirty="0">
                <a:solidFill>
                  <a:srgbClr val="000000"/>
                </a:solidFill>
                <a:latin typeface="David" pitchFamily="34" charset="-79"/>
                <a:ea typeface="Calibri"/>
                <a:cs typeface="David" pitchFamily="34" charset="-79"/>
              </a:rPr>
              <a:t> </a:t>
            </a:r>
            <a:r>
              <a:rPr lang="he-IL" sz="3600" b="1" dirty="0" err="1">
                <a:solidFill>
                  <a:srgbClr val="000000"/>
                </a:solidFill>
                <a:latin typeface="David" pitchFamily="34" charset="-79"/>
                <a:ea typeface="Calibri"/>
                <a:cs typeface="David" pitchFamily="34" charset="-79"/>
              </a:rPr>
              <a:t>טז</a:t>
            </a:r>
            <a:r>
              <a:rPr lang="he-IL" sz="3600" b="1" dirty="0">
                <a:solidFill>
                  <a:srgbClr val="000000"/>
                </a:solidFill>
                <a:latin typeface="David" pitchFamily="34" charset="-79"/>
                <a:ea typeface="Calibri"/>
                <a:cs typeface="David" pitchFamily="34" charset="-79"/>
              </a:rPr>
              <a:t> לָמָּה יָשַׁבְתָּ</a:t>
            </a:r>
            <a:r>
              <a:rPr lang="he-IL" sz="3600" b="1" dirty="0" err="1">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בֵּי</a:t>
            </a:r>
            <a:r>
              <a:rPr lang="he-IL" sz="3600" b="1" dirty="0" err="1">
                <a:solidFill>
                  <a:srgbClr val="000000"/>
                </a:solidFill>
                <a:latin typeface="David" pitchFamily="34" charset="-79"/>
                <a:ea typeface="Calibri"/>
                <a:cs typeface="David" pitchFamily="34" charset="-79"/>
              </a:rPr>
              <a:t>ן </a:t>
            </a:r>
            <a:r>
              <a:rPr lang="he-IL" sz="3600" b="1" dirty="0" smtClean="0">
                <a:solidFill>
                  <a:srgbClr val="000000"/>
                </a:solidFill>
                <a:latin typeface="David" pitchFamily="34" charset="-79"/>
                <a:ea typeface="Calibri"/>
                <a:cs typeface="David" pitchFamily="34" charset="-79"/>
              </a:rPr>
              <a:t>הַמִּשְׁפְּתַיִם</a:t>
            </a:r>
            <a:r>
              <a:rPr lang="he-IL" b="1" dirty="0" smtClean="0">
                <a:solidFill>
                  <a:srgbClr val="00B050"/>
                </a:solidFill>
                <a:latin typeface="David" pitchFamily="34" charset="-79"/>
                <a:ea typeface="Calibri"/>
                <a:cs typeface="David" pitchFamily="34" charset="-79"/>
              </a:rPr>
              <a:t>(גדרות צאן)</a:t>
            </a:r>
            <a:r>
              <a:rPr lang="he-IL" b="1" dirty="0" smtClean="0">
                <a:latin typeface="David" pitchFamily="34" charset="-79"/>
                <a:ea typeface="Calibri"/>
                <a:cs typeface="David" pitchFamily="34" charset="-79"/>
              </a:rPr>
              <a:t>,</a:t>
            </a:r>
            <a:r>
              <a:rPr lang="he-IL" b="1" dirty="0">
                <a:latin typeface="David" pitchFamily="34" charset="-79"/>
                <a:ea typeface="Calibri"/>
                <a:cs typeface="David" pitchFamily="34" charset="-79"/>
              </a:rPr>
              <a:t> </a:t>
            </a:r>
            <a:r>
              <a:rPr lang="he-IL" b="1" dirty="0">
                <a:solidFill>
                  <a:srgbClr val="000000"/>
                </a:solidFill>
                <a:latin typeface="David" pitchFamily="34" charset="-79"/>
                <a:ea typeface="Calibri"/>
                <a:cs typeface="David" pitchFamily="34" charset="-79"/>
              </a:rPr>
              <a:t> </a:t>
            </a:r>
            <a:r>
              <a:rPr lang="he-IL" sz="3600" b="1" dirty="0">
                <a:solidFill>
                  <a:srgbClr val="000000"/>
                </a:solidFill>
                <a:latin typeface="David" pitchFamily="34" charset="-79"/>
                <a:ea typeface="Calibri"/>
                <a:cs typeface="David" pitchFamily="34" charset="-79"/>
              </a:rPr>
              <a:t>לִשְׁמֹעַ,  </a:t>
            </a:r>
            <a:r>
              <a:rPr lang="he-IL" sz="3600" b="1" dirty="0" err="1">
                <a:solidFill>
                  <a:srgbClr val="000000"/>
                </a:solidFill>
                <a:latin typeface="David" pitchFamily="34" charset="-79"/>
                <a:ea typeface="Calibri"/>
                <a:cs typeface="David" pitchFamily="34" charset="-79"/>
              </a:rPr>
              <a:t>שְׁרִקוֹ</a:t>
            </a:r>
            <a:r>
              <a:rPr lang="he-IL" sz="3600" b="1" dirty="0">
                <a:solidFill>
                  <a:srgbClr val="000000"/>
                </a:solidFill>
                <a:latin typeface="David" pitchFamily="34" charset="-79"/>
                <a:ea typeface="Calibri"/>
                <a:cs typeface="David" pitchFamily="34" charset="-79"/>
              </a:rPr>
              <a:t>ת </a:t>
            </a:r>
            <a:r>
              <a:rPr lang="he-IL" sz="3600" b="1" dirty="0" smtClean="0">
                <a:solidFill>
                  <a:srgbClr val="000000"/>
                </a:solidFill>
                <a:latin typeface="David" pitchFamily="34" charset="-79"/>
                <a:ea typeface="Calibri"/>
                <a:cs typeface="David" pitchFamily="34" charset="-79"/>
              </a:rPr>
              <a:t>עֲדָרִים </a:t>
            </a:r>
            <a:r>
              <a:rPr lang="he-IL" b="1" dirty="0" smtClean="0">
                <a:solidFill>
                  <a:srgbClr val="00B050"/>
                </a:solidFill>
                <a:latin typeface="David" pitchFamily="34" charset="-79"/>
                <a:ea typeface="Calibri"/>
                <a:cs typeface="David" pitchFamily="34" charset="-79"/>
              </a:rPr>
              <a:t>(שירי רועים ונגינתם)</a:t>
            </a:r>
            <a:r>
              <a:rPr lang="he-IL" b="1" dirty="0" smtClean="0">
                <a:solidFill>
                  <a:srgbClr val="000000"/>
                </a:solidFill>
                <a:latin typeface="David" pitchFamily="34" charset="-79"/>
                <a:ea typeface="Calibri"/>
                <a:cs typeface="David" pitchFamily="34" charset="-79"/>
              </a:rPr>
              <a:t>;</a:t>
            </a:r>
            <a:endParaRPr lang="en-US" sz="1800" b="1" dirty="0">
              <a:latin typeface="David" pitchFamily="34" charset="-79"/>
              <a:ea typeface="Calibri"/>
              <a:cs typeface="David" pitchFamily="34" charset="-79"/>
            </a:endParaRPr>
          </a:p>
          <a:p>
            <a:pPr algn="ctr">
              <a:lnSpc>
                <a:spcPct val="115000"/>
              </a:lnSpc>
              <a:spcAft>
                <a:spcPts val="1000"/>
              </a:spcAft>
              <a:buNone/>
            </a:pPr>
            <a:r>
              <a:rPr lang="he-IL" b="1" dirty="0">
                <a:solidFill>
                  <a:srgbClr val="000000"/>
                </a:solidFill>
                <a:latin typeface="David" pitchFamily="34" charset="-79"/>
                <a:ea typeface="Calibri"/>
                <a:cs typeface="David" pitchFamily="34" charset="-79"/>
              </a:rPr>
              <a:t> </a:t>
            </a:r>
            <a:r>
              <a:rPr lang="he-IL" sz="3600" b="1" dirty="0" err="1">
                <a:solidFill>
                  <a:srgbClr val="000000"/>
                </a:solidFill>
                <a:latin typeface="David" pitchFamily="34" charset="-79"/>
                <a:ea typeface="Calibri"/>
                <a:cs typeface="David" pitchFamily="34" charset="-79"/>
              </a:rPr>
              <a:t>לִפְלַגּו</a:t>
            </a:r>
            <a:r>
              <a:rPr lang="he-IL" sz="3600" b="1" dirty="0">
                <a:solidFill>
                  <a:srgbClr val="000000"/>
                </a:solidFill>
                <a:latin typeface="David" pitchFamily="34" charset="-79"/>
                <a:ea typeface="Calibri"/>
                <a:cs typeface="David" pitchFamily="34" charset="-79"/>
              </a:rPr>
              <a:t>ֹת רְאוּבֵ</a:t>
            </a:r>
            <a:r>
              <a:rPr lang="he-IL" sz="3600" b="1" dirty="0" err="1">
                <a:solidFill>
                  <a:srgbClr val="000000"/>
                </a:solidFill>
                <a:latin typeface="David" pitchFamily="34" charset="-79"/>
                <a:ea typeface="Calibri"/>
                <a:cs typeface="David" pitchFamily="34" charset="-79"/>
              </a:rPr>
              <a:t>ן, </a:t>
            </a:r>
            <a:r>
              <a:rPr lang="he-IL" sz="3600" b="1" dirty="0">
                <a:solidFill>
                  <a:srgbClr val="000000"/>
                </a:solidFill>
                <a:latin typeface="David" pitchFamily="34" charset="-79"/>
                <a:ea typeface="Calibri"/>
                <a:cs typeface="David" pitchFamily="34" charset="-79"/>
              </a:rPr>
              <a:t>גְּדוֹלִים </a:t>
            </a:r>
            <a:r>
              <a:rPr lang="he-IL" sz="3600" b="1" dirty="0" err="1">
                <a:solidFill>
                  <a:srgbClr val="000000"/>
                </a:solidFill>
                <a:latin typeface="David" pitchFamily="34" charset="-79"/>
                <a:ea typeface="Calibri"/>
                <a:cs typeface="David" pitchFamily="34" charset="-79"/>
              </a:rPr>
              <a:t>חִקְרֵ</a:t>
            </a:r>
            <a:r>
              <a:rPr lang="he-IL" sz="3600" b="1" dirty="0">
                <a:solidFill>
                  <a:srgbClr val="000000"/>
                </a:solidFill>
                <a:latin typeface="David" pitchFamily="34" charset="-79"/>
                <a:ea typeface="Calibri"/>
                <a:cs typeface="David" pitchFamily="34" charset="-79"/>
              </a:rPr>
              <a:t>י-  לֵב</a:t>
            </a:r>
            <a:r>
              <a:rPr lang="he-IL" sz="3600" b="1" dirty="0" smtClean="0">
                <a:solidFill>
                  <a:srgbClr val="000000"/>
                </a:solidFill>
                <a:latin typeface="David" pitchFamily="34" charset="-79"/>
                <a:ea typeface="Calibri"/>
                <a:cs typeface="David" pitchFamily="34" charset="-79"/>
              </a:rPr>
              <a:t>.</a:t>
            </a:r>
          </a:p>
          <a:p>
            <a:pPr algn="ctr">
              <a:lnSpc>
                <a:spcPct val="115000"/>
              </a:lnSpc>
              <a:spcAft>
                <a:spcPts val="1000"/>
              </a:spcAft>
              <a:buNone/>
            </a:pPr>
            <a:endParaRPr lang="en-US" sz="1800" b="1" dirty="0">
              <a:latin typeface="David" pitchFamily="34" charset="-79"/>
              <a:ea typeface="Calibri"/>
              <a:cs typeface="David" pitchFamily="34" charset="-79"/>
            </a:endParaRPr>
          </a:p>
          <a:p>
            <a:pPr>
              <a:buNone/>
            </a:pPr>
            <a:r>
              <a:rPr lang="he-IL" b="1" dirty="0" smtClean="0">
                <a:solidFill>
                  <a:srgbClr val="FF0000"/>
                </a:solidFill>
                <a:latin typeface="David" pitchFamily="34" charset="-79"/>
                <a:cs typeface="David" pitchFamily="34" charset="-79"/>
              </a:rPr>
              <a:t>דבורה פונה לשבט ראובן ואומרת: העדפת לנוח בין גדרות הצאן ולהתווכח אם לצאת למלחמה או לא.</a:t>
            </a:r>
            <a:endParaRPr lang="he-IL"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t>סיכום עד כה...</a:t>
            </a:r>
            <a:endParaRPr lang="he-IL" sz="5400" b="1" dirty="0"/>
          </a:p>
        </p:txBody>
      </p:sp>
      <p:sp>
        <p:nvSpPr>
          <p:cNvPr id="3" name="מציין מיקום תוכן 2"/>
          <p:cNvSpPr>
            <a:spLocks noGrp="1"/>
          </p:cNvSpPr>
          <p:nvPr>
            <p:ph idx="1"/>
          </p:nvPr>
        </p:nvSpPr>
        <p:spPr>
          <a:xfrm>
            <a:off x="467544" y="1916832"/>
            <a:ext cx="8229600" cy="4176465"/>
          </a:xfrm>
        </p:spPr>
        <p:txBody>
          <a:bodyPr>
            <a:normAutofit/>
          </a:bodyPr>
          <a:lstStyle/>
          <a:p>
            <a:pPr algn="ctr">
              <a:buNone/>
            </a:pPr>
            <a:r>
              <a:rPr lang="he-IL" sz="3600" b="1" dirty="0" smtClean="0"/>
              <a:t>בשירת דבורה בפרק ה ישנה הזמנה לקהל השומעים להאזין לשירת הניצחון.</a:t>
            </a:r>
          </a:p>
          <a:p>
            <a:pPr algn="ctr">
              <a:buNone/>
            </a:pPr>
            <a:r>
              <a:rPr lang="he-IL" sz="3600" b="1" dirty="0" smtClean="0"/>
              <a:t>השיר מתאר את המצב בארץ טרם הניצחון, וכמו כן כולל דברי שבח לשבטים שהתנדבו לצאת למלחמה ודברי גנאי וביקורת כלפי מי שלא השתתפו בה.</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תקבולת</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p:txBody>
          <a:bodyPr/>
          <a:lstStyle/>
          <a:p>
            <a:pPr>
              <a:buNone/>
            </a:pPr>
            <a:r>
              <a:rPr lang="he-IL" sz="3600" b="1" dirty="0" smtClean="0">
                <a:latin typeface="David" pitchFamily="34" charset="-79"/>
                <a:cs typeface="David" pitchFamily="34" charset="-79"/>
              </a:rPr>
              <a:t>   אמצעי </a:t>
            </a:r>
            <a:r>
              <a:rPr lang="he-IL" sz="3600" b="1" dirty="0" smtClean="0">
                <a:latin typeface="David" pitchFamily="34" charset="-79"/>
                <a:cs typeface="David" pitchFamily="34" charset="-79"/>
              </a:rPr>
              <a:t>ספרותי המעשיר את הטקסט. ישנם סוגים שונים של תקבולות</a:t>
            </a:r>
            <a:r>
              <a:rPr lang="he-IL" sz="3600" b="1" dirty="0" smtClean="0">
                <a:latin typeface="David" pitchFamily="34" charset="-79"/>
                <a:cs typeface="David" pitchFamily="34" charset="-79"/>
              </a:rPr>
              <a:t>.</a:t>
            </a:r>
          </a:p>
          <a:p>
            <a:pPr>
              <a:buNone/>
            </a:pPr>
            <a:endParaRPr lang="he-IL" sz="3600" b="1" dirty="0" smtClean="0">
              <a:latin typeface="David" pitchFamily="34" charset="-79"/>
              <a:cs typeface="David" pitchFamily="34" charset="-79"/>
            </a:endParaRPr>
          </a:p>
          <a:p>
            <a:pPr>
              <a:buNone/>
            </a:pPr>
            <a:r>
              <a:rPr lang="he-IL" b="1" u="sng" dirty="0" smtClean="0">
                <a:latin typeface="David" pitchFamily="34" charset="-79"/>
                <a:cs typeface="David" pitchFamily="34" charset="-79"/>
              </a:rPr>
              <a:t>תקבולת נרדפת</a:t>
            </a:r>
          </a:p>
          <a:p>
            <a:pPr>
              <a:buNone/>
            </a:pPr>
            <a:r>
              <a:rPr lang="he-IL" b="1" dirty="0" smtClean="0">
                <a:latin typeface="David" pitchFamily="34" charset="-79"/>
                <a:cs typeface="David" pitchFamily="34" charset="-79"/>
              </a:rPr>
              <a:t>   צלע </a:t>
            </a:r>
            <a:r>
              <a:rPr lang="he-IL" b="1" dirty="0" smtClean="0">
                <a:latin typeface="David" pitchFamily="34" charset="-79"/>
                <a:cs typeface="David" pitchFamily="34" charset="-79"/>
              </a:rPr>
              <a:t>ב' חוזרת על הרעיון של צלע א' במילים נרדפות. כלומר, הן מביעות אותו הרעיון פעמיים</a:t>
            </a:r>
            <a:r>
              <a:rPr lang="he-IL" b="1" dirty="0" smtClean="0">
                <a:latin typeface="David" pitchFamily="34" charset="-79"/>
                <a:cs typeface="David" pitchFamily="34" charset="-79"/>
              </a:rPr>
              <a:t>.</a:t>
            </a:r>
          </a:p>
          <a:p>
            <a:pPr>
              <a:buNone/>
            </a:pPr>
            <a:r>
              <a:rPr lang="he-IL" b="1" dirty="0" smtClean="0">
                <a:latin typeface="David" pitchFamily="34" charset="-79"/>
                <a:cs typeface="David" pitchFamily="34" charset="-79"/>
              </a:rPr>
              <a:t>לדוגמא: </a:t>
            </a:r>
            <a:r>
              <a:rPr lang="he-IL" b="1" dirty="0" smtClean="0">
                <a:solidFill>
                  <a:srgbClr val="FF0000"/>
                </a:solidFill>
                <a:latin typeface="David" pitchFamily="34" charset="-79"/>
                <a:cs typeface="David" pitchFamily="34" charset="-79"/>
              </a:rPr>
              <a:t>שמעו</a:t>
            </a:r>
            <a:r>
              <a:rPr lang="he-IL" b="1" dirty="0" smtClean="0">
                <a:latin typeface="David" pitchFamily="34" charset="-79"/>
                <a:cs typeface="David" pitchFamily="34" charset="-79"/>
              </a:rPr>
              <a:t> </a:t>
            </a:r>
            <a:r>
              <a:rPr lang="he-IL" b="1" dirty="0" smtClean="0">
                <a:solidFill>
                  <a:srgbClr val="7030A0"/>
                </a:solidFill>
                <a:latin typeface="David" pitchFamily="34" charset="-79"/>
                <a:cs typeface="David" pitchFamily="34" charset="-79"/>
              </a:rPr>
              <a:t>מלכים</a:t>
            </a:r>
            <a:r>
              <a:rPr lang="he-IL" b="1" dirty="0" smtClean="0">
                <a:latin typeface="David" pitchFamily="34" charset="-79"/>
                <a:cs typeface="David" pitchFamily="34" charset="-79"/>
              </a:rPr>
              <a:t>, </a:t>
            </a:r>
            <a:r>
              <a:rPr lang="he-IL" b="1" dirty="0" smtClean="0">
                <a:solidFill>
                  <a:srgbClr val="FF0000"/>
                </a:solidFill>
                <a:latin typeface="David" pitchFamily="34" charset="-79"/>
                <a:cs typeface="David" pitchFamily="34" charset="-79"/>
              </a:rPr>
              <a:t>האזינו</a:t>
            </a:r>
            <a:r>
              <a:rPr lang="he-IL" b="1" dirty="0" smtClean="0">
                <a:latin typeface="David" pitchFamily="34" charset="-79"/>
                <a:cs typeface="David" pitchFamily="34" charset="-79"/>
              </a:rPr>
              <a:t> </a:t>
            </a:r>
            <a:r>
              <a:rPr lang="he-IL" b="1" dirty="0" smtClean="0">
                <a:solidFill>
                  <a:srgbClr val="7030A0"/>
                </a:solidFill>
                <a:latin typeface="David" pitchFamily="34" charset="-79"/>
                <a:cs typeface="David" pitchFamily="34" charset="-79"/>
              </a:rPr>
              <a:t>רוזנים</a:t>
            </a:r>
            <a:r>
              <a:rPr lang="he-IL" b="1" dirty="0" smtClean="0">
                <a:latin typeface="David" pitchFamily="34" charset="-79"/>
                <a:cs typeface="David" pitchFamily="34" charset="-79"/>
              </a:rPr>
              <a:t> </a:t>
            </a:r>
            <a:endParaRPr lang="he-IL" b="1" dirty="0" smtClean="0">
              <a:latin typeface="David" pitchFamily="34" charset="-79"/>
              <a:cs typeface="David" pitchFamily="34" charset="-79"/>
            </a:endParaRPr>
          </a:p>
          <a:p>
            <a:pPr algn="ctr">
              <a:buNone/>
            </a:pPr>
            <a:endParaRPr lang="he-IL" b="1" dirty="0" smtClean="0">
              <a:solidFill>
                <a:srgbClr val="FF0000"/>
              </a:solidFill>
              <a:latin typeface="David" pitchFamily="34" charset="-79"/>
              <a:cs typeface="David" pitchFamily="34" charset="-79"/>
            </a:endParaRPr>
          </a:p>
          <a:p>
            <a:endParaRPr lang="he-I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www.magazin.org.il/images/23_3628/Kobi_Aflalo_DSC_7926-013.JPG"/>
          <p:cNvPicPr>
            <a:picLocks noChangeAspect="1" noChangeArrowheads="1"/>
          </p:cNvPicPr>
          <p:nvPr/>
        </p:nvPicPr>
        <p:blipFill>
          <a:blip r:embed="rId2" cstate="print"/>
          <a:srcRect/>
          <a:stretch>
            <a:fillRect/>
          </a:stretch>
        </p:blipFill>
        <p:spPr bwMode="auto">
          <a:xfrm>
            <a:off x="4499992" y="476672"/>
            <a:ext cx="4427984" cy="5688632"/>
          </a:xfrm>
          <a:prstGeom prst="rect">
            <a:avLst/>
          </a:prstGeom>
          <a:noFill/>
        </p:spPr>
      </p:pic>
      <p:pic>
        <p:nvPicPr>
          <p:cNvPr id="5" name="Picture 8" descr="http://www.forbes.co.il/download/pictures/%D7%9C%D7%99%D7%90%D7%95%D7%A8%20%D7%A0%D7%A8%D7%A7%D7%99%D7%A1%20490.jpg"/>
          <p:cNvPicPr>
            <a:picLocks noChangeAspect="1" noChangeArrowheads="1"/>
          </p:cNvPicPr>
          <p:nvPr/>
        </p:nvPicPr>
        <p:blipFill>
          <a:blip r:embed="rId3" cstate="print"/>
          <a:srcRect/>
          <a:stretch>
            <a:fillRect/>
          </a:stretch>
        </p:blipFill>
        <p:spPr bwMode="auto">
          <a:xfrm>
            <a:off x="323528" y="476672"/>
            <a:ext cx="4152132" cy="5688632"/>
          </a:xfrm>
          <a:prstGeom prst="rect">
            <a:avLst/>
          </a:prstGeom>
          <a:noFill/>
        </p:spPr>
      </p:pic>
      <p:sp>
        <p:nvSpPr>
          <p:cNvPr id="6" name="הסבר מלבני מעוגל 5"/>
          <p:cNvSpPr/>
          <p:nvPr/>
        </p:nvSpPr>
        <p:spPr>
          <a:xfrm>
            <a:off x="4067944" y="188640"/>
            <a:ext cx="2232248" cy="1872208"/>
          </a:xfrm>
          <a:prstGeom prst="wedgeRoundRectCallout">
            <a:avLst>
              <a:gd name="adj1" fmla="val 39585"/>
              <a:gd name="adj2" fmla="val 122865"/>
              <a:gd name="adj3" fmla="val 16667"/>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solidFill>
                  <a:schemeClr val="tx1"/>
                </a:solidFill>
                <a:latin typeface="David" pitchFamily="34" charset="-79"/>
                <a:cs typeface="David" pitchFamily="34" charset="-79"/>
              </a:rPr>
              <a:t>איזה שיר ארוך...</a:t>
            </a:r>
            <a:endParaRPr lang="he-IL"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691680" y="548680"/>
            <a:ext cx="6192688" cy="1569660"/>
          </a:xfrm>
          <a:prstGeom prst="rect">
            <a:avLst/>
          </a:prstGeom>
          <a:noFill/>
        </p:spPr>
        <p:txBody>
          <a:bodyPr wrap="square" lIns="91440" tIns="45720" rIns="91440" bIns="45720">
            <a:spAutoFit/>
          </a:bodyPr>
          <a:lstStyle/>
          <a:p>
            <a:pPr algn="ctr"/>
            <a:r>
              <a:rPr lang="he-IL" sz="9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משחקים!!!</a:t>
            </a:r>
            <a:endParaRPr lang="he-IL" sz="9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TextBox 4"/>
          <p:cNvSpPr txBox="1"/>
          <p:nvPr/>
        </p:nvSpPr>
        <p:spPr>
          <a:xfrm>
            <a:off x="1187624" y="2492896"/>
            <a:ext cx="7200800" cy="3785652"/>
          </a:xfrm>
          <a:prstGeom prst="rect">
            <a:avLst/>
          </a:prstGeom>
          <a:noFill/>
        </p:spPr>
        <p:txBody>
          <a:bodyPr wrap="square" rtlCol="1">
            <a:spAutoFit/>
          </a:bodyPr>
          <a:lstStyle/>
          <a:p>
            <a:pPr algn="ctr"/>
            <a:r>
              <a:rPr lang="he-IL" sz="4000" b="1" dirty="0" smtClean="0"/>
              <a:t>הכיתה תחולק לשתי קבוצות.</a:t>
            </a:r>
          </a:p>
          <a:p>
            <a:pPr algn="ctr"/>
            <a:endParaRPr lang="he-IL" sz="4000" b="1" dirty="0" smtClean="0"/>
          </a:p>
          <a:p>
            <a:pPr algn="ctr"/>
            <a:r>
              <a:rPr lang="he-IL" sz="4000" b="1" u="sng" dirty="0" smtClean="0"/>
              <a:t>מטרת המשחק:</a:t>
            </a:r>
          </a:p>
          <a:p>
            <a:pPr algn="ctr"/>
            <a:r>
              <a:rPr lang="he-IL" sz="4000" b="1" dirty="0" smtClean="0"/>
              <a:t>הקבוצה הראשונה שמוצאת שיר עם המילה המופיעה על הלוח זוכה בנקודה!</a:t>
            </a:r>
            <a:endParaRPr lang="he-IL" sz="40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r>
              <a:rPr lang="he-IL" sz="4800" b="1" dirty="0" smtClean="0">
                <a:latin typeface="David" pitchFamily="34" charset="-79"/>
                <a:cs typeface="David" pitchFamily="34" charset="-79"/>
              </a:rPr>
              <a:t>חשבו על שיר שמופיעה בו המילה:</a:t>
            </a:r>
            <a:endParaRPr lang="he-IL" sz="4800" b="1" dirty="0">
              <a:latin typeface="David" pitchFamily="34" charset="-79"/>
              <a:cs typeface="David" pitchFamily="34" charset="-79"/>
            </a:endParaRPr>
          </a:p>
        </p:txBody>
      </p:sp>
      <p:sp>
        <p:nvSpPr>
          <p:cNvPr id="3" name="מציין מיקום תוכן 2"/>
          <p:cNvSpPr>
            <a:spLocks noGrp="1"/>
          </p:cNvSpPr>
          <p:nvPr>
            <p:ph idx="1"/>
          </p:nvPr>
        </p:nvSpPr>
        <p:spPr>
          <a:xfrm>
            <a:off x="395536" y="1556792"/>
            <a:ext cx="8229600" cy="1180728"/>
          </a:xfrm>
        </p:spPr>
        <p:txBody>
          <a:bodyPr>
            <a:noAutofit/>
          </a:bodyPr>
          <a:lstStyle/>
          <a:p>
            <a:pPr algn="ctr">
              <a:buNone/>
            </a:pPr>
            <a:r>
              <a:rPr lang="he-IL" sz="8000" b="1" dirty="0" smtClean="0">
                <a:solidFill>
                  <a:srgbClr val="FF0000"/>
                </a:solidFill>
                <a:latin typeface="David" pitchFamily="34" charset="-79"/>
                <a:cs typeface="David" pitchFamily="34" charset="-79"/>
              </a:rPr>
              <a:t>אהבה</a:t>
            </a:r>
            <a:endParaRPr lang="he-IL" sz="8000" b="1" dirty="0">
              <a:solidFill>
                <a:srgbClr val="FF0000"/>
              </a:solidFill>
              <a:latin typeface="David" pitchFamily="34" charset="-79"/>
              <a:cs typeface="David" pitchFamily="34" charset="-79"/>
            </a:endParaRPr>
          </a:p>
        </p:txBody>
      </p:sp>
      <p:pic>
        <p:nvPicPr>
          <p:cNvPr id="61442" name="Picture 2" descr="https://encrypted-tbn1.gstatic.com/images?q=tbn:ANd9GcRHtumk-zvRFE4hgL5UjIdu5fnk783j_GqaYF31fLFjegvXsiOXBA"/>
          <p:cNvPicPr>
            <a:picLocks noChangeAspect="1" noChangeArrowheads="1"/>
          </p:cNvPicPr>
          <p:nvPr/>
        </p:nvPicPr>
        <p:blipFill>
          <a:blip r:embed="rId2" cstate="print"/>
          <a:srcRect/>
          <a:stretch>
            <a:fillRect/>
          </a:stretch>
        </p:blipFill>
        <p:spPr bwMode="auto">
          <a:xfrm>
            <a:off x="1043608" y="2780928"/>
            <a:ext cx="7056784" cy="374441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457200" y="1600201"/>
            <a:ext cx="8229600" cy="1036712"/>
          </a:xfrm>
        </p:spPr>
        <p:txBody>
          <a:bodyPr>
            <a:normAutofit/>
          </a:bodyPr>
          <a:lstStyle/>
          <a:p>
            <a:pPr algn="ctr">
              <a:buNone/>
            </a:pPr>
            <a:r>
              <a:rPr lang="he-IL" sz="5400" b="1" dirty="0" smtClean="0">
                <a:solidFill>
                  <a:srgbClr val="FF0000"/>
                </a:solidFill>
                <a:latin typeface="David" pitchFamily="34" charset="-79"/>
                <a:cs typeface="David" pitchFamily="34" charset="-79"/>
              </a:rPr>
              <a:t>ילד/ ילדה/ ילדים</a:t>
            </a:r>
            <a:endParaRPr lang="he-IL" sz="5400" b="1" dirty="0">
              <a:solidFill>
                <a:srgbClr val="FF0000"/>
              </a:solidFill>
              <a:latin typeface="David" pitchFamily="34" charset="-79"/>
              <a:cs typeface="David" pitchFamily="34" charset="-79"/>
            </a:endParaRPr>
          </a:p>
        </p:txBody>
      </p:sp>
      <p:pic>
        <p:nvPicPr>
          <p:cNvPr id="60418" name="Picture 2" descr="http://www.hedpesim.co.il/%D7%AA%D7%9E%D7%95%D7%A0%D7%95%D7%AA/%D7%AA%D7%9E%D7%95%D7%A0%D7%95%D7%AA-%D7%99%D7%9C%D7%93%D7%99%D7%9D.jpg"/>
          <p:cNvPicPr>
            <a:picLocks noChangeAspect="1" noChangeArrowheads="1"/>
          </p:cNvPicPr>
          <p:nvPr/>
        </p:nvPicPr>
        <p:blipFill>
          <a:blip r:embed="rId2" cstate="print"/>
          <a:srcRect/>
          <a:stretch>
            <a:fillRect/>
          </a:stretch>
        </p:blipFill>
        <p:spPr bwMode="auto">
          <a:xfrm>
            <a:off x="611560" y="2924944"/>
            <a:ext cx="7920880" cy="3672407"/>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395536" y="1484784"/>
            <a:ext cx="8229600" cy="676672"/>
          </a:xfrm>
        </p:spPr>
        <p:txBody>
          <a:bodyPr>
            <a:noAutofit/>
          </a:bodyPr>
          <a:lstStyle/>
          <a:p>
            <a:pPr algn="ctr">
              <a:buNone/>
            </a:pPr>
            <a:r>
              <a:rPr lang="he-IL" sz="6000" b="1" dirty="0" smtClean="0">
                <a:solidFill>
                  <a:srgbClr val="FF0000"/>
                </a:solidFill>
                <a:latin typeface="David" pitchFamily="34" charset="-79"/>
                <a:cs typeface="David" pitchFamily="34" charset="-79"/>
              </a:rPr>
              <a:t>ים/ מים</a:t>
            </a:r>
            <a:endParaRPr lang="he-IL" sz="6000" b="1" dirty="0">
              <a:solidFill>
                <a:srgbClr val="FF0000"/>
              </a:solidFill>
              <a:latin typeface="David" pitchFamily="34" charset="-79"/>
              <a:cs typeface="David" pitchFamily="34" charset="-79"/>
            </a:endParaRPr>
          </a:p>
        </p:txBody>
      </p:sp>
      <p:sp>
        <p:nvSpPr>
          <p:cNvPr id="67586" name="AutoShape 2"/>
          <p:cNvSpPr>
            <a:spLocks noChangeAspect="1" noChangeArrowheads="1"/>
          </p:cNvSpPr>
          <p:nvPr/>
        </p:nvSpPr>
        <p:spPr bwMode="auto">
          <a:xfrm>
            <a:off x="-61913" y="-136525"/>
            <a:ext cx="7267576" cy="5448300"/>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67588" name="AutoShape 4"/>
          <p:cNvSpPr>
            <a:spLocks noChangeAspect="1" noChangeArrowheads="1"/>
          </p:cNvSpPr>
          <p:nvPr/>
        </p:nvSpPr>
        <p:spPr bwMode="auto">
          <a:xfrm>
            <a:off x="-61913" y="-136525"/>
            <a:ext cx="7267576" cy="5448300"/>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67590" name="Picture 6" descr="https://encrypted-tbn2.gstatic.com/images?q=tbn:ANd9GcS--_EGLzr4eHv_QlDpOXl99OWriSoIPwgIzePEzHGZjTaxs7zzFA"/>
          <p:cNvPicPr>
            <a:picLocks noChangeAspect="1" noChangeArrowheads="1"/>
          </p:cNvPicPr>
          <p:nvPr/>
        </p:nvPicPr>
        <p:blipFill>
          <a:blip r:embed="rId2" cstate="print"/>
          <a:srcRect/>
          <a:stretch>
            <a:fillRect/>
          </a:stretch>
        </p:blipFill>
        <p:spPr bwMode="auto">
          <a:xfrm>
            <a:off x="1115616" y="2492896"/>
            <a:ext cx="7416824" cy="396044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457200" y="1600201"/>
            <a:ext cx="8229600" cy="892696"/>
          </a:xfrm>
        </p:spPr>
        <p:txBody>
          <a:bodyPr>
            <a:noAutofit/>
          </a:bodyPr>
          <a:lstStyle/>
          <a:p>
            <a:pPr algn="ctr">
              <a:buNone/>
            </a:pPr>
            <a:r>
              <a:rPr lang="he-IL" sz="6600" b="1" dirty="0" smtClean="0">
                <a:solidFill>
                  <a:srgbClr val="FF0000"/>
                </a:solidFill>
                <a:latin typeface="David" pitchFamily="34" charset="-79"/>
                <a:cs typeface="David" pitchFamily="34" charset="-79"/>
              </a:rPr>
              <a:t>אני</a:t>
            </a:r>
            <a:endParaRPr lang="he-IL" sz="6600" b="1" dirty="0">
              <a:solidFill>
                <a:srgbClr val="FF0000"/>
              </a:solidFill>
              <a:latin typeface="David" pitchFamily="34" charset="-79"/>
              <a:cs typeface="David" pitchFamily="34" charset="-79"/>
            </a:endParaRPr>
          </a:p>
        </p:txBody>
      </p:sp>
      <p:pic>
        <p:nvPicPr>
          <p:cNvPr id="66562" name="Picture 2" descr="https://encrypted-tbn0.gstatic.com/images?q=tbn:ANd9GcTbX5aHsTJKydf1CvFwQRpywNBHul2Zj00W5ntNO-0Wac5kF20oag"/>
          <p:cNvPicPr>
            <a:picLocks noChangeAspect="1" noChangeArrowheads="1"/>
          </p:cNvPicPr>
          <p:nvPr/>
        </p:nvPicPr>
        <p:blipFill>
          <a:blip r:embed="rId2" cstate="print"/>
          <a:srcRect/>
          <a:stretch>
            <a:fillRect/>
          </a:stretch>
        </p:blipFill>
        <p:spPr bwMode="auto">
          <a:xfrm>
            <a:off x="2699792" y="2564904"/>
            <a:ext cx="4032448" cy="396044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457200" y="1600201"/>
            <a:ext cx="8229600" cy="964704"/>
          </a:xfrm>
        </p:spPr>
        <p:txBody>
          <a:bodyPr>
            <a:normAutofit fontScale="92500" lnSpcReduction="10000"/>
          </a:bodyPr>
          <a:lstStyle/>
          <a:p>
            <a:pPr algn="ctr">
              <a:buNone/>
            </a:pPr>
            <a:r>
              <a:rPr lang="he-IL" sz="6600" b="1" dirty="0" smtClean="0">
                <a:solidFill>
                  <a:srgbClr val="FF0000"/>
                </a:solidFill>
                <a:latin typeface="David" pitchFamily="34" charset="-79"/>
                <a:cs typeface="David" pitchFamily="34" charset="-79"/>
              </a:rPr>
              <a:t>יד/ ידיים</a:t>
            </a:r>
          </a:p>
          <a:p>
            <a:endParaRPr lang="he-IL" dirty="0"/>
          </a:p>
        </p:txBody>
      </p:sp>
      <p:pic>
        <p:nvPicPr>
          <p:cNvPr id="65538" name="Picture 2" descr="http://www.camoni.co.il/cms_files/headers/header_3381.jpg"/>
          <p:cNvPicPr>
            <a:picLocks noChangeAspect="1" noChangeArrowheads="1"/>
          </p:cNvPicPr>
          <p:nvPr/>
        </p:nvPicPr>
        <p:blipFill>
          <a:blip r:embed="rId2" cstate="print"/>
          <a:srcRect/>
          <a:stretch>
            <a:fillRect/>
          </a:stretch>
        </p:blipFill>
        <p:spPr bwMode="auto">
          <a:xfrm>
            <a:off x="2195736" y="2636912"/>
            <a:ext cx="5619750" cy="3743325"/>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467544" y="1412776"/>
            <a:ext cx="8229600" cy="604664"/>
          </a:xfrm>
        </p:spPr>
        <p:txBody>
          <a:bodyPr>
            <a:noAutofit/>
          </a:bodyPr>
          <a:lstStyle/>
          <a:p>
            <a:pPr algn="ctr">
              <a:buNone/>
            </a:pPr>
            <a:r>
              <a:rPr lang="he-IL" sz="6600" b="1" dirty="0" err="1" smtClean="0">
                <a:solidFill>
                  <a:srgbClr val="FF0000"/>
                </a:solidFill>
                <a:latin typeface="David" pitchFamily="34" charset="-79"/>
                <a:cs typeface="David" pitchFamily="34" charset="-79"/>
              </a:rPr>
              <a:t>אמא</a:t>
            </a:r>
            <a:endParaRPr lang="he-IL" sz="6600" b="1" dirty="0">
              <a:solidFill>
                <a:srgbClr val="FF0000"/>
              </a:solidFill>
              <a:latin typeface="David" pitchFamily="34" charset="-79"/>
              <a:cs typeface="David" pitchFamily="34" charset="-79"/>
            </a:endParaRPr>
          </a:p>
        </p:txBody>
      </p:sp>
      <p:pic>
        <p:nvPicPr>
          <p:cNvPr id="70658" name="Picture 2" descr="http://img.mako.co.il/2010/11/17/mother%20and%20baby2_c.jpg"/>
          <p:cNvPicPr>
            <a:picLocks noChangeAspect="1" noChangeArrowheads="1"/>
          </p:cNvPicPr>
          <p:nvPr/>
        </p:nvPicPr>
        <p:blipFill>
          <a:blip r:embed="rId2" cstate="print"/>
          <a:srcRect/>
          <a:stretch>
            <a:fillRect/>
          </a:stretch>
        </p:blipFill>
        <p:spPr bwMode="auto">
          <a:xfrm>
            <a:off x="1619672" y="2492896"/>
            <a:ext cx="6336704" cy="4010636"/>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611560" y="1268760"/>
            <a:ext cx="8229600" cy="676672"/>
          </a:xfrm>
        </p:spPr>
        <p:txBody>
          <a:bodyPr>
            <a:noAutofit/>
          </a:bodyPr>
          <a:lstStyle/>
          <a:p>
            <a:pPr algn="ctr">
              <a:buNone/>
            </a:pPr>
            <a:r>
              <a:rPr lang="he-IL" sz="6600" b="1" dirty="0" smtClean="0">
                <a:solidFill>
                  <a:srgbClr val="FF0000"/>
                </a:solidFill>
                <a:latin typeface="David" pitchFamily="34" charset="-79"/>
                <a:cs typeface="David" pitchFamily="34" charset="-79"/>
              </a:rPr>
              <a:t>אבא</a:t>
            </a:r>
            <a:endParaRPr lang="he-IL" sz="6600" b="1" dirty="0">
              <a:solidFill>
                <a:srgbClr val="FF0000"/>
              </a:solidFill>
              <a:latin typeface="David" pitchFamily="34" charset="-79"/>
              <a:cs typeface="David" pitchFamily="34" charset="-79"/>
            </a:endParaRPr>
          </a:p>
        </p:txBody>
      </p:sp>
      <p:pic>
        <p:nvPicPr>
          <p:cNvPr id="69634" name="Picture 2" descr="http://img.mako.co.il/2012/01/18/104184608_c.jpg"/>
          <p:cNvPicPr>
            <a:picLocks noChangeAspect="1" noChangeArrowheads="1"/>
          </p:cNvPicPr>
          <p:nvPr/>
        </p:nvPicPr>
        <p:blipFill>
          <a:blip r:embed="rId2" cstate="print"/>
          <a:srcRect/>
          <a:stretch>
            <a:fillRect/>
          </a:stretch>
        </p:blipFill>
        <p:spPr bwMode="auto">
          <a:xfrm>
            <a:off x="1763688" y="2204864"/>
            <a:ext cx="5702528" cy="4392488"/>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a:t>
            </a:r>
            <a:r>
              <a:rPr lang="he-IL" b="1" dirty="0" smtClean="0">
                <a:latin typeface="David" pitchFamily="34" charset="-79"/>
                <a:cs typeface="David" pitchFamily="34" charset="-79"/>
              </a:rPr>
              <a:t>שמופיע </a:t>
            </a:r>
            <a:r>
              <a:rPr lang="he-IL" b="1" dirty="0" smtClean="0">
                <a:latin typeface="David" pitchFamily="34" charset="-79"/>
                <a:cs typeface="David" pitchFamily="34" charset="-79"/>
              </a:rPr>
              <a:t>בו </a:t>
            </a:r>
            <a:r>
              <a:rPr lang="he-IL" b="1" dirty="0" smtClean="0">
                <a:latin typeface="David" pitchFamily="34" charset="-79"/>
                <a:cs typeface="David" pitchFamily="34" charset="-79"/>
              </a:rPr>
              <a:t>:</a:t>
            </a:r>
            <a:endParaRPr lang="he-IL" dirty="0"/>
          </a:p>
        </p:txBody>
      </p:sp>
      <p:sp>
        <p:nvSpPr>
          <p:cNvPr id="3" name="מציין מיקום תוכן 2"/>
          <p:cNvSpPr>
            <a:spLocks noGrp="1"/>
          </p:cNvSpPr>
          <p:nvPr>
            <p:ph idx="1"/>
          </p:nvPr>
        </p:nvSpPr>
        <p:spPr>
          <a:xfrm>
            <a:off x="467544" y="1340768"/>
            <a:ext cx="8229600" cy="604663"/>
          </a:xfrm>
        </p:spPr>
        <p:txBody>
          <a:bodyPr>
            <a:noAutofit/>
          </a:bodyPr>
          <a:lstStyle/>
          <a:p>
            <a:pPr algn="ctr">
              <a:buNone/>
            </a:pPr>
            <a:r>
              <a:rPr lang="he-IL" sz="6600" b="1" dirty="0" smtClean="0">
                <a:solidFill>
                  <a:srgbClr val="FF0000"/>
                </a:solidFill>
                <a:latin typeface="David" pitchFamily="34" charset="-79"/>
                <a:cs typeface="David" pitchFamily="34" charset="-79"/>
              </a:rPr>
              <a:t>שם של צבע</a:t>
            </a:r>
            <a:endParaRPr lang="he-IL" sz="6600" b="1" dirty="0">
              <a:solidFill>
                <a:srgbClr val="FF0000"/>
              </a:solidFill>
              <a:latin typeface="David" pitchFamily="34" charset="-79"/>
              <a:cs typeface="David" pitchFamily="34" charset="-79"/>
            </a:endParaRPr>
          </a:p>
        </p:txBody>
      </p:sp>
      <p:pic>
        <p:nvPicPr>
          <p:cNvPr id="3076" name="Picture 4" descr="http://cmsresources.windowsphone.com/windowsphone/he-IL/How-to/wp8/block/gettingstarted-concept-all-accent-colors.png"/>
          <p:cNvPicPr>
            <a:picLocks noChangeAspect="1" noChangeArrowheads="1"/>
          </p:cNvPicPr>
          <p:nvPr/>
        </p:nvPicPr>
        <p:blipFill>
          <a:blip r:embed="rId2" cstate="print"/>
          <a:srcRect/>
          <a:stretch>
            <a:fillRect/>
          </a:stretch>
        </p:blipFill>
        <p:spPr bwMode="auto">
          <a:xfrm>
            <a:off x="1187624" y="2420888"/>
            <a:ext cx="6912768" cy="4176464"/>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395536" y="1340768"/>
            <a:ext cx="8229600" cy="1008112"/>
          </a:xfrm>
        </p:spPr>
        <p:txBody>
          <a:bodyPr>
            <a:normAutofit fontScale="92500" lnSpcReduction="10000"/>
          </a:bodyPr>
          <a:lstStyle/>
          <a:p>
            <a:pPr algn="ctr">
              <a:buNone/>
            </a:pPr>
            <a:r>
              <a:rPr lang="he-IL" sz="7100" b="1" dirty="0" smtClean="0">
                <a:solidFill>
                  <a:srgbClr val="FF0000"/>
                </a:solidFill>
                <a:latin typeface="David" pitchFamily="34" charset="-79"/>
                <a:cs typeface="David" pitchFamily="34" charset="-79"/>
              </a:rPr>
              <a:t>לילה</a:t>
            </a:r>
            <a:endParaRPr lang="he-IL" sz="7100" b="1" dirty="0" smtClean="0">
              <a:solidFill>
                <a:srgbClr val="FF0000"/>
              </a:solidFill>
              <a:latin typeface="David" pitchFamily="34" charset="-79"/>
              <a:cs typeface="David" pitchFamily="34" charset="-79"/>
            </a:endParaRPr>
          </a:p>
          <a:p>
            <a:endParaRPr lang="he-IL" dirty="0"/>
          </a:p>
        </p:txBody>
      </p:sp>
      <p:pic>
        <p:nvPicPr>
          <p:cNvPr id="2050" name="Picture 2" descr="http://upload.wikimedia.org/wikipedia/commons/a/a8/Melbourne_at_night02.jpg"/>
          <p:cNvPicPr>
            <a:picLocks noChangeAspect="1" noChangeArrowheads="1"/>
          </p:cNvPicPr>
          <p:nvPr/>
        </p:nvPicPr>
        <p:blipFill>
          <a:blip r:embed="rId2" cstate="print"/>
          <a:srcRect/>
          <a:stretch>
            <a:fillRect/>
          </a:stretch>
        </p:blipFill>
        <p:spPr bwMode="auto">
          <a:xfrm>
            <a:off x="467544" y="2564904"/>
            <a:ext cx="8172451" cy="3888432"/>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188640"/>
            <a:ext cx="8229600" cy="1008112"/>
          </a:xfrm>
        </p:spPr>
        <p:txBody>
          <a:bodyPr/>
          <a:lstStyle/>
          <a:p>
            <a:r>
              <a:rPr lang="he-IL" b="1" dirty="0" smtClean="0">
                <a:latin typeface="David" pitchFamily="34" charset="-79"/>
                <a:cs typeface="David" pitchFamily="34" charset="-79"/>
              </a:rPr>
              <a:t>חשבו על שיר שמופיע בו :</a:t>
            </a:r>
            <a:endParaRPr lang="he-IL" dirty="0"/>
          </a:p>
        </p:txBody>
      </p:sp>
      <p:sp>
        <p:nvSpPr>
          <p:cNvPr id="3" name="מציין מיקום תוכן 2"/>
          <p:cNvSpPr>
            <a:spLocks noGrp="1"/>
          </p:cNvSpPr>
          <p:nvPr>
            <p:ph idx="1"/>
          </p:nvPr>
        </p:nvSpPr>
        <p:spPr>
          <a:xfrm>
            <a:off x="539552" y="1124744"/>
            <a:ext cx="8229600" cy="1008112"/>
          </a:xfrm>
        </p:spPr>
        <p:txBody>
          <a:bodyPr>
            <a:normAutofit lnSpcReduction="10000"/>
          </a:bodyPr>
          <a:lstStyle/>
          <a:p>
            <a:pPr algn="ctr">
              <a:buNone/>
            </a:pPr>
            <a:r>
              <a:rPr lang="he-IL" sz="6600" b="1" dirty="0" smtClean="0">
                <a:solidFill>
                  <a:srgbClr val="FF0000"/>
                </a:solidFill>
                <a:latin typeface="David" pitchFamily="34" charset="-79"/>
                <a:cs typeface="David" pitchFamily="34" charset="-79"/>
              </a:rPr>
              <a:t>שם של </a:t>
            </a:r>
            <a:r>
              <a:rPr lang="he-IL" sz="6600" b="1" dirty="0" smtClean="0">
                <a:solidFill>
                  <a:srgbClr val="FF0000"/>
                </a:solidFill>
                <a:latin typeface="David" pitchFamily="34" charset="-79"/>
                <a:cs typeface="David" pitchFamily="34" charset="-79"/>
              </a:rPr>
              <a:t>פרי</a:t>
            </a:r>
            <a:endParaRPr lang="he-IL" sz="6600" b="1" dirty="0" smtClean="0">
              <a:solidFill>
                <a:srgbClr val="FF0000"/>
              </a:solidFill>
              <a:latin typeface="David" pitchFamily="34" charset="-79"/>
              <a:cs typeface="David" pitchFamily="34" charset="-79"/>
            </a:endParaRPr>
          </a:p>
          <a:p>
            <a:pPr>
              <a:buNone/>
            </a:pPr>
            <a:endParaRPr lang="he-IL" sz="4400" dirty="0"/>
          </a:p>
        </p:txBody>
      </p:sp>
      <p:pic>
        <p:nvPicPr>
          <p:cNvPr id="1026" name="Picture 2" descr="http://www.gardens.co.il/Media/Image/%D7%A4%D7%99%D7%A8%D7%95%D7%AA%20%D7%90%D7%A7%D7%96%D7%95%D7%98%D7%99%D7%99%D7%9D/%D7%A1%D7%9C%D7%A1%D7%9C%D7%AA%20%D7%A4%D7%99%D7%A8%D7%95%D7%AA%20%D7%90%D7%A7%D7%96%D7%95%D7%98%D7%99%D7%99%D7%9D1.jpg"/>
          <p:cNvPicPr>
            <a:picLocks noChangeAspect="1" noChangeArrowheads="1"/>
          </p:cNvPicPr>
          <p:nvPr/>
        </p:nvPicPr>
        <p:blipFill>
          <a:blip r:embed="rId2" cstate="print"/>
          <a:srcRect/>
          <a:stretch>
            <a:fillRect/>
          </a:stretch>
        </p:blipFill>
        <p:spPr bwMode="auto">
          <a:xfrm>
            <a:off x="1547664" y="2132856"/>
            <a:ext cx="6019429" cy="4536504"/>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457200" y="1600201"/>
            <a:ext cx="8229600" cy="748680"/>
          </a:xfrm>
        </p:spPr>
        <p:txBody>
          <a:bodyPr>
            <a:noAutofit/>
          </a:bodyPr>
          <a:lstStyle/>
          <a:p>
            <a:pPr algn="ctr">
              <a:buNone/>
            </a:pPr>
            <a:r>
              <a:rPr lang="he-IL" sz="6600" b="1" dirty="0" smtClean="0">
                <a:solidFill>
                  <a:srgbClr val="FF0000"/>
                </a:solidFill>
                <a:latin typeface="David" pitchFamily="34" charset="-79"/>
                <a:cs typeface="David" pitchFamily="34" charset="-79"/>
              </a:rPr>
              <a:t>ירח/ שמש</a:t>
            </a:r>
            <a:endParaRPr lang="he-IL" sz="6600" b="1" dirty="0">
              <a:solidFill>
                <a:srgbClr val="FF0000"/>
              </a:solidFill>
              <a:latin typeface="David" pitchFamily="34" charset="-79"/>
              <a:cs typeface="David" pitchFamily="34" charset="-79"/>
            </a:endParaRPr>
          </a:p>
        </p:txBody>
      </p:sp>
      <p:pic>
        <p:nvPicPr>
          <p:cNvPr id="63490" name="Picture 2" descr="http://f.nanafiles.co.il/upload/92005/IsraBlog/165269/misc/3577597.jpg"/>
          <p:cNvPicPr>
            <a:picLocks noChangeAspect="1" noChangeArrowheads="1"/>
          </p:cNvPicPr>
          <p:nvPr/>
        </p:nvPicPr>
        <p:blipFill>
          <a:blip r:embed="rId2" cstate="print"/>
          <a:srcRect/>
          <a:stretch>
            <a:fillRect/>
          </a:stretch>
        </p:blipFill>
        <p:spPr bwMode="auto">
          <a:xfrm>
            <a:off x="179512" y="2924944"/>
            <a:ext cx="4464496" cy="3528392"/>
          </a:xfrm>
          <a:prstGeom prst="rect">
            <a:avLst/>
          </a:prstGeom>
          <a:noFill/>
        </p:spPr>
      </p:pic>
      <p:pic>
        <p:nvPicPr>
          <p:cNvPr id="63492" name="Picture 4" descr="http://www.bubblews.com/assets/images/news/1199833634_1362975598.jpg"/>
          <p:cNvPicPr>
            <a:picLocks noChangeAspect="1" noChangeArrowheads="1"/>
          </p:cNvPicPr>
          <p:nvPr/>
        </p:nvPicPr>
        <p:blipFill>
          <a:blip r:embed="rId3" cstate="print"/>
          <a:srcRect/>
          <a:stretch>
            <a:fillRect/>
          </a:stretch>
        </p:blipFill>
        <p:spPr bwMode="auto">
          <a:xfrm>
            <a:off x="4572000" y="2924944"/>
            <a:ext cx="4427984" cy="3528392"/>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latin typeface="David" pitchFamily="34" charset="-79"/>
                <a:cs typeface="David" pitchFamily="34" charset="-79"/>
              </a:rPr>
              <a:t>חשבו על שיר שמופיעה בו המילה:</a:t>
            </a:r>
            <a:endParaRPr lang="he-IL" dirty="0"/>
          </a:p>
        </p:txBody>
      </p:sp>
      <p:sp>
        <p:nvSpPr>
          <p:cNvPr id="3" name="מציין מיקום תוכן 2"/>
          <p:cNvSpPr>
            <a:spLocks noGrp="1"/>
          </p:cNvSpPr>
          <p:nvPr>
            <p:ph idx="1"/>
          </p:nvPr>
        </p:nvSpPr>
        <p:spPr>
          <a:xfrm>
            <a:off x="539552" y="1340768"/>
            <a:ext cx="8229600" cy="820688"/>
          </a:xfrm>
        </p:spPr>
        <p:txBody>
          <a:bodyPr>
            <a:normAutofit fontScale="85000" lnSpcReduction="20000"/>
          </a:bodyPr>
          <a:lstStyle/>
          <a:p>
            <a:pPr lvl="0" algn="ctr">
              <a:buNone/>
            </a:pPr>
            <a:r>
              <a:rPr lang="he-IL" sz="6600" b="1" dirty="0" smtClean="0">
                <a:solidFill>
                  <a:srgbClr val="FF0000"/>
                </a:solidFill>
                <a:latin typeface="David" pitchFamily="34" charset="-79"/>
                <a:cs typeface="David" pitchFamily="34" charset="-79"/>
              </a:rPr>
              <a:t>את/ אתה</a:t>
            </a:r>
            <a:endParaRPr lang="he-IL" sz="6600" b="1" dirty="0" smtClean="0">
              <a:solidFill>
                <a:srgbClr val="FF0000"/>
              </a:solidFill>
              <a:latin typeface="David" pitchFamily="34" charset="-79"/>
              <a:cs typeface="David" pitchFamily="34" charset="-79"/>
            </a:endParaRPr>
          </a:p>
          <a:p>
            <a:endParaRPr lang="he-IL" dirty="0"/>
          </a:p>
        </p:txBody>
      </p:sp>
      <p:sp>
        <p:nvSpPr>
          <p:cNvPr id="62466" name="AutoShape 2" descr="data:image/jpeg;base64,/9j/4AAQSkZJRgABAQAAAQABAAD/2wCEAAkGBxQTEhUTExQWFRQXGBoaFxgYGBYeHBgYHxcXGBwYHBUaHCggGBwlHBgXIjEhJSkrLi4uGB8zODMsNyotLisBCgoKDg0OGxAQGywkHyUvLyw3NCwsLCwtNCwsLCwsLC8sLCwsLywsLCwsLCwsLCwsLCwsLCwsLCwsLCwsLCwsLP/AABEIANsA5gMBIgACEQEDEQH/xAAcAAACAwEBAQEAAAAAAAAAAAAABgQFBwMCAQj/xABLEAACAQMBBgMEBwUECAMJAAABAgMABBEhBQYSMUFRE2FxByKBkRQyQlJiobEjM8HR8CRDcuEVU4KDkqLS8XOyswglNDVEVWOTo//EABkBAAMBAQEAAAAAAAAAAAAAAAACAwQBBf/EACoRAAICAgIBAwMDBQAAAAAAAAABAhEDIRIxQQQiMhNRYbHB8BRCkdHh/9oADAMBAAIRAxEAPwDcaKKKACiiigAooooAKKKrt4NtRWdvJcTNiOMZPcnkFA6sTgD1oArt8t8INnRq0vE8jnhihQZeRuwHQajJ8xzJANDbX+1LgccjxWSnURRoJZQPxSye4D6Kf4UobkxyX9zJti8wMkrbITlY0GRlfTUA9TxGtEjk4hkVly5mnUTXhwJq5EH6LcAa39z64th+Qhqg2vdXSEpFe7Qlk7JHbFR5GRolQenFnypudgBk6Cq6a/4tEUt51FZZfcu8MPsKdpe7wKcrNEy/duBCW9CYV/Rqul342nAAbmwjmX7T20uv/wCpwSfhUwpKey1wls3554vj/Om/qJiP00D1Ze2jZrHEpnt2BwVkiY4P+74qvtm+0PZk5AjvYcnkHJjJJ5DEgXXyrPN5d2YbtSsi8MgHuyAe8p6Z+8PI1n2627cbXTWl5bTsQ4TxYCxCE/VLjhI4CNeLTA6c8aIZlJWZp4HF0fqtWBGQcg9RX2sns9wEgAFteXsGNcJN7v8AwcOKmxz7XtNUmi2hGOccqiKXHZZV90nzYV1Z4MHgmvBpdFL26m98F9xKoaKePSWCUcMiHvj7S9mHccuVMNVIhRRRQAUUUUAFFFFABRRRQAUUUUAFFFFABRRRQAUVyuLhI1Luyog1LMQAB3JOgpE217WLNCYrQPez/ZSFSVz5yYxjzXNAD5POqKXdgqqCWYkAADmSTyFfnzfXeF9u36WluSLKE5L/AHsaNKR/yqPPPXA771/6Sv42l2lMllZJqYU1J10BUH33OmOI8+Sivfs9sI4oC6Ar4x41DEF/CHuoWI551bTT36jkypR0Wx4W5bHjZ9uoVVUcMcYCxr0AAwKt7dumNKrIpeLhVdAME/yqyjmGg69v41gPQOsiBhgjI86+gY5aVyubhUGTUEeJL14E/M0HSbLdovNhXA3cZ5HX5V8W0iTng+Zr34UTDkKAI13EGU9wMg1nO8+2js+/tbpc8MitHMo+3GpU8u448j0HStDltsA8BI05dD8+VJ29m7CXqKGYo6cXAw5a4yGXqNB56U+NpS30TyJuOux/hvFYKykMjgMpHUEZBFdopQc9wcEVmns2vZUWXZtxpNB78JzzjJ1CnqoJBHkxHSnxJtVkHJvdb16VyceLoaEuSsi7ybA8fhmgfwbyLWGYd/uP95DyIOefqCw7j70C9hbjXwrmFuC4i+5IOo7o3MH8ziuEhOMikve6eWwmXatqvEVXguYtcSxHQE45FWweLt5Ag3wZKfFkPUYrXJGv0Uq7jb+Wu00JiPBKo9+FyONfMfeX8Q7jOOVNVbDCFFFFABRRRQAUUUUAFFFFABRRRQAVn283tEPjNZ7NiF1dDR2/uYfN35MR2B56ZzpUT2j7yTTTrsmwbhmdeK5mH9xFpoMcmII+BUDVsifu3sCGyhEMC4A1Zj9Z26sx6n9OQqOXKoa8lsWFz2+iij3Ja5YS7UuHu5OYjBKwoeyouM+umeoq4lsVto2FrBGDj3Y14UDHzbHLqTV1XOSLNY5TlLs3RxxitGO7T3ev7+9SK7f9kgDyeGGEUYP2FJxxyEDnrjNT/aDx2gt7iEcJhbg4fsmNgPdI7e4BWlMMaUt787N+kW0kXVkPD/iGGH5gUyyW1fQjx0nXZK2BtNJbZZl04wGweeo5fDWrexGBltWP9YpE9n9xx2EBPQFfgrkD8gKfePGp6UklTaKRdpM6XjINWAJHKojvI/XgX8/8qgXm0o40e4ncJGnU9+wHU+QpViu9pbV1tv7FZnlKw/aSDXVQP4YH4jXYwcjkp1ryOUghQ++6gn77AZ+BNTARjI5Y6dvKk8+zPZtvGZb6Vmz9aSaUpk+QUgk+WSaVLTeq12feKlncPPYOffRlfMLZwWQuBlevnrnoap9G1on9an7jVo7tT1x61XXIHE2O9WUlsp6D1FVcsZUkGoFhQ3ym+j3FleLoyS+G/nGwOQfQcX/EafrRgRInQ6j41m3tV2Xx26zge9E2D5o2n5Nj5mnPdy7LwxSDUtErfNA1Ul8EycX72hhS4wise/Cf0/WvNzCrBkYBlYEEHkVIwR8q425445APUevP9a9ytmNX6rg/DGv8amVMeurRLK7FvI7W0sbcVneL0Qk4SUfaQaqW6ag+7Wwbk7+maX6FfKIL1R7uP3dwv34m76Z4fXHIhfO0NnxyqVkRXVlK6gZ4TzAPT/Ks+2VYeMZdlXRYTW3v2k40cR5HCwbuvu8vTmua148xjyYf5+xv9FI24e9UjMbC+wt5GPdf7NzGOUi/i+8vx7gPNaU72jK1WmFFFFdOBRRRQAUUUUAFV+39qLa201w/1YkZyO+BoPicD41YVnPt1uT/AKPjt153NzFEf8OS+fPVF+dAFX7MtnsIHvJveubxzLIx+6SSijsMHOPxAdKcqi2CBVCDQKAAPIDH8qlV5kpcnZ6sI8YpBRRRSjHC5XkahXMPEpHXp61YyrkGolAGUey2/wDcmtjzicsPQnBHwI/OtDv9oKIySeFQMux0AAGT+lIFls42O2JIz+6uVZoj554+HPcEMPl3qZv9I7pDZxfvLqUJ1+oCMnTpkrnyBq048p68kIS4w34PO7mz32zceNMD9AgYiKLkJX7t38/gvennbW8Ric2ljGs12FHFnSG2HQyMOvZBrp06199d/RVi2Vs/3ZuAeJJgH6PF1c95WOoHc57VbbE2RHBGI4xgZyzHVnY83ZjqzE9TTykonIxctf5F6LcVZ5PGv5XvJvxErEn4UjU6D44OOVMNpu3bx44IIUxyxGv64q3AxX2oOcn2y0YRXSIzQEedV20Y9A3bT4VdVX3iaMPWlGE7e23Z7OdV5+Gxx3wM4/L54qRuDra23/gr+mKmSLkEHkQQflUb2fpi0g8ohT37a/Ile+/wX+zzws6/L+vlXa0XKEds/kT/AAqHOSJGxoeHPywf4VJs5cgkdT+oFIOd7EcUeDzGny0qO9khkEpQeIqlQ2NQpOSue2RXfZ595x55+YrvcJ1oOGLbVuliv3s3kliiDhraZwQ1rLnRkfOWgJ09MHQgmto9n+9j3Qe2ulEd9b4EqjlIvSZO6tpy5ZHQiqTeHd6C8j8OdM/dYaMh7q38OR6ikS4kudky288gMqW5CxXCA5eA6NbTL/hJ4GOQGA+GzFkT0Y8uJrZ+hqKjbNvo54kmiYNHIoZWHUH+uVSa0mUKKKKACiiigArMPbkeFNnyfZW9jz8if0U1p9ZT/wC0VexrYQxkjxWnVkGdcKj8T+g4gP8AaFDOov7WcMFdTlWAI8wRmp9KFpdi0sLdpScJFHxnmccKgn4ZyfSmi2kzp8q8to9VM70UUVw6FRZoselSqKAEX2mW5+hNMo/a27pLG3VSGAPwwT8qrIdpIbizvSvEfo8zQJ96dljCx+p4m16BSelNu9Np4lpcxjm0UgHrwnH54pR9ns3FYQ+XEvph2/hj51aMqjf2/cjJXKvuv0GHdLZJhV5JG47iZi80n3nOpA7KM4A8qaYF0qr2c3uY7GrSE6CpNtu2ViklSOlFFFcOhUC4bRj5GpU74GOtV18+EPnpQBS3cwSN3PJVLH0AJrzuEmLODPPwYz81z/GqPf64K2hjX68zLEvnxHX8gfnTVsZQgCDkFCj/AGRj9Kf+0S7kd7g/tR8AfQ6V9sNGZf60qNdSZckf1ipUukqnv/2/lSDHeF+GX1UfrirSqeVv2q+n86s4HyMdqDpzWL3sUPaq3EjqGRgQVYAgg6EEHQipGNc0McDPbt/LrQApwJNsdjJaq01gxzLbc3hzzkgJ5jqU/wC40jY+1YrqFJ4HEkTjKsPzBHMEHQg6gikzd7eGC+jZ4CfdYqysMMp6ZXpnmP8AI1Si4Oybn6VGD9CmYC7jHKJycC4RenZgOenPTGzFld8ZGLNhVcomtUV5jcMAQQQRkEciDyOa9VpMoUUUUAUW+e9EWzrV7iXXGiIDgyOQcIO3IknoATWM70bCubuzuL+8966ZA0UQ+rBEHViqr97gDZ9T1NMG3mO09uGM62uzgNOjTnXX0YY/3Z705G3PlWbNlcXSNWDCpJtlJf2izWwVhlGjww/CyjNV+5t8yD6HMf20I/Ztn97ANFcea/VYdMDvTT4BHT5UvbybC8VQ8bGOaM8UbjmjenVSNGXkRWVPwzU15Q1RtkV6pb3U3kWctDJiO6j/AHkXf8afeQ6HPTIzTHxa4rjVDJprR9ooorh0hzDU1lO5bG1u7rZz8lcvFnqun6pwn4GtXnGtIXtG3ekYx31qP7TBzUc3Qa8upGunUEjtVINbi/JLInqS8DHaz8J8jzq4gm6jUGkfdjeSK8jBUhZAPfjJ1U9x3Xzq+imK8jSNNOmOmmrQxCcedeWuO1VSbQ7r8qG2h2X51wYnO3U1U3c/EfIcv51zu7vQs7BVGpJOAB3JP8azHfXfwMrQWp0Ojy8sjqqf9Xy708IObpE55FBWy4juPp20hw6wWYJz0aU6fHlp/gPenOkT2a7UhSyk4uFDExaQ9wfqsfkVx+Hzpx2XfLPEkyBgrjI4hg4yRnHnjPoabIqdeFo5iaavy9kqpt+dE7/9qhVB2/tcW0DTuGZU4RhcZ1YKOfmamleijdbJc+0UjeMyOAXcKuftN2HwFMMbYOay/eacTzbMC5xJJ4o7gAIwz8z8q04CuuNJCxlbZPBorlbtpjtXWlHM53usn2bdDalspMLkLeRLyIJx4gHLOf8Amx9402TGK5gYgh4ZYz6FWH+dWt1brIjRuoZHBVlPIgjBFZnu1JJY3M2y5Gyg/aWzHm0ZOSuf61D1T5R/K/QlXGX4f6/9NE9jt28myoBIctEXiz5JIyqPgvCPhTrWd+xOb+y3UR5xXs6/A8LZ+Zb5Volegujzn2FFFFdOGP8Asm9+3uLn7VxdSufnoPmT86eKRfZOwjhubQkcdtcyoR1xnAOO2Qw+FPVedl+bPTw/BBXOZMj0rpXKcH4VMoZlvxbmDaWzrqPQtKImx2LAY+Ku4pzuropd2+T7kiyJ/vBwOv8AyLLXHeXZ7SpG0caSywyLLGrsyjiXP2h1166ZxSptPfEOvhXEL2tzE6yqHwVbgOWCSDmSnGv+1pnlVV7kiL9rf5NQoqHs66DqDUypFiNcjWuVS5kyKiUAJ+8ns/guH8aFmtrjnxx8ie5UEa+YIPrVEqbXtyVIhulHUkK3zPD/ABrTah31vkcQ5jn5inWR1T2TeNXa0Iq7b2h/9u//ALoBXYz7Sk+rFbwebuXI+C6Ux0Ucl9kHF/dmcb4br3rxeI1w1yV1aMDhAHdEBwxHpms4RCxAAJJ0AAySewFfo6lraGzhazG9hQFWH9oQKM45+KnUMPtKPrDzq2PPSpkcmBN2jOLPc6/ZdIGCtgkMypnGoyrMD8xTNeXu1IwFaJoIFAH9nSORlUDAA94400zpWi2s6sFdSGRgCCORB1yDV1AqsBwgY9KV5m3tIZYElpsyfdba6tJ/ZYLi41CySzTDIBOrcJJA79M1ee0X/wCXT/7v/wBaOuvtA3cMH/vG1ASaL3pQuiyJ9riHpz8vPFVG+210m2V4qHSYxgDqDxcRU+Y4D8qO5Rkg+MZRf2F2w22fpdoEjMzxW6RxoDgeKVHGS2DgBScn8NbRaWxxls+mf1rIdytlzZ8KzA+kNjx7kjK26n+6T70nU466dCRtGydliGJI+J34RqzsSzHmWLHmSSf0ozVejuC62drc61Krj4ODkV2qBcKQvazZFYob6MftLWQE46xsQGB+OPgzU+1A29ZCe3lhbk6MvzGKaDp2LONxoW/ZPtELtG9hB9y5jiuYvMYw59SWH/DWt1+Xtz9sm0ntZpDhrOY28/8A4EhYAnyVvE+S1+oQa9GHVHmT7sKKKKYUwne7YbQ7wN4Uz27XUXiQyKAV8UD30dDo6ngYkHqwq0G8e0oB+2tYbgKdTA5Rsd/DcHJx0FTvbdHwS7MuF+ul0EHmrcJI/wCX86stow/aHTn6Vk9RqSNnp9xZ03c3igvY+OFjkaOjDDxt2ZenXXlpVtWbbU2VLFcR39mMyoQtxGv99ESATjqwH6A8xrpNZ5Jdo0xb6ZHni6ilze3d+K7hKyDlyYfWU/eB/rIprqLPFj0NcTraOtWqYo7lXZRTbSNmWDCMdfeXGY5NejLp6gjpTrE+RWab6wSW7rfQDLw+7Kv+shJzr/hOuenPpTju1tyO6hSeI5VtGHVWHNSO4/lTSWuQsXT4l7UWdMH1qSDXmVcikHIlFFFBwp7mPhYj5elcqtL6DiGRzH6VCgtS3kO9AHCirZbRB0z61EvLXh1HL9KAEhNoCwme2KSSRv8AtLdYkLMMk8cQXsCOIdg1MFrvvHHjxra7gUDVnhPCPUqTj5Ume0+6MU1lIGdCDLlozhwv7MHhPQ4LfOrbY+0bsQLd2k731uNJIJlXxlx9YK6/WYAg46gjQ5rRxTipPyQ5tScV4Hx9pwXMBaKRJYyCMqQRy5HsfI1gp2RIbz/RpciLxiwHYcJPEPPg/OtN3m3byovbD9jcYDFQOFZgRnhdOXFr1769xn29N60ht9oIpSRW8OVeXBNGcgHrqM8+gxXcWuv4xc2+/wCI2vdrZ8dvCkUShUA/M9SepPerul3ZO0VeNWz7rKGU9MEZ/jViNqxjQyR/F1/nWfdmlUkWNFcoLhXGVYMPIg/pXWuHQrxNyNe68uNDQBivtW3XZXe6hzwsB4yjPTGHx1Ggz2wD3rYfZHvD9N2bCzHMkQ8GTXJ4kAAYnuycJ9SajXNuHXBH9fxFKu4sf+i9qGDla3uiDok65ZV9CCwHfIHStmDLftZi9Rir3I2aiiitJlMr9p83j7U2bZjURlrmTy4fqfDKMPiKuZZl1BPwpcvSX3luc/YtEC+h8Mn/AMxq82rbO8bCJlWT7DOpKg55EAg4PL45rF6h3Ojd6dVCyuiv0ikRXbh8QlVzyJ7Z5cXYczg45GmiE6Csvu9opNxWN/H9Hlb6uTlHOfdeKXvnB19O9WW4+8kkUx2dfNmUfuJjymToCfvY69cEHUaz4OiqyKzQa+MM19oqZQo9rQdSM9D5j+s1nOyJDsraHhkn6HdH3SeUb509ME4/wsO1a3dwcSkUl7zbDW5heB9DzVvusOTf10Jp4SrT6ZOcb2u0Odu/Q1IpA9n+8TyBrO5927t9Dn+8QYw47nGM98g9afInyK5KPF0NGSkrOE64PrXOpcqZFRKUYKKKKDgV5kTII7ivVSIYupoOmYX8fi7ds4MBhCheQc+ElWfBHoI/+KrL2c7KltnvkeNo4vpDeFxKVDKCwyoPNccOo0NX+7e6/gT3F3KwkuJ2OoGiR591FzqdAuT+Edtby55iqynriiUYb5Mh3MPEMdenrSDvTdRSWt9ERh4lBYEDUlVZHHfXTPcEVobNgZNYpv1bvNtMQRHBmjjV+2OIvkjsAqt8KMSuQZXUTpujsKe+gQTyyLbIOCONDjxMHUnuBy1+GMav+zPZ7YxjH0dXJ5lyzfqdKudgbKWKNEUYCqFXyA6+pq8Rccq5LI29BDEktinP7PLMnijVreTGA8DshH54/Kp2xNjXcDgNem4gH2ZYwZORxiYNk645g51pgopeb6Y/CKdoKjbSv44InmlbhjQZY4JwOXIAk86k18ZQRgjIPMHrXBhOt9/dnOfduVH+MOv/AJlFQ94ZI7yJjbSo0keJInRlPDKh4lOdcajHoavNobl2Lgk2kOepVQvx93FKO3PZhaEcUJeE8tGLDl2bXHxqi4XabRGSnVNJmy7tbYW7tYblOUqK2Oxx7y/Bsj4UVmvsQvZreW42VNhhEvjRMPuswDfAllOOhLUVvTvZ57VaYbyj6PvLC5Hu3VsUz+IZ/wChB/tU3yw51FVPtq2E8tol3AP29k4mXTJKAgv8uFX9ENS93dsJd28dxHydckfdbkynzByKyepjtM2ellpxIe2tjQ3UZinjDr0zzU91bmprKd8t0by2jHhubiBDxRsf30PXQjXHLlppnAxW3yxZ9ahyx5BBqUMjiWnjUhd9mu+IvoOCQ/2mIASD745CQDz6jofUU5VnG3tiMji6tQEu4jkYGBKOsbjTiDDr+Ypy3a27HeQLNHofquh+tG4+sjDuP0xXJJP3IINr2yLWq/aVnxDI5/1pVhXwikKGX76bLk928t/dubfUYGroOakdeunYkdabdz940vIFmTQ8pEz9R+o9OoPUVN2jZ9Rz/X/Ossu2bZF8LiMf2Sc4kQfZPMgDuNWX4iqx964+fBGXsfLx5/2bVXGaLOorlYXiuisrBkYAqw5EEZBzUupFiCRXpYyelTKKAOSRAamvKz6+VebqYAeQ51Etp+IH1/LpQBaVFuG1rxxHuag7TvRGp76D5kAfEk0AQd4drpDG7ucRoMt5noo8ydB50tez3ZDSySX864km1Rfux6cI+IA+AHequ4Y7TvPCGtnbtl+0sn3fMcx6ZPUVqmzrcKAO361R+1V5ZJe934RLiTAr3RXwmplT7XJ5gPOuUsueXKudAHG+aXBaJhxD7LZ4G8iRqh/EOXUNyrhsraizqSAyuh4ZI2+tG/3T37gjQg5FTaU98OO1ddowjPAAlyg/vIc6NjlxIToexPSmjvQknWxr4tcZ17eVQtpSaBfiapNqy+Okd3ZviZV9wn6skbYJjfy6g81I9aqZr57uB+B5LW5j95lYcmAOhyMPGdcEds9MUcQ5DBuBBxbauZByjtI0b1eQOPySipfsK2fILKS7mJaW6k4snmY0HAv58ZHkRRXowXGKR5s5cpNmksM6Gsd2pYNsK7aVFJ2Vcv74GT9GlOmcfcPL005gZ2OuN5apKjRyKHRwVZWGQwPMEV2UVJUwjJxdoWoZVZQykMrAFSDkEHUEHqK+Sx59aTrzZs+w3LIHuNksckatJZkn5tH/AEcHV2+zu0lRZI2DowyrKcgivPyY3Bno48imis2hBkZ6jn6UnXrvYTm+hBaJsC7iH2l/1yj7y8z3GeWprRZo869aor634Ty90/1ili6GlGy8tLpJUWSNgyOAysORB612rOdlX3+i5uBv/gJm0PS2lPQ9o2/I9uuig0SVBGV99nmVMjzpZ3k2Kk8TxuPccYOOanow8wdaaai3Ca+RridHWrMq3C229lcHZt2cLn9g55a8hk/Zbp2OR101RJSKRt/t0xdR+7gSLkxsfzRj2P5c+9VG5e/zI30PaGUkT3Vkbr+F/Ps3I/rWS5rku/JGL4Pi+vBqwnFeHn7VEFyhGeIYpV3q3yjh/ZRgyztosS6kn8WPqj8zUkm3SKuSStnPfXevwOGGFfFuJNI4x3zjiby7d/zFtZyOoUkjiwOLHInGvwzSvuvsoRytLcOr30i8bDIPhIcDhAHIchnywNKtDtkG7FsiF8KWlcEYiP2VbzbXTny054eSXSFi32y+e+Y8sCs19o+33MiWcBJkLKXxz4j9RPXJDf8ADTBvZvRHaJwjDzsPcjGvozdh+vTrSd7NtmtNdy3M2S0ZOeIamVs5z5gZ08xT440ubJ5JW+CNH3M2EttCkQweEZc/ekPM/wAvICnKJcCoGzYMAfM1ZVFu3bLpUqQVGnkzpXWd8D1ql21tqC1TjnkVB0BOreijU/AUJWDdE9mA1OgqM98o5ZNIE+/b3LFbK2knIOOJvdQfH+ZFX2xhceHm5KeITnEYPCo6Lkn3j1z511wa7FU0+hjhugxwAa47VIKFCAQ2hB7dj61GiuCowMetVt1tL9p4UaPPcHURRjibH3mPKNfNiK4k26R1tJWym2HsV4kubQlvAOsLg6qrg5UHoysM/HPWqjda22jtCWTZxcNAjFJ7kDURg4Kh+RZgMAEE6nPI1o+zdxLm496/l8GM/wD01uxyR2kuOZ8wmB50+7L2bFbxrFBGsUa8lQADzPmT3OprbjxvuRhyZV1E62VqkUaRRqFRFCqo5BQMAfIUV2oq5AKKKKAPLoCCCAQRgg8iOxFZftvdmfZcj3Wz1Mtmx4p7Mc07yQf9Pl1GOHUqK40mqZ2MnF2hH2HtmG7iE0Dh0PzU/dYdCKkXUAYH86rN6NxJI5WvtlFYrk6ywH9zcdTleSvz10BPYkmuW7W9Ud0WidTBdJpLbyaOpHMjP1l8/MVhyYXHa6N+LMp6fZE2jYqytHIoZGGCDyIqo3c201hKtndMTbOcWs7fZ/8AwyHpjof4fVd721DD+tPOlrbGy0lRoZl4kYf9iD0IqcX4fRSUfK7HCvEy5FZ3sHeOTZ7raXzFrc6W9yfsjpHKemO/8OWjAgjPMH9KJRo7GVlfLGGGDWde0fZFsYWln9yRBhHUDiY9Ex9oH8tTprTpvBtyO1QMwZ3bSONAS7tzwAOg6npSja7BuL2YXV+mAv7m3H1UHdyfrNy+Xwpoa9wk9+0z/ZNltRoAIPGELcvfCjH4eIggemlWmyNjbUgUiKCKNjzkJjMhz+IscfKtXa0YDJAAHnXGnedvwhFgS8sxu4stp2fiTHxF4/3kisrZ8ywJI589K7ezKC5ub5beKaVFmJad0wWCKCSxLA4OTjPdqed/9si3tXAP7SUFEHkRhm+AJ+JFXH/s77ueHby3rj3pjwR+UanUj/E//pitGJ81bRmyrhKkxmg3LsdmQTXaxmWeKN5PGnPG+VQnOTop05gCkX2XWf8AZEdslpXeRyeZPEVyT5hR861jfmEvs68RebW8wHr4bVnvs1ANhAR93HyJz+dL6j4j+m+THG3XTPeutAFUW8+3GhCw26iS7m0iQ8lHWV+yLz8+VY0rdG1ukQ949tSeKLSzUSXLDJLfUgT/AFkh/Rev6xtnezi2LeJeF7ydvrPIzAeiop91ew1q73b2GtrGRxGSVzxzSn60kh5nyA5AdBVwhwasnx0heF7kIG3N2o9mulzaZW3kkSO4hJJA4jwpKhJyuGIBHUGrCaVUUsxCqOZPIVH9re2D4cVjApluZ5EZY11PCjhwcDuygegbtTlu5urwlZ7oBphgrGDmOE9wcDxJPxkafZA1Jf6TnTIPKsdooNl7u3N5hmLWtuepGJ5B+FT+4U92Bb8K86eth7CgtE8O3jVATljzZ2+87n3nbzJNWNFaYQUVSMs5uTthRRRTCBRRRQAUUUUAFFFFABSzvjuTb34DNxRXCfu7iLSRCOXvD6y+R7nGDrTNRQBkjbdutnMIdqpxRE4jvY1JRuwlUD3G/rXGaYyiSoHRleNhlWUggjuCOdOlzbrIpR1V0YYZWAII7EHQis72luHNZs0+yGwCeKSzkb9lJ38Nif2T9unLkBis2TAnuJqx+oa1IhbY2SsiNFKoeNtD/PyI70lWu2bvY7eHJxXFgThG+1GO2en+E6HpjWtD2Ft+G84oyrRXCaSwSDEiH0P1l8x3HKvu0dlggjAZSMFTqCO2Dz9KzpuOpI0tKXuiz7sbbEN1H4kEgdeuOansy81PkanMwGpOKy7aO5LRyePs+U28v3cnhOuSAeg/Ccj0qBPvJteL3ZbbxDjRvDZvjmM8P6V36al8WL9Rx+SHbfDelLZBoXdjiOMfWkb06L50r7X3+WGEDhVror7yKcpG3Zm6kdVB56aVnW0mupJ8yiXx5OQKsGIOQAq9uY086hX1qYpGjYjiU4bByA3UZ64OnqK0RwR1Znl6iW6LTZltcbTvYoS5eWZgvEfsrqWbGgCqoZsDsa/XmytnpbwxwRDEcaBFHkBj51mvsM3HNpCbydcTzrhFI1ji5j0ZtCewA861WtBmPE0QZSrDIYEEeRGDWQ+zqIwwzWjZ4rW4liOeo4iwb0IOc1sNZzvXZ/Q9oLd8oLsLFMeiTrpE57B19zPcDvUs0eUC2CXGZeqaW9ybDS7uH9+druaNnOpEaNhIweigYOPOr2KXAwaqd1Zwt7fWzaeIUuYx3VlWOTHo6DP+KsmLdo2ZHVMvag7a2mttC0rAtjAVF1aRycLGo6sxwBU2YhQSxAC5JJ5ADmSe1c939kmeZbydSFTP0WJhqM6G4dTydhooOqr2LEB4Q5M7lyqEbO+5G7rW6NNcYa8nPHM33PuwqfuINPM5NM9FFbTzG7CiiigAooooAKKKKACiiigAooooAKKKKACiiigBX3x3KhvsSBjBdJ+6uI/rqegPLjX8JPU4IpJm2vd2B8PacJMfJbyEFo285FAzGfhz6Y1rXq+OoIIIyDzBpJwjLseGSUOjLo7iGRPEjmR1OSOAgj4nOnxpYn3qLSMLaJp4ogxlkXOM4PCifeOcZPbNOu/G4Wz/AAnmFqiSYOTGXjBzqcrGwU/EV+f7Rc3Atyz+DxY4ON+HGe2aivTpF36lvwXR2qIfEuHIl2jOSERfe+jqdByz7+MADny86dvZV7JmLJe7QTAGGjgbmTzDyg8u/Ade+OR0Xcfc2xto0lhtkWUjPGeJmHozklfhim+rxjRnlKwooophQqLtOwjnieGZQ8bqVZT1B/T16VKooAzK82TtGy9yOP6fbjRGDKLhF6K6tgS40HEDk9RVBPZ7Vubq3ltrJ7eSJiTLcFVXgIw0ZVSSyN1wCeWMc62yip/SjdlPqyqrKS02a8vC1yiKV5xoxdWYcmLFVJUcwCB51d0UU6SXQjk32FFFFdOBRRRQAUUUUAFFFFAH/9k=">
            <a:hlinkClick r:id="rId2"/>
          </p:cNvPr>
          <p:cNvSpPr>
            <a:spLocks noChangeAspect="1" noChangeArrowheads="1"/>
          </p:cNvSpPr>
          <p:nvPr/>
        </p:nvSpPr>
        <p:spPr bwMode="auto">
          <a:xfrm>
            <a:off x="4355976" y="-1871663"/>
            <a:ext cx="3933825" cy="3743325"/>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62468" name="Picture 4" descr="http://101fundraising.org/wp-content/uploads/2013/09/you.jpg"/>
          <p:cNvPicPr>
            <a:picLocks noChangeAspect="1" noChangeArrowheads="1"/>
          </p:cNvPicPr>
          <p:nvPr/>
        </p:nvPicPr>
        <p:blipFill>
          <a:blip r:embed="rId3" cstate="print"/>
          <a:srcRect/>
          <a:stretch>
            <a:fillRect/>
          </a:stretch>
        </p:blipFill>
        <p:spPr bwMode="auto">
          <a:xfrm>
            <a:off x="1907704" y="2348880"/>
            <a:ext cx="5040560" cy="4320480"/>
          </a:xfrm>
          <a:prstGeom prst="rect">
            <a:avLst/>
          </a:prstGeom>
          <a:noFill/>
        </p:spPr>
      </p:pic>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3247</TotalTime>
  <Words>576</Words>
  <Application>Microsoft Office PowerPoint</Application>
  <PresentationFormat>‫הצגה על המסך (4:3)</PresentationFormat>
  <Paragraphs>154</Paragraphs>
  <Slides>49</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49</vt:i4>
      </vt:variant>
    </vt:vector>
  </HeadingPairs>
  <TitlesOfParts>
    <vt:vector size="50" baseType="lpstr">
      <vt:lpstr>ערכת נושא Office</vt:lpstr>
      <vt:lpstr>שקופית 1</vt:lpstr>
      <vt:lpstr>פרק ד</vt:lpstr>
      <vt:lpstr>כב וְהִנֵּה בָרָק, רֹדֵף אֶת-סִיסְרָא, וַתֵּצֵא יָעֵל לִקְרָאתוֹ, וַתֹּאמֶר לוֹ לֵךְ וְאַרְאֶךָּ אֶת-הָאִישׁ אֲשֶׁר-אַתָּה מְבַקֵּשׁ; וַיָּבֹא אֵלֶיהָ-וְהִנֵּה סִיסְרָא נֹפֵל מֵת, וְהַיָּתֵד בְּרַקָּתוֹ. </vt:lpstr>
      <vt:lpstr>פסוקים 23-24</vt:lpstr>
      <vt:lpstr>שירת דבורה</vt:lpstr>
      <vt:lpstr>הקדמה</vt:lpstr>
      <vt:lpstr>שקופית 7</vt:lpstr>
      <vt:lpstr>תקבולות בשירים- שני הקטעים מביעים את אותו הרעיון</vt:lpstr>
      <vt:lpstr>שקופית 9</vt:lpstr>
      <vt:lpstr>פסוקים 1-2 זימון קהל השומעים</vt:lpstr>
      <vt:lpstr>פסוק 1</vt:lpstr>
      <vt:lpstr>פסוק 2</vt:lpstr>
      <vt:lpstr>פסוק 3 זימון שומעים שאינם מבני ישראל </vt:lpstr>
      <vt:lpstr>פסוק 3</vt:lpstr>
      <vt:lpstr>פסוקים 4-5 סקירת מעשי ה' הגדולים בטבע ובעבר</vt:lpstr>
      <vt:lpstr>פסוקים 4-5</vt:lpstr>
      <vt:lpstr>פסוקים 6-8 סבל ישראל לפני ימי דבורה וסיבותיו</vt:lpstr>
      <vt:lpstr>פסוק 6</vt:lpstr>
      <vt:lpstr>פסוק 7</vt:lpstr>
      <vt:lpstr>פסוק 8</vt:lpstr>
      <vt:lpstr>פסוק 9 הכרת תודה לניצחון הלוחמים</vt:lpstr>
      <vt:lpstr>פסוק 9</vt:lpstr>
      <vt:lpstr>פסוקים 10-12 קריאה להלל את ה' על מעשיו</vt:lpstr>
      <vt:lpstr>פסוק 10</vt:lpstr>
      <vt:lpstr>פסוק 11</vt:lpstr>
      <vt:lpstr>פסוק 12</vt:lpstr>
      <vt:lpstr>פסוקים 13-15 תיאור הקרב: השבטים הלוחמים</vt:lpstr>
      <vt:lpstr>פסוק 13</vt:lpstr>
      <vt:lpstr>פסוק 14</vt:lpstr>
      <vt:lpstr>פסוק 15</vt:lpstr>
      <vt:lpstr>פסוקים 15- 17 השבטים שלא לחמו</vt:lpstr>
      <vt:lpstr>פסוק 15- המשך</vt:lpstr>
      <vt:lpstr>פסוק 16</vt:lpstr>
      <vt:lpstr>סיכום עד כה...</vt:lpstr>
      <vt:lpstr>תקבולת</vt:lpstr>
      <vt:lpstr>שקופית 36</vt:lpstr>
      <vt:lpstr>שקופית 37</vt:lpstr>
      <vt:lpstr>חשבו על שיר שמופיעה בו המילה:</vt:lpstr>
      <vt:lpstr>חשבו על שיר שמופיעה בו המילה:</vt:lpstr>
      <vt:lpstr>חשבו על שיר שמופיעה בו המילה:</vt:lpstr>
      <vt:lpstr>חשבו על שיר שמופיעה בו המילה:</vt:lpstr>
      <vt:lpstr>חשבו על שיר שמופיעה בו המילה:</vt:lpstr>
      <vt:lpstr>חשבו על שיר שמופיעה בו המילה:</vt:lpstr>
      <vt:lpstr>חשבו על שיר שמופיעה בו המילה:</vt:lpstr>
      <vt:lpstr>חשבו על שיר שמופיע בו :</vt:lpstr>
      <vt:lpstr>חשבו על שיר שמופיעה בו המילה:</vt:lpstr>
      <vt:lpstr>חשבו על שיר שמופיע בו :</vt:lpstr>
      <vt:lpstr>חשבו על שיר שמופיעה בו המילה:</vt:lpstr>
      <vt:lpstr>חשבו על שיר שמופיעה בו המילה:</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כב וְהִנֵּה בָרָק, רֹדֵף אֶת-סִיסְרָא, וַתֵּצֵא יָעֵל לִקְרָאתוֹ, וַתֹּאמֶר לוֹ לֵךְ וְאַרְאֶךָּ אֶת-הָאִישׁ אֲשֶׁר-אַתָּה מְבַקֵּשׁ; וַיָּבֹא אֵלֶיהָ--וְהִנֵּה סִיסְרָא נֹפֵל מֵת, וְהַיָּתֵד בְּרַקָּתוֹ.  כג וַיַּכְנַע אֱלֹהִים בַּיּוֹם הַהוּא, אֵת יָבִין מֶלֶךְ-כְּנָעַן, לִפְנֵי, בְּנֵי יִשְׂרָאֵל.  כד וַתֵּלֶךְ יַד בְּנֵי-יִשְׂרָאֵל, הָלוֹךְ וְקָשָׁה, עַל, יָבִין מֶלֶךְ-כְּנָעַן--עַד אֲשֶׁר הִכְרִיתוּ, אֵת יָבִין מֶלֶךְ-כְּנָעַן.</dc:title>
  <dc:creator>user</dc:creator>
  <cp:lastModifiedBy>user</cp:lastModifiedBy>
  <cp:revision>104</cp:revision>
  <dcterms:created xsi:type="dcterms:W3CDTF">2014-02-27T19:05:20Z</dcterms:created>
  <dcterms:modified xsi:type="dcterms:W3CDTF">2014-03-03T19:44:27Z</dcterms:modified>
</cp:coreProperties>
</file>