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6858000" cx="12192000"/>
  <p:notesSz cx="6858000" cy="9144000"/>
  <p:embeddedFontLs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jrGKxVfCggQPfg+we+2rsy65AD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7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6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8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8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9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9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2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0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30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1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31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31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4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34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5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5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5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6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6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6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6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7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7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37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7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7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7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3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8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8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8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8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9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9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39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3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9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9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3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3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0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0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40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4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4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1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4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4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1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4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2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2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4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6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26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26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26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26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6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6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6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6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6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6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6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6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6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26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6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6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6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6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6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6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6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6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6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6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6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2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26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65" name="Google Shape;165;p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73" name="Google Shape;173;p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4" name="Google Shape;1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1" name="Google Shape;181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2" name="Google Shape;1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9" name="Google Shape;189;p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0" name="Google Shape;1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97" name="Google Shape;197;p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05" name="Google Shape;205;p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6" name="Google Shape;20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13" name="Google Shape;213;p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14" name="Google Shape;2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1" name="Google Shape;221;p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9" name="Google Shape;229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0" name="Google Shape;2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37" name="Google Shape;237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6" name="Google Shape;24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53" name="Google Shape;253;p1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4" name="Google Shape;25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1" name="Google Shape;261;p1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2" name="Google Shape;2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9" name="Google Shape;269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0" name="Google Shape;2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7" name="Google Shape;277;p1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871" y="0"/>
            <a:ext cx="2134818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85" name="Google Shape;285;p1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6" name="Google Shape;28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61" y="-28767"/>
            <a:ext cx="2149313" cy="1293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3" name="Google Shape;293;p1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4" name="Google Shape;29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871" y="0"/>
            <a:ext cx="2134818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1" name="Google Shape;301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2" name="Google Shape;3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61" y="-28767"/>
            <a:ext cx="2149313" cy="1293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9" name="Google Shape;309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0" name="Google Shape;3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871" y="0"/>
            <a:ext cx="2134818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17" name="Google Shape;317;p2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8" name="Google Shape;3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871" y="0"/>
            <a:ext cx="2134818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5" name="Google Shape;325;p2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6" name="Google Shape;3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33" name="Google Shape;333;p2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4" name="Google Shape;3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41" name="Google Shape;341;p2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42" name="Google Shape;3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49" name="Google Shape;349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50" name="Google Shape;3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57" name="Google Shape;357;p2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58" name="Google Shape;3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5"/>
          <p:cNvSpPr txBox="1"/>
          <p:nvPr/>
        </p:nvSpPr>
        <p:spPr>
          <a:xfrm>
            <a:off x="2745325" y="7765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b="0" i="0" lang="en-US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הסמל של שמשון</a:t>
            </a:r>
            <a:endParaRPr b="0" i="0" sz="3600" u="none" cap="none" strike="noStrike">
              <a:solidFill>
                <a:srgbClr val="26262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2020-03-16T09:59:26Z</dcterms:created>
  <dc:creator>yaur l</dc:creator>
</cp:coreProperties>
</file>